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669" r:id="rId4"/>
    <p:sldMasterId id="2147484752" r:id="rId5"/>
    <p:sldMasterId id="2147484790" r:id="rId6"/>
    <p:sldMasterId id="2147484810" r:id="rId7"/>
  </p:sldMasterIdLst>
  <p:notesMasterIdLst>
    <p:notesMasterId r:id="rId10"/>
  </p:notesMasterIdLst>
  <p:handoutMasterIdLst>
    <p:handoutMasterId r:id="rId11"/>
  </p:handoutMasterIdLst>
  <p:sldIdLst>
    <p:sldId id="2145705551" r:id="rId8"/>
    <p:sldId id="2145705552" r:id="rId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8" userDrawn="1">
          <p15:clr>
            <a:srgbClr val="A4A3A4"/>
          </p15:clr>
        </p15:guide>
        <p15:guide id="2" pos="2040" userDrawn="1">
          <p15:clr>
            <a:srgbClr val="A4A3A4"/>
          </p15:clr>
        </p15:guide>
        <p15:guide id="3" orient="horz" pos="1800" userDrawn="1">
          <p15:clr>
            <a:srgbClr val="A4A3A4"/>
          </p15:clr>
        </p15:guide>
        <p15:guide id="4" pos="3816" userDrawn="1">
          <p15:clr>
            <a:srgbClr val="A4A3A4"/>
          </p15:clr>
        </p15:guide>
        <p15:guide id="5" pos="460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74B03C-C6F9-DDED-DB72-887BAC9DB351}" name="Patty Nieman" initials="PN" userId="4c9da2f15f9ed6d5" providerId="Windows Live"/>
  <p188:author id="{E3AEBA71-A3DF-FA7D-62AB-0B55C920BEFE}" name="Rachel Bessert" initials="RB" userId="S::PTA89881@PRIMETHERAPEUTICS.COM::3b84a687-a071-4113-986f-3f9c30a87c63" providerId="AD"/>
  <p188:author id="{9DF08296-DEEB-983B-1593-3C5BB83D4247}" name="Heidi Ocel" initials="HO" userId="S::ptb46155@primetherapeutics.com::1e48d173-d665-4c39-814e-3d8c36c024d9" providerId="AD"/>
  <p188:author id="{3BC5A59F-A0F9-EC87-220C-BA388D94B4BA}" name="Tara Larson" initials="TL" userId="S::PTB00800@PRIMETHERAPEUTICS.COM::af00dbba-17a9-44c1-b3af-c8c0efe698cb" providerId="AD"/>
  <p188:author id="{ECAAF1AD-D638-D725-AD80-61D3573B15BD}" name="Monica McDonald" initials="MM" userId="S::PTB25072@PRIMETHERAPEUTICS.COM::632003fd-6bee-4920-974f-12fa1b39fc3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9" name="Tara Larson" initials="TL" lastIdx="1" clrIdx="28">
    <p:extLst>
      <p:ext uri="{19B8F6BF-5375-455C-9EA6-DF929625EA0E}">
        <p15:presenceInfo xmlns:p15="http://schemas.microsoft.com/office/powerpoint/2012/main" userId="S::PTB00800@PRIMETHERAPEUTICS.COM::af00dbba-17a9-44c1-b3af-c8c0efe698cb" providerId="AD"/>
      </p:ext>
    </p:extLst>
  </p:cmAuthor>
  <p:cmAuthor id="1" name="Julie Gilbert" initials="JG" lastIdx="1009" clrIdx="0"/>
  <p:cmAuthor id="2" name="Ron Brant" initials="RB" lastIdx="62" clrIdx="1"/>
  <p:cmAuthor id="3" name="Jennifer Nelson" initials="JN" lastIdx="322" clrIdx="2"/>
  <p:cmAuthor id="4" name="Patrick Brady" initials="PB" lastIdx="39" clrIdx="3"/>
  <p:cmAuthor id="5" name="Kristin Lenander" initials="KL" lastIdx="14" clrIdx="4"/>
  <p:cmAuthor id="6" name="Britt Monson" initials="BM" lastIdx="11" clrIdx="5"/>
  <p:cmAuthor id="7" name="Sara Gunderson" initials="SG" lastIdx="83" clrIdx="6">
    <p:extLst>
      <p:ext uri="{19B8F6BF-5375-455C-9EA6-DF929625EA0E}">
        <p15:presenceInfo xmlns:p15="http://schemas.microsoft.com/office/powerpoint/2012/main" userId="S-1-5-21-1180181661-1228613988-2118856591-419526" providerId="AD"/>
      </p:ext>
    </p:extLst>
  </p:cmAuthor>
  <p:cmAuthor id="8" name="Jeff Gerst" initials="JG" lastIdx="12" clrIdx="7">
    <p:extLst>
      <p:ext uri="{19B8F6BF-5375-455C-9EA6-DF929625EA0E}">
        <p15:presenceInfo xmlns:p15="http://schemas.microsoft.com/office/powerpoint/2012/main" userId="S-1-5-21-1180181661-1228613988-2118856591-462726" providerId="AD"/>
      </p:ext>
    </p:extLst>
  </p:cmAuthor>
  <p:cmAuthor id="9" name="Tom Teigen" initials="TT" lastIdx="5" clrIdx="8">
    <p:extLst>
      <p:ext uri="{19B8F6BF-5375-455C-9EA6-DF929625EA0E}">
        <p15:presenceInfo xmlns:p15="http://schemas.microsoft.com/office/powerpoint/2012/main" userId="S-1-5-21-1180181661-1228613988-2118856591-316333" providerId="AD"/>
      </p:ext>
    </p:extLst>
  </p:cmAuthor>
  <p:cmAuthor id="10" name="Bridget Bechtel" initials="BB" lastIdx="7" clrIdx="9">
    <p:extLst>
      <p:ext uri="{19B8F6BF-5375-455C-9EA6-DF929625EA0E}">
        <p15:presenceInfo xmlns:p15="http://schemas.microsoft.com/office/powerpoint/2012/main" userId="S-1-5-21-1180181661-1228613988-2118856591-365107" providerId="AD"/>
      </p:ext>
    </p:extLst>
  </p:cmAuthor>
  <p:cmAuthor id="11" name="Rachel Bessert" initials="RB" lastIdx="1" clrIdx="10">
    <p:extLst>
      <p:ext uri="{19B8F6BF-5375-455C-9EA6-DF929625EA0E}">
        <p15:presenceInfo xmlns:p15="http://schemas.microsoft.com/office/powerpoint/2012/main" userId="S-1-5-21-1180181661-1228613988-2118856591-409883" providerId="AD"/>
      </p:ext>
    </p:extLst>
  </p:cmAuthor>
  <p:cmAuthor id="12" name="Jennifer Burgess" initials="JB" lastIdx="138" clrIdx="11">
    <p:extLst>
      <p:ext uri="{19B8F6BF-5375-455C-9EA6-DF929625EA0E}">
        <p15:presenceInfo xmlns:p15="http://schemas.microsoft.com/office/powerpoint/2012/main" userId="S-1-5-21-1180181661-1228613988-2118856591-482613" providerId="AD"/>
      </p:ext>
    </p:extLst>
  </p:cmAuthor>
  <p:cmAuthor id="13" name="Lynn Blake" initials="LB" lastIdx="227" clrIdx="12">
    <p:extLst>
      <p:ext uri="{19B8F6BF-5375-455C-9EA6-DF929625EA0E}">
        <p15:presenceInfo xmlns:p15="http://schemas.microsoft.com/office/powerpoint/2012/main" userId="S-1-5-21-1180181661-1228613988-2118856591-460816" providerId="AD"/>
      </p:ext>
    </p:extLst>
  </p:cmAuthor>
  <p:cmAuthor id="14" name="Angela Churchill" initials="AC" lastIdx="116" clrIdx="13">
    <p:extLst>
      <p:ext uri="{19B8F6BF-5375-455C-9EA6-DF929625EA0E}">
        <p15:presenceInfo xmlns:p15="http://schemas.microsoft.com/office/powerpoint/2012/main" userId="S::achurchill@stonearchcreative.com::bd1b5be2-cdf6-4201-9b28-982cc89c8a84" providerId="AD"/>
      </p:ext>
    </p:extLst>
  </p:cmAuthor>
  <p:cmAuthor id="15" name="Lulu Kwan" initials="LK" lastIdx="1" clrIdx="14">
    <p:extLst>
      <p:ext uri="{19B8F6BF-5375-455C-9EA6-DF929625EA0E}">
        <p15:presenceInfo xmlns:p15="http://schemas.microsoft.com/office/powerpoint/2012/main" userId="S::lkwan@stonearchcreative.com::cded288f-3641-4ea7-8ab7-cb3bfcbe46cc" providerId="AD"/>
      </p:ext>
    </p:extLst>
  </p:cmAuthor>
  <p:cmAuthor id="16" name="David Harvey" initials="DH" lastIdx="8" clrIdx="15">
    <p:extLst>
      <p:ext uri="{19B8F6BF-5375-455C-9EA6-DF929625EA0E}">
        <p15:presenceInfo xmlns:p15="http://schemas.microsoft.com/office/powerpoint/2012/main" userId="S::dharvey@stonearchcreative.com::d87fa970-19da-489e-8fc4-93bc4aa03612" providerId="AD"/>
      </p:ext>
    </p:extLst>
  </p:cmAuthor>
  <p:cmAuthor id="17" name="Jason Moore" initials="JM" lastIdx="32" clrIdx="16">
    <p:extLst>
      <p:ext uri="{19B8F6BF-5375-455C-9EA6-DF929625EA0E}">
        <p15:presenceInfo xmlns:p15="http://schemas.microsoft.com/office/powerpoint/2012/main" userId="S::PTB09787@PRIMETHERAPEUTICS.COM::b3cdf249-347d-4153-bc52-ddcf584dd7eb" providerId="AD"/>
      </p:ext>
    </p:extLst>
  </p:cmAuthor>
  <p:cmAuthor id="18" name="Laura Terry" initials="LT" lastIdx="17" clrIdx="17">
    <p:extLst>
      <p:ext uri="{19B8F6BF-5375-455C-9EA6-DF929625EA0E}">
        <p15:presenceInfo xmlns:p15="http://schemas.microsoft.com/office/powerpoint/2012/main" userId="S::PTA93201@PRIMETHERAPEUTICS.COM::746fdfef-7018-42b8-88b2-816260b684c0" providerId="AD"/>
      </p:ext>
    </p:extLst>
  </p:cmAuthor>
  <p:cmAuthor id="19" name="Jennifer Burgess" initials="JB [2]" lastIdx="219" clrIdx="18">
    <p:extLst>
      <p:ext uri="{19B8F6BF-5375-455C-9EA6-DF929625EA0E}">
        <p15:presenceInfo xmlns:p15="http://schemas.microsoft.com/office/powerpoint/2012/main" userId="S::PTB22500@PRIMETHERAPEUTICS.COM::427f6303-d707-4cc9-9324-9ddc049b0e87" providerId="AD"/>
      </p:ext>
    </p:extLst>
  </p:cmAuthor>
  <p:cmAuthor id="20" name="Adam Benscoter" initials="AB" lastIdx="7" clrIdx="19">
    <p:extLst>
      <p:ext uri="{19B8F6BF-5375-455C-9EA6-DF929625EA0E}">
        <p15:presenceInfo xmlns:p15="http://schemas.microsoft.com/office/powerpoint/2012/main" userId="S::PTA59834@PRIMETHERAPEUTICS.COM::030f42aa-b63e-4da7-bfe3-d47c2616678a" providerId="AD"/>
      </p:ext>
    </p:extLst>
  </p:cmAuthor>
  <p:cmAuthor id="21" name="Alison Roth" initials="AR" lastIdx="106" clrIdx="20">
    <p:extLst>
      <p:ext uri="{19B8F6BF-5375-455C-9EA6-DF929625EA0E}">
        <p15:presenceInfo xmlns:p15="http://schemas.microsoft.com/office/powerpoint/2012/main" userId="S::PTB09846@PRIMETHERAPEUTICS.COM::d94b3ff2-ae55-44f2-b09e-fda04c6ebf3b" providerId="AD"/>
      </p:ext>
    </p:extLst>
  </p:cmAuthor>
  <p:cmAuthor id="22" name="Jen Nelson" initials="JN" lastIdx="15" clrIdx="21">
    <p:extLst>
      <p:ext uri="{19B8F6BF-5375-455C-9EA6-DF929625EA0E}">
        <p15:presenceInfo xmlns:p15="http://schemas.microsoft.com/office/powerpoint/2012/main" userId="S::jmnelson@PRIMETHERAPEUTICS.COM::99ef13e5-534f-493c-ab14-cefaf081f37c" providerId="AD"/>
      </p:ext>
    </p:extLst>
  </p:cmAuthor>
  <p:cmAuthor id="23" name="Patrick" initials="P" lastIdx="1" clrIdx="22">
    <p:extLst>
      <p:ext uri="{19B8F6BF-5375-455C-9EA6-DF929625EA0E}">
        <p15:presenceInfo xmlns:p15="http://schemas.microsoft.com/office/powerpoint/2012/main" userId="S::pxbrady@PRIMETHERAPEUTICS.COM::b1c62f1c-34ca-41fc-9e69-f6c6454e781d" providerId="AD"/>
      </p:ext>
    </p:extLst>
  </p:cmAuthor>
  <p:cmAuthor id="24" name="Jarrod" initials="J" lastIdx="1" clrIdx="23">
    <p:extLst>
      <p:ext uri="{19B8F6BF-5375-455C-9EA6-DF929625EA0E}">
        <p15:presenceInfo xmlns:p15="http://schemas.microsoft.com/office/powerpoint/2012/main" userId="S::PTB22741@PRIMETHERAPEUTICS.COM::f4d9e7cc-6c12-4bdc-bc75-5c761e17fb54" providerId="AD"/>
      </p:ext>
    </p:extLst>
  </p:cmAuthor>
  <p:cmAuthor id="25" name="Rachel Bessert" initials="RB [2]" lastIdx="18" clrIdx="24">
    <p:extLst>
      <p:ext uri="{19B8F6BF-5375-455C-9EA6-DF929625EA0E}">
        <p15:presenceInfo xmlns:p15="http://schemas.microsoft.com/office/powerpoint/2012/main" userId="S::PTA89881@PRIMETHERAPEUTICS.COM::3b84a687-a071-4113-986f-3f9c30a87c63" providerId="AD"/>
      </p:ext>
    </p:extLst>
  </p:cmAuthor>
  <p:cmAuthor id="26" name="Monica McDonald" initials="MM" lastIdx="14" clrIdx="25">
    <p:extLst>
      <p:ext uri="{19B8F6BF-5375-455C-9EA6-DF929625EA0E}">
        <p15:presenceInfo xmlns:p15="http://schemas.microsoft.com/office/powerpoint/2012/main" userId="S::PTB25072@PRIMETHERAPEUTICS.COM::632003fd-6bee-4920-974f-12fa1b39fc3b" providerId="AD"/>
      </p:ext>
    </p:extLst>
  </p:cmAuthor>
  <p:cmAuthor id="27" name="Michelle Mulgrew" initials="MM" lastIdx="10" clrIdx="26">
    <p:extLst>
      <p:ext uri="{19B8F6BF-5375-455C-9EA6-DF929625EA0E}">
        <p15:presenceInfo xmlns:p15="http://schemas.microsoft.com/office/powerpoint/2012/main" userId="S::PTB49837@PRIMETHERAPEUTICS.COM::46415a3a-270f-40e7-809a-354d9b4ec1fc" providerId="AD"/>
      </p:ext>
    </p:extLst>
  </p:cmAuthor>
  <p:cmAuthor id="28" name="Matthew Seifert" initials="MS" lastIdx="16" clrIdx="27">
    <p:extLst>
      <p:ext uri="{19B8F6BF-5375-455C-9EA6-DF929625EA0E}">
        <p15:presenceInfo xmlns:p15="http://schemas.microsoft.com/office/powerpoint/2012/main" userId="S::mxseifer@PRIMETHERAPEUTICS.COM::e00767e6-1511-44f9-bec9-0717c6f3497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93"/>
    <a:srgbClr val="0087A3"/>
    <a:srgbClr val="BBE4F2"/>
    <a:srgbClr val="CDEBFF"/>
    <a:srgbClr val="2DC8FF"/>
    <a:srgbClr val="003163"/>
    <a:srgbClr val="01B6DA"/>
    <a:srgbClr val="E5E2E5"/>
    <a:srgbClr val="8B8B8B"/>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39" autoAdjust="0"/>
    <p:restoredTop sz="94660"/>
  </p:normalViewPr>
  <p:slideViewPr>
    <p:cSldViewPr snapToGrid="0">
      <p:cViewPr varScale="1">
        <p:scale>
          <a:sx n="105" d="100"/>
          <a:sy n="105" d="100"/>
        </p:scale>
        <p:origin x="403" y="59"/>
      </p:cViewPr>
      <p:guideLst>
        <p:guide orient="horz" pos="2088"/>
        <p:guide pos="2040"/>
        <p:guide orient="horz" pos="1800"/>
        <p:guide pos="3816"/>
        <p:guide pos="460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commentAuthors" Target="commentAuthors.xml"/><Relationship Id="rId17" Type="http://schemas.microsoft.com/office/2018/10/relationships/authors" Targe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B8E3AC5-74A6-0E45-8294-8D516BC9F61A}"/>
              </a:ext>
            </a:extLst>
          </p:cNvPr>
          <p:cNvSpPr>
            <a:spLocks noGrp="1"/>
          </p:cNvSpPr>
          <p:nvPr>
            <p:ph type="sldNum" sz="quarter" idx="3"/>
          </p:nvPr>
        </p:nvSpPr>
        <p:spPr>
          <a:xfrm>
            <a:off x="3970896" y="8830219"/>
            <a:ext cx="3037894" cy="466186"/>
          </a:xfrm>
          <a:prstGeom prst="rect">
            <a:avLst/>
          </a:prstGeom>
        </p:spPr>
        <p:txBody>
          <a:bodyPr vert="horz" lIns="92734" tIns="46366" rIns="92734" bIns="46366" rtlCol="0" anchor="b"/>
          <a:lstStyle>
            <a:lvl1pPr algn="r">
              <a:defRPr sz="1200"/>
            </a:lvl1pPr>
          </a:lstStyle>
          <a:p>
            <a:fld id="{0059E9A3-11F2-6545-B6BA-0405BFB3301B}" type="slidenum">
              <a:rPr lang="en-US" sz="1000"/>
              <a:t>‹#›</a:t>
            </a:fld>
            <a:endParaRPr lang="en-US" sz="1000"/>
          </a:p>
        </p:txBody>
      </p:sp>
    </p:spTree>
    <p:extLst>
      <p:ext uri="{BB962C8B-B14F-4D97-AF65-F5344CB8AC3E}">
        <p14:creationId xmlns:p14="http://schemas.microsoft.com/office/powerpoint/2010/main" val="4082224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50" tIns="46575" rIns="93150" bIns="46575" rtlCol="0" anchor="ctr"/>
          <a:lstStyle/>
          <a:p>
            <a:endParaRPr lang="en-US"/>
          </a:p>
        </p:txBody>
      </p:sp>
      <p:sp>
        <p:nvSpPr>
          <p:cNvPr id="5" name="Notes Placeholder 4"/>
          <p:cNvSpPr>
            <a:spLocks noGrp="1"/>
          </p:cNvSpPr>
          <p:nvPr>
            <p:ph type="body" sz="quarter" idx="3"/>
          </p:nvPr>
        </p:nvSpPr>
        <p:spPr>
          <a:xfrm>
            <a:off x="701041" y="4473897"/>
            <a:ext cx="5608320" cy="3660456"/>
          </a:xfrm>
          <a:prstGeom prst="rect">
            <a:avLst/>
          </a:prstGeom>
        </p:spPr>
        <p:txBody>
          <a:bodyPr vert="horz" lIns="0" tIns="0" rIns="0" bIns="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970937" y="8829969"/>
            <a:ext cx="3037840" cy="466433"/>
          </a:xfrm>
          <a:prstGeom prst="rect">
            <a:avLst/>
          </a:prstGeom>
        </p:spPr>
        <p:txBody>
          <a:bodyPr vert="horz" lIns="93150" tIns="46575" rIns="93150" bIns="46575" rtlCol="0" anchor="b"/>
          <a:lstStyle>
            <a:lvl1pPr algn="r">
              <a:defRPr sz="1000"/>
            </a:lvl1pPr>
          </a:lstStyle>
          <a:p>
            <a:fld id="{38B23E9F-1F61-49B6-B9FB-DC05EB428411}" type="slidenum">
              <a:rPr lang="en-US" smtClean="0"/>
              <a:pPr/>
              <a:t>‹#›</a:t>
            </a:fld>
            <a:endParaRPr lang="en-US"/>
          </a:p>
        </p:txBody>
      </p:sp>
    </p:spTree>
    <p:extLst>
      <p:ext uri="{BB962C8B-B14F-4D97-AF65-F5344CB8AC3E}">
        <p14:creationId xmlns:p14="http://schemas.microsoft.com/office/powerpoint/2010/main" val="443535475"/>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mn-lt"/>
        <a:ea typeface="+mn-ea"/>
        <a:cs typeface="+mn-cs"/>
      </a:defRPr>
    </a:lvl1pPr>
    <a:lvl2pPr marL="171450" indent="-171450" algn="l" defTabSz="914400" rtl="0" eaLnBrk="1" latinLnBrk="0" hangingPunct="1">
      <a:buFont typeface="Arial" panose="020B0604020202020204" pitchFamily="34" charset="0"/>
      <a:buChar char="•"/>
      <a:defRPr sz="1000" kern="1200">
        <a:solidFill>
          <a:schemeClr val="tx1"/>
        </a:solidFill>
        <a:latin typeface="+mn-lt"/>
        <a:ea typeface="+mn-ea"/>
        <a:cs typeface="+mn-cs"/>
      </a:defRPr>
    </a:lvl2pPr>
    <a:lvl3pPr marL="346075" indent="-173038" algn="l" defTabSz="914400" rtl="0" eaLnBrk="1" latinLnBrk="0" hangingPunct="1">
      <a:buFont typeface="Arial" panose="020B0604020202020204" pitchFamily="34" charset="0"/>
      <a:buChar char="–"/>
      <a:defRPr sz="1000" kern="1200">
        <a:solidFill>
          <a:schemeClr val="tx1"/>
        </a:solidFill>
        <a:latin typeface="+mn-lt"/>
        <a:ea typeface="+mn-ea"/>
        <a:cs typeface="+mn-cs"/>
      </a:defRPr>
    </a:lvl3pPr>
    <a:lvl4pPr marL="519113" indent="-171450" algn="l" defTabSz="914400" rtl="0" eaLnBrk="1" latinLnBrk="0" hangingPunct="1">
      <a:buFont typeface="Arial" panose="020B0604020202020204" pitchFamily="34" charset="0"/>
      <a:buChar char="•"/>
      <a:defRPr sz="1000" kern="1200">
        <a:solidFill>
          <a:schemeClr val="tx1"/>
        </a:solidFill>
        <a:latin typeface="+mn-lt"/>
        <a:ea typeface="+mn-ea"/>
        <a:cs typeface="+mn-cs"/>
      </a:defRPr>
    </a:lvl4pPr>
    <a:lvl5pPr marL="692150" indent="-171450" algn="l" defTabSz="914400" rtl="0" eaLnBrk="1" latinLnBrk="0" hangingPunct="1">
      <a:buFont typeface="Arial" panose="020B0604020202020204" pitchFamily="34" charset="0"/>
      <a:buChar char="–"/>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B23E9F-1F61-49B6-B9FB-DC05EB428411}" type="slidenum">
              <a:rPr lang="en-US" smtClean="0"/>
              <a:pPr/>
              <a:t>2</a:t>
            </a:fld>
            <a:endParaRPr lang="en-US"/>
          </a:p>
        </p:txBody>
      </p:sp>
    </p:spTree>
    <p:extLst>
      <p:ext uri="{BB962C8B-B14F-4D97-AF65-F5344CB8AC3E}">
        <p14:creationId xmlns:p14="http://schemas.microsoft.com/office/powerpoint/2010/main" val="30849176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section slide_Blue">
    <p:bg>
      <p:bgPr>
        <a:solidFill>
          <a:schemeClr val="bg1"/>
        </a:solidFill>
        <a:effectLst/>
      </p:bgPr>
    </p:bg>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A23FFD42-71DC-A44D-B1A8-795BD61CDEBE}"/>
              </a:ext>
            </a:extLst>
          </p:cNvPr>
          <p:cNvSpPr>
            <a:spLocks noGrp="1"/>
          </p:cNvSpPr>
          <p:nvPr>
            <p:ph type="sldNum" sz="quarter" idx="4"/>
          </p:nvPr>
        </p:nvSpPr>
        <p:spPr>
          <a:xfrm>
            <a:off x="11509829" y="6509500"/>
            <a:ext cx="381000" cy="322752"/>
          </a:xfrm>
          <a:prstGeom prst="rect">
            <a:avLst/>
          </a:prstGeom>
        </p:spPr>
        <p:txBody>
          <a:bodyPr anchor="ctr"/>
          <a:lstStyle>
            <a:lvl1pPr algn="r">
              <a:defRPr sz="800">
                <a:solidFill>
                  <a:schemeClr val="bg1"/>
                </a:solidFill>
              </a:defRPr>
            </a:lvl1pPr>
          </a:lstStyle>
          <a:p>
            <a:pPr>
              <a:defRPr/>
            </a:pPr>
            <a:fld id="{30723C64-E9EE-4260-BE60-6555669B16D5}" type="slidenum">
              <a:rPr lang="en-US" smtClean="0"/>
              <a:pPr>
                <a:defRPr/>
              </a:pPr>
              <a:t>‹#›</a:t>
            </a:fld>
            <a:endParaRPr lang="en-US"/>
          </a:p>
        </p:txBody>
      </p:sp>
      <p:sp>
        <p:nvSpPr>
          <p:cNvPr id="11" name="Slide Number Placeholder 4">
            <a:extLst>
              <a:ext uri="{FF2B5EF4-FFF2-40B4-BE49-F238E27FC236}">
                <a16:creationId xmlns:a16="http://schemas.microsoft.com/office/drawing/2014/main" id="{D5DE4E76-A192-BB45-BD38-06DB9C94BA5F}"/>
              </a:ext>
            </a:extLst>
          </p:cNvPr>
          <p:cNvSpPr txBox="1">
            <a:spLocks/>
          </p:cNvSpPr>
          <p:nvPr userDrawn="1"/>
        </p:nvSpPr>
        <p:spPr>
          <a:xfrm>
            <a:off x="11509829" y="6509500"/>
            <a:ext cx="381000" cy="322752"/>
          </a:xfrm>
          <a:prstGeom prst="rect">
            <a:avLst/>
          </a:prstGeom>
        </p:spPr>
        <p:txBody>
          <a:bodyPr anchor="ct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0723C64-E9EE-4260-BE60-6555669B16D5}" type="slidenum">
              <a:rPr lang="en-US" smtClean="0">
                <a:solidFill>
                  <a:schemeClr val="bg1"/>
                </a:solidFill>
              </a:rPr>
              <a:pPr>
                <a:defRPr/>
              </a:pPr>
              <a:t>‹#›</a:t>
            </a:fld>
            <a:endParaRPr lang="en-US">
              <a:solidFill>
                <a:schemeClr val="bg1"/>
              </a:solidFill>
            </a:endParaRPr>
          </a:p>
        </p:txBody>
      </p:sp>
      <p:sp>
        <p:nvSpPr>
          <p:cNvPr id="15" name="Rectangle 14">
            <a:extLst>
              <a:ext uri="{FF2B5EF4-FFF2-40B4-BE49-F238E27FC236}">
                <a16:creationId xmlns:a16="http://schemas.microsoft.com/office/drawing/2014/main" id="{A0FB9852-3FF4-F643-86F7-5277B0DE7D33}"/>
              </a:ext>
            </a:extLst>
          </p:cNvPr>
          <p:cNvSpPr/>
          <p:nvPr userDrawn="1"/>
        </p:nvSpPr>
        <p:spPr>
          <a:xfrm>
            <a:off x="0" y="1042416"/>
            <a:ext cx="12192000" cy="5422392"/>
          </a:xfrm>
          <a:prstGeom prst="rect">
            <a:avLst/>
          </a:prstGeom>
          <a:solidFill>
            <a:schemeClr val="accent6">
              <a:alpha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3BF167E-163F-D347-BC76-C2CA727C8077}"/>
              </a:ext>
            </a:extLst>
          </p:cNvPr>
          <p:cNvSpPr/>
          <p:nvPr userDrawn="1"/>
        </p:nvSpPr>
        <p:spPr>
          <a:xfrm>
            <a:off x="0" y="1042416"/>
            <a:ext cx="12192000" cy="5815584"/>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4">
            <a:extLst>
              <a:ext uri="{FF2B5EF4-FFF2-40B4-BE49-F238E27FC236}">
                <a16:creationId xmlns:a16="http://schemas.microsoft.com/office/drawing/2014/main" id="{58164BB4-3956-AA41-B260-DE37AAC7A540}"/>
              </a:ext>
            </a:extLst>
          </p:cNvPr>
          <p:cNvSpPr/>
          <p:nvPr userDrawn="1"/>
        </p:nvSpPr>
        <p:spPr>
          <a:xfrm>
            <a:off x="9372078" y="5060181"/>
            <a:ext cx="2819924" cy="1230986"/>
          </a:xfrm>
          <a:custGeom>
            <a:avLst/>
            <a:gdLst>
              <a:gd name="connsiteX0" fmla="*/ 565483 w 2590800"/>
              <a:gd name="connsiteY0" fmla="*/ 0 h 1130966"/>
              <a:gd name="connsiteX1" fmla="*/ 2590800 w 2590800"/>
              <a:gd name="connsiteY1" fmla="*/ 0 h 1130966"/>
              <a:gd name="connsiteX2" fmla="*/ 2590800 w 2590800"/>
              <a:gd name="connsiteY2" fmla="*/ 1130966 h 1130966"/>
              <a:gd name="connsiteX3" fmla="*/ 565483 w 2590800"/>
              <a:gd name="connsiteY3" fmla="*/ 1130966 h 1130966"/>
              <a:gd name="connsiteX4" fmla="*/ 0 w 2590800"/>
              <a:gd name="connsiteY4" fmla="*/ 565483 h 1130966"/>
              <a:gd name="connsiteX5" fmla="*/ 565483 w 2590800"/>
              <a:gd name="connsiteY5" fmla="*/ 0 h 1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800" h="1130966">
                <a:moveTo>
                  <a:pt x="565483" y="0"/>
                </a:moveTo>
                <a:lnTo>
                  <a:pt x="2590800" y="0"/>
                </a:lnTo>
                <a:lnTo>
                  <a:pt x="2590800" y="1130966"/>
                </a:lnTo>
                <a:lnTo>
                  <a:pt x="565483" y="1130966"/>
                </a:lnTo>
                <a:cubicBezTo>
                  <a:pt x="253175" y="1130966"/>
                  <a:pt x="0" y="877791"/>
                  <a:pt x="0" y="565483"/>
                </a:cubicBezTo>
                <a:cubicBezTo>
                  <a:pt x="0" y="253175"/>
                  <a:pt x="253175" y="0"/>
                  <a:pt x="565483" y="0"/>
                </a:cubicBezTo>
                <a:close/>
              </a:path>
            </a:pathLst>
          </a:custGeom>
          <a:gradFill>
            <a:gsLst>
              <a:gs pos="0">
                <a:schemeClr val="accent1">
                  <a:lumMod val="5000"/>
                  <a:lumOff val="95000"/>
                  <a:alpha val="6000"/>
                </a:schemeClr>
              </a:gs>
              <a:gs pos="100000">
                <a:schemeClr val="accent1">
                  <a:lumMod val="30000"/>
                  <a:lumOff val="70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21" name="Picture 20">
            <a:extLst>
              <a:ext uri="{FF2B5EF4-FFF2-40B4-BE49-F238E27FC236}">
                <a16:creationId xmlns:a16="http://schemas.microsoft.com/office/drawing/2014/main" id="{AB835805-7DEF-344C-8A1C-10DC910384E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15200"/>
          <a:stretch/>
        </p:blipFill>
        <p:spPr>
          <a:xfrm rot="10800000" flipH="1">
            <a:off x="7480300" y="4373607"/>
            <a:ext cx="4711701" cy="1154767"/>
          </a:xfrm>
          <a:prstGeom prst="rect">
            <a:avLst/>
          </a:prstGeom>
        </p:spPr>
      </p:pic>
      <p:sp>
        <p:nvSpPr>
          <p:cNvPr id="8" name="Subtitle">
            <a:extLst>
              <a:ext uri="{FF2B5EF4-FFF2-40B4-BE49-F238E27FC236}">
                <a16:creationId xmlns:a16="http://schemas.microsoft.com/office/drawing/2014/main" id="{1D228403-8489-42AA-8387-7745BFEE2E95}"/>
              </a:ext>
            </a:extLst>
          </p:cNvPr>
          <p:cNvSpPr>
            <a:spLocks noGrp="1"/>
          </p:cNvSpPr>
          <p:nvPr>
            <p:ph type="subTitle" idx="1" hasCustomPrompt="1"/>
          </p:nvPr>
        </p:nvSpPr>
        <p:spPr>
          <a:xfrm>
            <a:off x="768568" y="4156474"/>
            <a:ext cx="6858000" cy="2096060"/>
          </a:xfrm>
          <a:prstGeom prst="rect">
            <a:avLst/>
          </a:prstGeom>
        </p:spPr>
        <p:txBody>
          <a:bodyPr lIns="0" tIns="91440">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Additional Text (Optional)</a:t>
            </a:r>
          </a:p>
        </p:txBody>
      </p:sp>
      <p:sp>
        <p:nvSpPr>
          <p:cNvPr id="9" name="Title">
            <a:extLst>
              <a:ext uri="{FF2B5EF4-FFF2-40B4-BE49-F238E27FC236}">
                <a16:creationId xmlns:a16="http://schemas.microsoft.com/office/drawing/2014/main" id="{57DC8EA1-C5AF-479F-ABB7-BF0C33216F34}"/>
              </a:ext>
            </a:extLst>
          </p:cNvPr>
          <p:cNvSpPr>
            <a:spLocks noGrp="1"/>
          </p:cNvSpPr>
          <p:nvPr>
            <p:ph type="ctrTitle" hasCustomPrompt="1"/>
          </p:nvPr>
        </p:nvSpPr>
        <p:spPr>
          <a:xfrm>
            <a:off x="768566" y="2433593"/>
            <a:ext cx="8013585" cy="1713940"/>
          </a:xfrm>
          <a:prstGeom prst="rect">
            <a:avLst/>
          </a:prstGeom>
        </p:spPr>
        <p:txBody>
          <a:bodyPr lIns="0" bIns="45720" anchor="t">
            <a:noAutofit/>
          </a:bodyPr>
          <a:lstStyle>
            <a:lvl1pPr algn="l">
              <a:lnSpc>
                <a:spcPct val="100000"/>
              </a:lnSpc>
              <a:spcAft>
                <a:spcPts val="300"/>
              </a:spcAft>
              <a:defRPr sz="4000" b="1">
                <a:solidFill>
                  <a:schemeClr val="bg1"/>
                </a:solidFill>
              </a:defRPr>
            </a:lvl1pPr>
          </a:lstStyle>
          <a:p>
            <a:r>
              <a:rPr lang="en-US" sz="4000" b="1"/>
              <a:t>Miscellaneous Agenda Topics</a:t>
            </a:r>
            <a:br>
              <a:rPr lang="en-US" sz="4000" b="1"/>
            </a:br>
            <a:r>
              <a:rPr lang="en-US" sz="4000" b="1"/>
              <a:t>Slide Template Library </a:t>
            </a:r>
          </a:p>
        </p:txBody>
      </p:sp>
    </p:spTree>
    <p:extLst>
      <p:ext uri="{BB962C8B-B14F-4D97-AF65-F5344CB8AC3E}">
        <p14:creationId xmlns:p14="http://schemas.microsoft.com/office/powerpoint/2010/main" val="1442160067"/>
      </p:ext>
    </p:extLst>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Divider section slide_Blue">
    <p:bg>
      <p:bgPr>
        <a:solidFill>
          <a:schemeClr val="bg1"/>
        </a:solidFill>
        <a:effectLst/>
      </p:bgPr>
    </p:bg>
    <p:spTree>
      <p:nvGrpSpPr>
        <p:cNvPr id="1" name=""/>
        <p:cNvGrpSpPr/>
        <p:nvPr/>
      </p:nvGrpSpPr>
      <p:grpSpPr>
        <a:xfrm>
          <a:off x="0" y="0"/>
          <a:ext cx="0" cy="0"/>
          <a:chOff x="0" y="0"/>
          <a:chExt cx="0" cy="0"/>
        </a:xfrm>
      </p:grpSpPr>
      <p:pic>
        <p:nvPicPr>
          <p:cNvPr id="12" name="6810">
            <a:extLst>
              <a:ext uri="{FF2B5EF4-FFF2-40B4-BE49-F238E27FC236}">
                <a16:creationId xmlns:a16="http://schemas.microsoft.com/office/drawing/2014/main" id="{BEAA1BBB-A68F-1C49-89C1-8859DEAA4F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068"/>
          <a:stretch/>
        </p:blipFill>
        <p:spPr>
          <a:xfrm>
            <a:off x="0" y="1042416"/>
            <a:ext cx="12192000" cy="5815584"/>
          </a:xfrm>
          <a:prstGeom prst="rect">
            <a:avLst/>
          </a:prstGeom>
        </p:spPr>
      </p:pic>
      <p:sp>
        <p:nvSpPr>
          <p:cNvPr id="15" name="Rectangle 14">
            <a:extLst>
              <a:ext uri="{FF2B5EF4-FFF2-40B4-BE49-F238E27FC236}">
                <a16:creationId xmlns:a16="http://schemas.microsoft.com/office/drawing/2014/main" id="{A0FB9852-3FF4-F643-86F7-5277B0DE7D33}"/>
              </a:ext>
            </a:extLst>
          </p:cNvPr>
          <p:cNvSpPr/>
          <p:nvPr userDrawn="1"/>
        </p:nvSpPr>
        <p:spPr>
          <a:xfrm>
            <a:off x="0" y="1042416"/>
            <a:ext cx="12192000" cy="5789836"/>
          </a:xfrm>
          <a:prstGeom prst="rect">
            <a:avLst/>
          </a:prstGeom>
          <a:gradFill>
            <a:gsLst>
              <a:gs pos="0">
                <a:schemeClr val="accent6">
                  <a:alpha val="74233"/>
                </a:schemeClr>
              </a:gs>
              <a:gs pos="100000">
                <a:schemeClr val="accent3">
                  <a:alpha val="49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Freeform: Shape 14">
            <a:extLst>
              <a:ext uri="{FF2B5EF4-FFF2-40B4-BE49-F238E27FC236}">
                <a16:creationId xmlns:a16="http://schemas.microsoft.com/office/drawing/2014/main" id="{58164BB4-3956-AA41-B260-DE37AAC7A540}"/>
              </a:ext>
            </a:extLst>
          </p:cNvPr>
          <p:cNvSpPr/>
          <p:nvPr userDrawn="1"/>
        </p:nvSpPr>
        <p:spPr>
          <a:xfrm>
            <a:off x="9372078" y="5060181"/>
            <a:ext cx="2819924" cy="1230986"/>
          </a:xfrm>
          <a:custGeom>
            <a:avLst/>
            <a:gdLst>
              <a:gd name="connsiteX0" fmla="*/ 565483 w 2590800"/>
              <a:gd name="connsiteY0" fmla="*/ 0 h 1130966"/>
              <a:gd name="connsiteX1" fmla="*/ 2590800 w 2590800"/>
              <a:gd name="connsiteY1" fmla="*/ 0 h 1130966"/>
              <a:gd name="connsiteX2" fmla="*/ 2590800 w 2590800"/>
              <a:gd name="connsiteY2" fmla="*/ 1130966 h 1130966"/>
              <a:gd name="connsiteX3" fmla="*/ 565483 w 2590800"/>
              <a:gd name="connsiteY3" fmla="*/ 1130966 h 1130966"/>
              <a:gd name="connsiteX4" fmla="*/ 0 w 2590800"/>
              <a:gd name="connsiteY4" fmla="*/ 565483 h 1130966"/>
              <a:gd name="connsiteX5" fmla="*/ 565483 w 2590800"/>
              <a:gd name="connsiteY5" fmla="*/ 0 h 1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800" h="1130966">
                <a:moveTo>
                  <a:pt x="565483" y="0"/>
                </a:moveTo>
                <a:lnTo>
                  <a:pt x="2590800" y="0"/>
                </a:lnTo>
                <a:lnTo>
                  <a:pt x="2590800" y="1130966"/>
                </a:lnTo>
                <a:lnTo>
                  <a:pt x="565483" y="1130966"/>
                </a:lnTo>
                <a:cubicBezTo>
                  <a:pt x="253175" y="1130966"/>
                  <a:pt x="0" y="877791"/>
                  <a:pt x="0" y="565483"/>
                </a:cubicBezTo>
                <a:cubicBezTo>
                  <a:pt x="0" y="253175"/>
                  <a:pt x="253175" y="0"/>
                  <a:pt x="565483" y="0"/>
                </a:cubicBezTo>
                <a:close/>
              </a:path>
            </a:pathLst>
          </a:custGeom>
          <a:gradFill>
            <a:gsLst>
              <a:gs pos="0">
                <a:schemeClr val="accent1">
                  <a:lumMod val="5000"/>
                  <a:lumOff val="95000"/>
                  <a:alpha val="6000"/>
                </a:schemeClr>
              </a:gs>
              <a:gs pos="100000">
                <a:schemeClr val="accent1">
                  <a:lumMod val="30000"/>
                  <a:lumOff val="70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21" name="Picture 20">
            <a:extLst>
              <a:ext uri="{FF2B5EF4-FFF2-40B4-BE49-F238E27FC236}">
                <a16:creationId xmlns:a16="http://schemas.microsoft.com/office/drawing/2014/main" id="{AB835805-7DEF-344C-8A1C-10DC910384E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15200"/>
          <a:stretch/>
        </p:blipFill>
        <p:spPr>
          <a:xfrm rot="10800000" flipH="1">
            <a:off x="7480300" y="4373607"/>
            <a:ext cx="4711701" cy="1154767"/>
          </a:xfrm>
          <a:prstGeom prst="rect">
            <a:avLst/>
          </a:prstGeom>
        </p:spPr>
      </p:pic>
      <p:sp>
        <p:nvSpPr>
          <p:cNvPr id="16" name="Subtitle">
            <a:extLst>
              <a:ext uri="{FF2B5EF4-FFF2-40B4-BE49-F238E27FC236}">
                <a16:creationId xmlns:a16="http://schemas.microsoft.com/office/drawing/2014/main" id="{8D81F7D2-0BFD-1D4D-B718-E550947BBEAC}"/>
              </a:ext>
            </a:extLst>
          </p:cNvPr>
          <p:cNvSpPr>
            <a:spLocks noGrp="1"/>
          </p:cNvSpPr>
          <p:nvPr>
            <p:ph type="subTitle" idx="1"/>
          </p:nvPr>
        </p:nvSpPr>
        <p:spPr>
          <a:xfrm>
            <a:off x="768568" y="3821607"/>
            <a:ext cx="6858000" cy="2096060"/>
          </a:xfrm>
          <a:prstGeom prst="rect">
            <a:avLst/>
          </a:prstGeom>
        </p:spPr>
        <p:txBody>
          <a:bodyPr lIns="0" tIns="91440">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Title">
            <a:extLst>
              <a:ext uri="{FF2B5EF4-FFF2-40B4-BE49-F238E27FC236}">
                <a16:creationId xmlns:a16="http://schemas.microsoft.com/office/drawing/2014/main" id="{F77A67A1-62BF-F148-9724-2FE374EA4DC3}"/>
              </a:ext>
            </a:extLst>
          </p:cNvPr>
          <p:cNvSpPr>
            <a:spLocks noGrp="1"/>
          </p:cNvSpPr>
          <p:nvPr>
            <p:ph type="ctrTitle" hasCustomPrompt="1"/>
          </p:nvPr>
        </p:nvSpPr>
        <p:spPr>
          <a:xfrm>
            <a:off x="768566" y="2107666"/>
            <a:ext cx="8013585" cy="1713940"/>
          </a:xfrm>
          <a:prstGeom prst="rect">
            <a:avLst/>
          </a:prstGeom>
        </p:spPr>
        <p:txBody>
          <a:bodyPr lIns="0" bIns="45720" anchor="b">
            <a:noAutofit/>
          </a:bodyPr>
          <a:lstStyle>
            <a:lvl1pPr algn="l">
              <a:defRPr sz="4400" b="1">
                <a:solidFill>
                  <a:schemeClr val="bg1"/>
                </a:solidFill>
              </a:defRPr>
            </a:lvl1pPr>
          </a:lstStyle>
          <a:p>
            <a:r>
              <a:rPr lang="en-US"/>
              <a:t>Click to edit master title slide</a:t>
            </a:r>
          </a:p>
        </p:txBody>
      </p:sp>
    </p:spTree>
    <p:extLst>
      <p:ext uri="{BB962C8B-B14F-4D97-AF65-F5344CB8AC3E}">
        <p14:creationId xmlns:p14="http://schemas.microsoft.com/office/powerpoint/2010/main" val="1344153730"/>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Divider section slide_Blue">
    <p:bg>
      <p:bgPr>
        <a:solidFill>
          <a:schemeClr val="bg1"/>
        </a:solidFill>
        <a:effectLst/>
      </p:bgPr>
    </p:bg>
    <p:spTree>
      <p:nvGrpSpPr>
        <p:cNvPr id="1" name=""/>
        <p:cNvGrpSpPr/>
        <p:nvPr/>
      </p:nvGrpSpPr>
      <p:grpSpPr>
        <a:xfrm>
          <a:off x="0" y="0"/>
          <a:ext cx="0" cy="0"/>
          <a:chOff x="0" y="0"/>
          <a:chExt cx="0" cy="0"/>
        </a:xfrm>
      </p:grpSpPr>
      <p:pic>
        <p:nvPicPr>
          <p:cNvPr id="8" name="6810">
            <a:extLst>
              <a:ext uri="{FF2B5EF4-FFF2-40B4-BE49-F238E27FC236}">
                <a16:creationId xmlns:a16="http://schemas.microsoft.com/office/drawing/2014/main" id="{E7BF999E-0117-F748-810F-DB7CB3AD368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016"/>
          <a:stretch/>
        </p:blipFill>
        <p:spPr>
          <a:xfrm>
            <a:off x="0" y="1042416"/>
            <a:ext cx="12198566" cy="5815584"/>
          </a:xfrm>
          <a:prstGeom prst="rect">
            <a:avLst/>
          </a:prstGeom>
        </p:spPr>
      </p:pic>
      <p:sp>
        <p:nvSpPr>
          <p:cNvPr id="15" name="Rectangle 14">
            <a:extLst>
              <a:ext uri="{FF2B5EF4-FFF2-40B4-BE49-F238E27FC236}">
                <a16:creationId xmlns:a16="http://schemas.microsoft.com/office/drawing/2014/main" id="{A0FB9852-3FF4-F643-86F7-5277B0DE7D33}"/>
              </a:ext>
            </a:extLst>
          </p:cNvPr>
          <p:cNvSpPr/>
          <p:nvPr userDrawn="1"/>
        </p:nvSpPr>
        <p:spPr>
          <a:xfrm>
            <a:off x="0" y="1042416"/>
            <a:ext cx="12192000" cy="5789836"/>
          </a:xfrm>
          <a:prstGeom prst="rect">
            <a:avLst/>
          </a:prstGeom>
          <a:gradFill>
            <a:gsLst>
              <a:gs pos="0">
                <a:schemeClr val="accent6">
                  <a:alpha val="74233"/>
                </a:schemeClr>
              </a:gs>
              <a:gs pos="100000">
                <a:schemeClr val="accent3">
                  <a:alpha val="49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Freeform: Shape 14">
            <a:extLst>
              <a:ext uri="{FF2B5EF4-FFF2-40B4-BE49-F238E27FC236}">
                <a16:creationId xmlns:a16="http://schemas.microsoft.com/office/drawing/2014/main" id="{58164BB4-3956-AA41-B260-DE37AAC7A540}"/>
              </a:ext>
            </a:extLst>
          </p:cNvPr>
          <p:cNvSpPr/>
          <p:nvPr userDrawn="1"/>
        </p:nvSpPr>
        <p:spPr>
          <a:xfrm>
            <a:off x="9372078" y="5060181"/>
            <a:ext cx="2819924" cy="1230986"/>
          </a:xfrm>
          <a:custGeom>
            <a:avLst/>
            <a:gdLst>
              <a:gd name="connsiteX0" fmla="*/ 565483 w 2590800"/>
              <a:gd name="connsiteY0" fmla="*/ 0 h 1130966"/>
              <a:gd name="connsiteX1" fmla="*/ 2590800 w 2590800"/>
              <a:gd name="connsiteY1" fmla="*/ 0 h 1130966"/>
              <a:gd name="connsiteX2" fmla="*/ 2590800 w 2590800"/>
              <a:gd name="connsiteY2" fmla="*/ 1130966 h 1130966"/>
              <a:gd name="connsiteX3" fmla="*/ 565483 w 2590800"/>
              <a:gd name="connsiteY3" fmla="*/ 1130966 h 1130966"/>
              <a:gd name="connsiteX4" fmla="*/ 0 w 2590800"/>
              <a:gd name="connsiteY4" fmla="*/ 565483 h 1130966"/>
              <a:gd name="connsiteX5" fmla="*/ 565483 w 2590800"/>
              <a:gd name="connsiteY5" fmla="*/ 0 h 1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800" h="1130966">
                <a:moveTo>
                  <a:pt x="565483" y="0"/>
                </a:moveTo>
                <a:lnTo>
                  <a:pt x="2590800" y="0"/>
                </a:lnTo>
                <a:lnTo>
                  <a:pt x="2590800" y="1130966"/>
                </a:lnTo>
                <a:lnTo>
                  <a:pt x="565483" y="1130966"/>
                </a:lnTo>
                <a:cubicBezTo>
                  <a:pt x="253175" y="1130966"/>
                  <a:pt x="0" y="877791"/>
                  <a:pt x="0" y="565483"/>
                </a:cubicBezTo>
                <a:cubicBezTo>
                  <a:pt x="0" y="253175"/>
                  <a:pt x="253175" y="0"/>
                  <a:pt x="565483" y="0"/>
                </a:cubicBezTo>
                <a:close/>
              </a:path>
            </a:pathLst>
          </a:custGeom>
          <a:gradFill>
            <a:gsLst>
              <a:gs pos="0">
                <a:schemeClr val="accent1">
                  <a:lumMod val="5000"/>
                  <a:lumOff val="95000"/>
                  <a:alpha val="6000"/>
                </a:schemeClr>
              </a:gs>
              <a:gs pos="100000">
                <a:schemeClr val="accent1">
                  <a:lumMod val="30000"/>
                  <a:lumOff val="70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21" name="Picture 20">
            <a:extLst>
              <a:ext uri="{FF2B5EF4-FFF2-40B4-BE49-F238E27FC236}">
                <a16:creationId xmlns:a16="http://schemas.microsoft.com/office/drawing/2014/main" id="{AB835805-7DEF-344C-8A1C-10DC910384E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15200"/>
          <a:stretch/>
        </p:blipFill>
        <p:spPr>
          <a:xfrm rot="10800000" flipH="1">
            <a:off x="7480300" y="4373607"/>
            <a:ext cx="4711701" cy="1154767"/>
          </a:xfrm>
          <a:prstGeom prst="rect">
            <a:avLst/>
          </a:prstGeom>
        </p:spPr>
      </p:pic>
      <p:sp>
        <p:nvSpPr>
          <p:cNvPr id="16" name="Subtitle">
            <a:extLst>
              <a:ext uri="{FF2B5EF4-FFF2-40B4-BE49-F238E27FC236}">
                <a16:creationId xmlns:a16="http://schemas.microsoft.com/office/drawing/2014/main" id="{8D81F7D2-0BFD-1D4D-B718-E550947BBEAC}"/>
              </a:ext>
            </a:extLst>
          </p:cNvPr>
          <p:cNvSpPr>
            <a:spLocks noGrp="1"/>
          </p:cNvSpPr>
          <p:nvPr>
            <p:ph type="subTitle" idx="1"/>
          </p:nvPr>
        </p:nvSpPr>
        <p:spPr>
          <a:xfrm>
            <a:off x="768568" y="3821607"/>
            <a:ext cx="6858000" cy="2096060"/>
          </a:xfrm>
          <a:prstGeom prst="rect">
            <a:avLst/>
          </a:prstGeom>
        </p:spPr>
        <p:txBody>
          <a:bodyPr lIns="0" tIns="91440">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Title">
            <a:extLst>
              <a:ext uri="{FF2B5EF4-FFF2-40B4-BE49-F238E27FC236}">
                <a16:creationId xmlns:a16="http://schemas.microsoft.com/office/drawing/2014/main" id="{F77A67A1-62BF-F148-9724-2FE374EA4DC3}"/>
              </a:ext>
            </a:extLst>
          </p:cNvPr>
          <p:cNvSpPr>
            <a:spLocks noGrp="1"/>
          </p:cNvSpPr>
          <p:nvPr>
            <p:ph type="ctrTitle" hasCustomPrompt="1"/>
          </p:nvPr>
        </p:nvSpPr>
        <p:spPr>
          <a:xfrm>
            <a:off x="768566" y="2107666"/>
            <a:ext cx="8013585" cy="1713940"/>
          </a:xfrm>
          <a:prstGeom prst="rect">
            <a:avLst/>
          </a:prstGeom>
        </p:spPr>
        <p:txBody>
          <a:bodyPr lIns="0" bIns="45720" anchor="b">
            <a:noAutofit/>
          </a:bodyPr>
          <a:lstStyle>
            <a:lvl1pPr algn="l">
              <a:defRPr sz="4400" b="1">
                <a:solidFill>
                  <a:schemeClr val="bg1"/>
                </a:solidFill>
              </a:defRPr>
            </a:lvl1pPr>
          </a:lstStyle>
          <a:p>
            <a:r>
              <a:rPr lang="en-US"/>
              <a:t>Click to edit master title slide</a:t>
            </a:r>
          </a:p>
        </p:txBody>
      </p:sp>
    </p:spTree>
    <p:extLst>
      <p:ext uri="{BB962C8B-B14F-4D97-AF65-F5344CB8AC3E}">
        <p14:creationId xmlns:p14="http://schemas.microsoft.com/office/powerpoint/2010/main" val="1814636137"/>
      </p:ext>
    </p:extLst>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Divider section slide_Blue">
    <p:bg>
      <p:bgPr>
        <a:solidFill>
          <a:schemeClr val="bg1"/>
        </a:solidFill>
        <a:effectLst/>
      </p:bgPr>
    </p:bg>
    <p:spTree>
      <p:nvGrpSpPr>
        <p:cNvPr id="1" name=""/>
        <p:cNvGrpSpPr/>
        <p:nvPr/>
      </p:nvGrpSpPr>
      <p:grpSpPr>
        <a:xfrm>
          <a:off x="0" y="0"/>
          <a:ext cx="0" cy="0"/>
          <a:chOff x="0" y="0"/>
          <a:chExt cx="0" cy="0"/>
        </a:xfrm>
      </p:grpSpPr>
      <p:pic>
        <p:nvPicPr>
          <p:cNvPr id="9" name="6810">
            <a:extLst>
              <a:ext uri="{FF2B5EF4-FFF2-40B4-BE49-F238E27FC236}">
                <a16:creationId xmlns:a16="http://schemas.microsoft.com/office/drawing/2014/main" id="{95B378D7-D9E9-5748-85A0-74C1833E9E9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067"/>
          <a:stretch/>
        </p:blipFill>
        <p:spPr>
          <a:xfrm>
            <a:off x="-2" y="1042416"/>
            <a:ext cx="12192001" cy="5815584"/>
          </a:xfrm>
          <a:prstGeom prst="rect">
            <a:avLst/>
          </a:prstGeom>
        </p:spPr>
      </p:pic>
      <p:sp>
        <p:nvSpPr>
          <p:cNvPr id="15" name="Rectangle 14">
            <a:extLst>
              <a:ext uri="{FF2B5EF4-FFF2-40B4-BE49-F238E27FC236}">
                <a16:creationId xmlns:a16="http://schemas.microsoft.com/office/drawing/2014/main" id="{A0FB9852-3FF4-F643-86F7-5277B0DE7D33}"/>
              </a:ext>
            </a:extLst>
          </p:cNvPr>
          <p:cNvSpPr/>
          <p:nvPr userDrawn="1"/>
        </p:nvSpPr>
        <p:spPr>
          <a:xfrm>
            <a:off x="0" y="1042416"/>
            <a:ext cx="12192000" cy="5789836"/>
          </a:xfrm>
          <a:prstGeom prst="rect">
            <a:avLst/>
          </a:prstGeom>
          <a:gradFill>
            <a:gsLst>
              <a:gs pos="0">
                <a:schemeClr val="accent6">
                  <a:alpha val="74233"/>
                </a:schemeClr>
              </a:gs>
              <a:gs pos="100000">
                <a:schemeClr val="accent3">
                  <a:alpha val="49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Freeform: Shape 14">
            <a:extLst>
              <a:ext uri="{FF2B5EF4-FFF2-40B4-BE49-F238E27FC236}">
                <a16:creationId xmlns:a16="http://schemas.microsoft.com/office/drawing/2014/main" id="{58164BB4-3956-AA41-B260-DE37AAC7A540}"/>
              </a:ext>
            </a:extLst>
          </p:cNvPr>
          <p:cNvSpPr/>
          <p:nvPr userDrawn="1"/>
        </p:nvSpPr>
        <p:spPr>
          <a:xfrm>
            <a:off x="9372078" y="5060181"/>
            <a:ext cx="2819924" cy="1230986"/>
          </a:xfrm>
          <a:custGeom>
            <a:avLst/>
            <a:gdLst>
              <a:gd name="connsiteX0" fmla="*/ 565483 w 2590800"/>
              <a:gd name="connsiteY0" fmla="*/ 0 h 1130966"/>
              <a:gd name="connsiteX1" fmla="*/ 2590800 w 2590800"/>
              <a:gd name="connsiteY1" fmla="*/ 0 h 1130966"/>
              <a:gd name="connsiteX2" fmla="*/ 2590800 w 2590800"/>
              <a:gd name="connsiteY2" fmla="*/ 1130966 h 1130966"/>
              <a:gd name="connsiteX3" fmla="*/ 565483 w 2590800"/>
              <a:gd name="connsiteY3" fmla="*/ 1130966 h 1130966"/>
              <a:gd name="connsiteX4" fmla="*/ 0 w 2590800"/>
              <a:gd name="connsiteY4" fmla="*/ 565483 h 1130966"/>
              <a:gd name="connsiteX5" fmla="*/ 565483 w 2590800"/>
              <a:gd name="connsiteY5" fmla="*/ 0 h 1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800" h="1130966">
                <a:moveTo>
                  <a:pt x="565483" y="0"/>
                </a:moveTo>
                <a:lnTo>
                  <a:pt x="2590800" y="0"/>
                </a:lnTo>
                <a:lnTo>
                  <a:pt x="2590800" y="1130966"/>
                </a:lnTo>
                <a:lnTo>
                  <a:pt x="565483" y="1130966"/>
                </a:lnTo>
                <a:cubicBezTo>
                  <a:pt x="253175" y="1130966"/>
                  <a:pt x="0" y="877791"/>
                  <a:pt x="0" y="565483"/>
                </a:cubicBezTo>
                <a:cubicBezTo>
                  <a:pt x="0" y="253175"/>
                  <a:pt x="253175" y="0"/>
                  <a:pt x="565483" y="0"/>
                </a:cubicBezTo>
                <a:close/>
              </a:path>
            </a:pathLst>
          </a:custGeom>
          <a:gradFill>
            <a:gsLst>
              <a:gs pos="0">
                <a:schemeClr val="accent1">
                  <a:lumMod val="5000"/>
                  <a:lumOff val="95000"/>
                  <a:alpha val="6000"/>
                </a:schemeClr>
              </a:gs>
              <a:gs pos="100000">
                <a:schemeClr val="accent1">
                  <a:lumMod val="30000"/>
                  <a:lumOff val="70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21" name="Picture 20">
            <a:extLst>
              <a:ext uri="{FF2B5EF4-FFF2-40B4-BE49-F238E27FC236}">
                <a16:creationId xmlns:a16="http://schemas.microsoft.com/office/drawing/2014/main" id="{AB835805-7DEF-344C-8A1C-10DC910384E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15200"/>
          <a:stretch/>
        </p:blipFill>
        <p:spPr>
          <a:xfrm rot="10800000" flipH="1">
            <a:off x="7480300" y="4373607"/>
            <a:ext cx="4711701" cy="1154767"/>
          </a:xfrm>
          <a:prstGeom prst="rect">
            <a:avLst/>
          </a:prstGeom>
        </p:spPr>
      </p:pic>
      <p:sp>
        <p:nvSpPr>
          <p:cNvPr id="16" name="Subtitle">
            <a:extLst>
              <a:ext uri="{FF2B5EF4-FFF2-40B4-BE49-F238E27FC236}">
                <a16:creationId xmlns:a16="http://schemas.microsoft.com/office/drawing/2014/main" id="{8D81F7D2-0BFD-1D4D-B718-E550947BBEAC}"/>
              </a:ext>
            </a:extLst>
          </p:cNvPr>
          <p:cNvSpPr>
            <a:spLocks noGrp="1"/>
          </p:cNvSpPr>
          <p:nvPr>
            <p:ph type="subTitle" idx="1"/>
          </p:nvPr>
        </p:nvSpPr>
        <p:spPr>
          <a:xfrm>
            <a:off x="768568" y="3821607"/>
            <a:ext cx="6858000" cy="2096060"/>
          </a:xfrm>
          <a:prstGeom prst="rect">
            <a:avLst/>
          </a:prstGeom>
        </p:spPr>
        <p:txBody>
          <a:bodyPr lIns="0" tIns="91440">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Title">
            <a:extLst>
              <a:ext uri="{FF2B5EF4-FFF2-40B4-BE49-F238E27FC236}">
                <a16:creationId xmlns:a16="http://schemas.microsoft.com/office/drawing/2014/main" id="{F77A67A1-62BF-F148-9724-2FE374EA4DC3}"/>
              </a:ext>
            </a:extLst>
          </p:cNvPr>
          <p:cNvSpPr>
            <a:spLocks noGrp="1"/>
          </p:cNvSpPr>
          <p:nvPr>
            <p:ph type="ctrTitle" hasCustomPrompt="1"/>
          </p:nvPr>
        </p:nvSpPr>
        <p:spPr>
          <a:xfrm>
            <a:off x="768566" y="2107666"/>
            <a:ext cx="8013585" cy="1713940"/>
          </a:xfrm>
          <a:prstGeom prst="rect">
            <a:avLst/>
          </a:prstGeom>
        </p:spPr>
        <p:txBody>
          <a:bodyPr lIns="0" bIns="45720" anchor="b">
            <a:noAutofit/>
          </a:bodyPr>
          <a:lstStyle>
            <a:lvl1pPr algn="l">
              <a:defRPr sz="4400" b="1">
                <a:solidFill>
                  <a:schemeClr val="bg1"/>
                </a:solidFill>
              </a:defRPr>
            </a:lvl1pPr>
          </a:lstStyle>
          <a:p>
            <a:r>
              <a:rPr lang="en-US"/>
              <a:t>Click to edit master title slide</a:t>
            </a:r>
          </a:p>
        </p:txBody>
      </p:sp>
    </p:spTree>
    <p:extLst>
      <p:ext uri="{BB962C8B-B14F-4D97-AF65-F5344CB8AC3E}">
        <p14:creationId xmlns:p14="http://schemas.microsoft.com/office/powerpoint/2010/main" val="308797816"/>
      </p:ext>
    </p:extLst>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Divider section slide_Blue">
    <p:bg>
      <p:bgPr>
        <a:solidFill>
          <a:schemeClr val="bg1"/>
        </a:solidFill>
        <a:effectLst/>
      </p:bgPr>
    </p:bg>
    <p:spTree>
      <p:nvGrpSpPr>
        <p:cNvPr id="1" name=""/>
        <p:cNvGrpSpPr/>
        <p:nvPr/>
      </p:nvGrpSpPr>
      <p:grpSpPr>
        <a:xfrm>
          <a:off x="0" y="0"/>
          <a:ext cx="0" cy="0"/>
          <a:chOff x="0" y="0"/>
          <a:chExt cx="0" cy="0"/>
        </a:xfrm>
      </p:grpSpPr>
      <p:pic>
        <p:nvPicPr>
          <p:cNvPr id="9" name="6810">
            <a:extLst>
              <a:ext uri="{FF2B5EF4-FFF2-40B4-BE49-F238E27FC236}">
                <a16:creationId xmlns:a16="http://schemas.microsoft.com/office/drawing/2014/main" id="{F8CA1870-1266-F24E-B266-6D3B97DFB4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40"/>
          <a:stretch/>
        </p:blipFill>
        <p:spPr>
          <a:xfrm>
            <a:off x="0" y="1042416"/>
            <a:ext cx="12192000" cy="5789836"/>
          </a:xfrm>
          <a:prstGeom prst="rect">
            <a:avLst/>
          </a:prstGeom>
        </p:spPr>
      </p:pic>
      <p:sp>
        <p:nvSpPr>
          <p:cNvPr id="15" name="Rectangle 14">
            <a:extLst>
              <a:ext uri="{FF2B5EF4-FFF2-40B4-BE49-F238E27FC236}">
                <a16:creationId xmlns:a16="http://schemas.microsoft.com/office/drawing/2014/main" id="{A0FB9852-3FF4-F643-86F7-5277B0DE7D33}"/>
              </a:ext>
            </a:extLst>
          </p:cNvPr>
          <p:cNvSpPr/>
          <p:nvPr userDrawn="1"/>
        </p:nvSpPr>
        <p:spPr>
          <a:xfrm>
            <a:off x="0" y="1042416"/>
            <a:ext cx="12192000" cy="5789836"/>
          </a:xfrm>
          <a:prstGeom prst="rect">
            <a:avLst/>
          </a:prstGeom>
          <a:gradFill>
            <a:gsLst>
              <a:gs pos="0">
                <a:schemeClr val="accent6">
                  <a:alpha val="74233"/>
                </a:schemeClr>
              </a:gs>
              <a:gs pos="100000">
                <a:schemeClr val="accent3">
                  <a:alpha val="49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Freeform: Shape 14">
            <a:extLst>
              <a:ext uri="{FF2B5EF4-FFF2-40B4-BE49-F238E27FC236}">
                <a16:creationId xmlns:a16="http://schemas.microsoft.com/office/drawing/2014/main" id="{58164BB4-3956-AA41-B260-DE37AAC7A540}"/>
              </a:ext>
            </a:extLst>
          </p:cNvPr>
          <p:cNvSpPr/>
          <p:nvPr userDrawn="1"/>
        </p:nvSpPr>
        <p:spPr>
          <a:xfrm>
            <a:off x="9372078" y="5060181"/>
            <a:ext cx="2819924" cy="1230986"/>
          </a:xfrm>
          <a:custGeom>
            <a:avLst/>
            <a:gdLst>
              <a:gd name="connsiteX0" fmla="*/ 565483 w 2590800"/>
              <a:gd name="connsiteY0" fmla="*/ 0 h 1130966"/>
              <a:gd name="connsiteX1" fmla="*/ 2590800 w 2590800"/>
              <a:gd name="connsiteY1" fmla="*/ 0 h 1130966"/>
              <a:gd name="connsiteX2" fmla="*/ 2590800 w 2590800"/>
              <a:gd name="connsiteY2" fmla="*/ 1130966 h 1130966"/>
              <a:gd name="connsiteX3" fmla="*/ 565483 w 2590800"/>
              <a:gd name="connsiteY3" fmla="*/ 1130966 h 1130966"/>
              <a:gd name="connsiteX4" fmla="*/ 0 w 2590800"/>
              <a:gd name="connsiteY4" fmla="*/ 565483 h 1130966"/>
              <a:gd name="connsiteX5" fmla="*/ 565483 w 2590800"/>
              <a:gd name="connsiteY5" fmla="*/ 0 h 1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800" h="1130966">
                <a:moveTo>
                  <a:pt x="565483" y="0"/>
                </a:moveTo>
                <a:lnTo>
                  <a:pt x="2590800" y="0"/>
                </a:lnTo>
                <a:lnTo>
                  <a:pt x="2590800" y="1130966"/>
                </a:lnTo>
                <a:lnTo>
                  <a:pt x="565483" y="1130966"/>
                </a:lnTo>
                <a:cubicBezTo>
                  <a:pt x="253175" y="1130966"/>
                  <a:pt x="0" y="877791"/>
                  <a:pt x="0" y="565483"/>
                </a:cubicBezTo>
                <a:cubicBezTo>
                  <a:pt x="0" y="253175"/>
                  <a:pt x="253175" y="0"/>
                  <a:pt x="565483" y="0"/>
                </a:cubicBezTo>
                <a:close/>
              </a:path>
            </a:pathLst>
          </a:custGeom>
          <a:gradFill>
            <a:gsLst>
              <a:gs pos="0">
                <a:schemeClr val="accent1">
                  <a:lumMod val="5000"/>
                  <a:lumOff val="95000"/>
                  <a:alpha val="6000"/>
                </a:schemeClr>
              </a:gs>
              <a:gs pos="100000">
                <a:schemeClr val="accent1">
                  <a:lumMod val="30000"/>
                  <a:lumOff val="70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21" name="Picture 20">
            <a:extLst>
              <a:ext uri="{FF2B5EF4-FFF2-40B4-BE49-F238E27FC236}">
                <a16:creationId xmlns:a16="http://schemas.microsoft.com/office/drawing/2014/main" id="{AB835805-7DEF-344C-8A1C-10DC910384E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15200"/>
          <a:stretch/>
        </p:blipFill>
        <p:spPr>
          <a:xfrm rot="10800000" flipH="1">
            <a:off x="7480300" y="4373607"/>
            <a:ext cx="4711701" cy="1154767"/>
          </a:xfrm>
          <a:prstGeom prst="rect">
            <a:avLst/>
          </a:prstGeom>
        </p:spPr>
      </p:pic>
      <p:sp>
        <p:nvSpPr>
          <p:cNvPr id="16" name="Subtitle">
            <a:extLst>
              <a:ext uri="{FF2B5EF4-FFF2-40B4-BE49-F238E27FC236}">
                <a16:creationId xmlns:a16="http://schemas.microsoft.com/office/drawing/2014/main" id="{8D81F7D2-0BFD-1D4D-B718-E550947BBEAC}"/>
              </a:ext>
            </a:extLst>
          </p:cNvPr>
          <p:cNvSpPr>
            <a:spLocks noGrp="1"/>
          </p:cNvSpPr>
          <p:nvPr>
            <p:ph type="subTitle" idx="1"/>
          </p:nvPr>
        </p:nvSpPr>
        <p:spPr>
          <a:xfrm>
            <a:off x="768568" y="3821607"/>
            <a:ext cx="6858000" cy="2096060"/>
          </a:xfrm>
          <a:prstGeom prst="rect">
            <a:avLst/>
          </a:prstGeom>
        </p:spPr>
        <p:txBody>
          <a:bodyPr lIns="0" tIns="91440">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Title">
            <a:extLst>
              <a:ext uri="{FF2B5EF4-FFF2-40B4-BE49-F238E27FC236}">
                <a16:creationId xmlns:a16="http://schemas.microsoft.com/office/drawing/2014/main" id="{F77A67A1-62BF-F148-9724-2FE374EA4DC3}"/>
              </a:ext>
            </a:extLst>
          </p:cNvPr>
          <p:cNvSpPr>
            <a:spLocks noGrp="1"/>
          </p:cNvSpPr>
          <p:nvPr>
            <p:ph type="ctrTitle" hasCustomPrompt="1"/>
          </p:nvPr>
        </p:nvSpPr>
        <p:spPr>
          <a:xfrm>
            <a:off x="768566" y="2107666"/>
            <a:ext cx="8013585" cy="1713940"/>
          </a:xfrm>
          <a:prstGeom prst="rect">
            <a:avLst/>
          </a:prstGeom>
        </p:spPr>
        <p:txBody>
          <a:bodyPr lIns="0" bIns="45720" anchor="b">
            <a:noAutofit/>
          </a:bodyPr>
          <a:lstStyle>
            <a:lvl1pPr algn="l">
              <a:defRPr sz="4400" b="1">
                <a:solidFill>
                  <a:schemeClr val="bg1"/>
                </a:solidFill>
              </a:defRPr>
            </a:lvl1pPr>
          </a:lstStyle>
          <a:p>
            <a:r>
              <a:rPr lang="en-US"/>
              <a:t>Click to edit master title slide</a:t>
            </a:r>
          </a:p>
        </p:txBody>
      </p:sp>
    </p:spTree>
    <p:extLst>
      <p:ext uri="{BB962C8B-B14F-4D97-AF65-F5344CB8AC3E}">
        <p14:creationId xmlns:p14="http://schemas.microsoft.com/office/powerpoint/2010/main" val="2439645261"/>
      </p:ext>
    </p:extLst>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ection slide_Blue">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0FB9852-3FF4-F643-86F7-5277B0DE7D33}"/>
              </a:ext>
            </a:extLst>
          </p:cNvPr>
          <p:cNvSpPr/>
          <p:nvPr userDrawn="1"/>
        </p:nvSpPr>
        <p:spPr>
          <a:xfrm>
            <a:off x="0" y="1042416"/>
            <a:ext cx="12192000" cy="5422392"/>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Freeform: Shape 14">
            <a:extLst>
              <a:ext uri="{FF2B5EF4-FFF2-40B4-BE49-F238E27FC236}">
                <a16:creationId xmlns:a16="http://schemas.microsoft.com/office/drawing/2014/main" id="{58164BB4-3956-AA41-B260-DE37AAC7A540}"/>
              </a:ext>
            </a:extLst>
          </p:cNvPr>
          <p:cNvSpPr/>
          <p:nvPr userDrawn="1"/>
        </p:nvSpPr>
        <p:spPr>
          <a:xfrm>
            <a:off x="9372078" y="5060181"/>
            <a:ext cx="2819924" cy="1230986"/>
          </a:xfrm>
          <a:custGeom>
            <a:avLst/>
            <a:gdLst>
              <a:gd name="connsiteX0" fmla="*/ 565483 w 2590800"/>
              <a:gd name="connsiteY0" fmla="*/ 0 h 1130966"/>
              <a:gd name="connsiteX1" fmla="*/ 2590800 w 2590800"/>
              <a:gd name="connsiteY1" fmla="*/ 0 h 1130966"/>
              <a:gd name="connsiteX2" fmla="*/ 2590800 w 2590800"/>
              <a:gd name="connsiteY2" fmla="*/ 1130966 h 1130966"/>
              <a:gd name="connsiteX3" fmla="*/ 565483 w 2590800"/>
              <a:gd name="connsiteY3" fmla="*/ 1130966 h 1130966"/>
              <a:gd name="connsiteX4" fmla="*/ 0 w 2590800"/>
              <a:gd name="connsiteY4" fmla="*/ 565483 h 1130966"/>
              <a:gd name="connsiteX5" fmla="*/ 565483 w 2590800"/>
              <a:gd name="connsiteY5" fmla="*/ 0 h 1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800" h="1130966">
                <a:moveTo>
                  <a:pt x="565483" y="0"/>
                </a:moveTo>
                <a:lnTo>
                  <a:pt x="2590800" y="0"/>
                </a:lnTo>
                <a:lnTo>
                  <a:pt x="2590800" y="1130966"/>
                </a:lnTo>
                <a:lnTo>
                  <a:pt x="565483" y="1130966"/>
                </a:lnTo>
                <a:cubicBezTo>
                  <a:pt x="253175" y="1130966"/>
                  <a:pt x="0" y="877791"/>
                  <a:pt x="0" y="565483"/>
                </a:cubicBezTo>
                <a:cubicBezTo>
                  <a:pt x="0" y="253175"/>
                  <a:pt x="253175" y="0"/>
                  <a:pt x="565483" y="0"/>
                </a:cubicBezTo>
                <a:close/>
              </a:path>
            </a:pathLst>
          </a:custGeom>
          <a:gradFill>
            <a:gsLst>
              <a:gs pos="0">
                <a:schemeClr val="accent1">
                  <a:lumMod val="5000"/>
                  <a:lumOff val="95000"/>
                  <a:alpha val="6000"/>
                </a:schemeClr>
              </a:gs>
              <a:gs pos="100000">
                <a:schemeClr val="accent1">
                  <a:lumMod val="30000"/>
                  <a:lumOff val="70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21" name="Picture 20">
            <a:extLst>
              <a:ext uri="{FF2B5EF4-FFF2-40B4-BE49-F238E27FC236}">
                <a16:creationId xmlns:a16="http://schemas.microsoft.com/office/drawing/2014/main" id="{AB835805-7DEF-344C-8A1C-10DC910384E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15200"/>
          <a:stretch/>
        </p:blipFill>
        <p:spPr>
          <a:xfrm rot="10800000" flipH="1">
            <a:off x="7480300" y="4373607"/>
            <a:ext cx="4711701" cy="1154767"/>
          </a:xfrm>
          <a:prstGeom prst="rect">
            <a:avLst/>
          </a:prstGeom>
        </p:spPr>
      </p:pic>
      <p:sp>
        <p:nvSpPr>
          <p:cNvPr id="12" name="Subtitle">
            <a:extLst>
              <a:ext uri="{FF2B5EF4-FFF2-40B4-BE49-F238E27FC236}">
                <a16:creationId xmlns:a16="http://schemas.microsoft.com/office/drawing/2014/main" id="{FA661FE3-274C-0E4D-8EC2-8E1221E08B79}"/>
              </a:ext>
            </a:extLst>
          </p:cNvPr>
          <p:cNvSpPr>
            <a:spLocks noGrp="1"/>
          </p:cNvSpPr>
          <p:nvPr>
            <p:ph type="subTitle" idx="1"/>
          </p:nvPr>
        </p:nvSpPr>
        <p:spPr>
          <a:xfrm>
            <a:off x="768568" y="3083053"/>
            <a:ext cx="6858000" cy="2096060"/>
          </a:xfrm>
          <a:prstGeom prst="rect">
            <a:avLst/>
          </a:prstGeom>
        </p:spPr>
        <p:txBody>
          <a:bodyPr lIns="0" tIns="91440">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a:extLst>
              <a:ext uri="{FF2B5EF4-FFF2-40B4-BE49-F238E27FC236}">
                <a16:creationId xmlns:a16="http://schemas.microsoft.com/office/drawing/2014/main" id="{653E959D-D1A1-9846-A864-ADEA28DF9CF2}"/>
              </a:ext>
            </a:extLst>
          </p:cNvPr>
          <p:cNvSpPr>
            <a:spLocks noGrp="1"/>
          </p:cNvSpPr>
          <p:nvPr>
            <p:ph type="ctrTitle" hasCustomPrompt="1"/>
          </p:nvPr>
        </p:nvSpPr>
        <p:spPr>
          <a:xfrm>
            <a:off x="768566" y="1369112"/>
            <a:ext cx="8013585" cy="1713940"/>
          </a:xfrm>
          <a:prstGeom prst="rect">
            <a:avLst/>
          </a:prstGeom>
        </p:spPr>
        <p:txBody>
          <a:bodyPr lIns="0" bIns="45720" anchor="b">
            <a:noAutofit/>
          </a:bodyPr>
          <a:lstStyle>
            <a:lvl1pPr algn="l">
              <a:defRPr sz="3600" b="1">
                <a:solidFill>
                  <a:schemeClr val="bg1"/>
                </a:solidFill>
              </a:defRPr>
            </a:lvl1pPr>
          </a:lstStyle>
          <a:p>
            <a:r>
              <a:rPr lang="en-US"/>
              <a:t>Click to edit master title slide</a:t>
            </a:r>
          </a:p>
        </p:txBody>
      </p:sp>
      <p:sp>
        <p:nvSpPr>
          <p:cNvPr id="16" name="Slide Number Placeholder 1">
            <a:extLst>
              <a:ext uri="{FF2B5EF4-FFF2-40B4-BE49-F238E27FC236}">
                <a16:creationId xmlns:a16="http://schemas.microsoft.com/office/drawing/2014/main" id="{CD29DAA8-2002-634D-866C-28BA64412C1E}"/>
              </a:ext>
            </a:extLst>
          </p:cNvPr>
          <p:cNvSpPr>
            <a:spLocks noGrp="1"/>
          </p:cNvSpPr>
          <p:nvPr>
            <p:ph type="sldNum" sz="quarter" idx="4"/>
          </p:nvPr>
        </p:nvSpPr>
        <p:spPr>
          <a:xfrm>
            <a:off x="11509829" y="6509500"/>
            <a:ext cx="381000" cy="322752"/>
          </a:xfrm>
          <a:prstGeom prst="rect">
            <a:avLst/>
          </a:prstGeom>
        </p:spPr>
        <p:txBody>
          <a:bodyPr anchor="ctr"/>
          <a:lstStyle>
            <a:lvl1pPr algn="r">
              <a:defRPr sz="800"/>
            </a:lvl1pPr>
          </a:lstStyle>
          <a:p>
            <a:pPr>
              <a:defRPr/>
            </a:pPr>
            <a:fld id="{30723C64-E9EE-4260-BE60-6555669B16D5}" type="slidenum">
              <a:rPr lang="en-US" smtClean="0">
                <a:solidFill>
                  <a:srgbClr val="1A1A1A">
                    <a:tint val="75000"/>
                  </a:srgbClr>
                </a:solidFill>
              </a:rPr>
              <a:pPr>
                <a:defRPr/>
              </a:pPr>
              <a:t>‹#›</a:t>
            </a:fld>
            <a:endParaRPr lang="en-US">
              <a:solidFill>
                <a:srgbClr val="1A1A1A">
                  <a:tint val="75000"/>
                </a:srgbClr>
              </a:solidFill>
            </a:endParaRPr>
          </a:p>
        </p:txBody>
      </p:sp>
    </p:spTree>
    <p:extLst>
      <p:ext uri="{BB962C8B-B14F-4D97-AF65-F5344CB8AC3E}">
        <p14:creationId xmlns:p14="http://schemas.microsoft.com/office/powerpoint/2010/main" val="1988361576"/>
      </p:ext>
    </p:extLst>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Divider section slide_Blue">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0FB9852-3FF4-F643-86F7-5277B0DE7D33}"/>
              </a:ext>
            </a:extLst>
          </p:cNvPr>
          <p:cNvSpPr/>
          <p:nvPr userDrawn="1"/>
        </p:nvSpPr>
        <p:spPr>
          <a:xfrm>
            <a:off x="0" y="1042416"/>
            <a:ext cx="12192000" cy="5422392"/>
          </a:xfrm>
          <a:prstGeom prst="rect">
            <a:avLst/>
          </a:prstGeom>
          <a:gradFill>
            <a:gsLst>
              <a:gs pos="0">
                <a:schemeClr val="accent6"/>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Freeform: Shape 14">
            <a:extLst>
              <a:ext uri="{FF2B5EF4-FFF2-40B4-BE49-F238E27FC236}">
                <a16:creationId xmlns:a16="http://schemas.microsoft.com/office/drawing/2014/main" id="{58164BB4-3956-AA41-B260-DE37AAC7A540}"/>
              </a:ext>
            </a:extLst>
          </p:cNvPr>
          <p:cNvSpPr/>
          <p:nvPr userDrawn="1"/>
        </p:nvSpPr>
        <p:spPr>
          <a:xfrm>
            <a:off x="9372078" y="5060181"/>
            <a:ext cx="2819924" cy="1230986"/>
          </a:xfrm>
          <a:custGeom>
            <a:avLst/>
            <a:gdLst>
              <a:gd name="connsiteX0" fmla="*/ 565483 w 2590800"/>
              <a:gd name="connsiteY0" fmla="*/ 0 h 1130966"/>
              <a:gd name="connsiteX1" fmla="*/ 2590800 w 2590800"/>
              <a:gd name="connsiteY1" fmla="*/ 0 h 1130966"/>
              <a:gd name="connsiteX2" fmla="*/ 2590800 w 2590800"/>
              <a:gd name="connsiteY2" fmla="*/ 1130966 h 1130966"/>
              <a:gd name="connsiteX3" fmla="*/ 565483 w 2590800"/>
              <a:gd name="connsiteY3" fmla="*/ 1130966 h 1130966"/>
              <a:gd name="connsiteX4" fmla="*/ 0 w 2590800"/>
              <a:gd name="connsiteY4" fmla="*/ 565483 h 1130966"/>
              <a:gd name="connsiteX5" fmla="*/ 565483 w 2590800"/>
              <a:gd name="connsiteY5" fmla="*/ 0 h 1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800" h="1130966">
                <a:moveTo>
                  <a:pt x="565483" y="0"/>
                </a:moveTo>
                <a:lnTo>
                  <a:pt x="2590800" y="0"/>
                </a:lnTo>
                <a:lnTo>
                  <a:pt x="2590800" y="1130966"/>
                </a:lnTo>
                <a:lnTo>
                  <a:pt x="565483" y="1130966"/>
                </a:lnTo>
                <a:cubicBezTo>
                  <a:pt x="253175" y="1130966"/>
                  <a:pt x="0" y="877791"/>
                  <a:pt x="0" y="565483"/>
                </a:cubicBezTo>
                <a:cubicBezTo>
                  <a:pt x="0" y="253175"/>
                  <a:pt x="253175" y="0"/>
                  <a:pt x="565483" y="0"/>
                </a:cubicBezTo>
                <a:close/>
              </a:path>
            </a:pathLst>
          </a:custGeom>
          <a:gradFill>
            <a:gsLst>
              <a:gs pos="0">
                <a:schemeClr val="accent1">
                  <a:lumMod val="5000"/>
                  <a:lumOff val="95000"/>
                  <a:alpha val="6000"/>
                </a:schemeClr>
              </a:gs>
              <a:gs pos="100000">
                <a:schemeClr val="accent1">
                  <a:lumMod val="30000"/>
                  <a:lumOff val="70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21" name="Picture 20">
            <a:extLst>
              <a:ext uri="{FF2B5EF4-FFF2-40B4-BE49-F238E27FC236}">
                <a16:creationId xmlns:a16="http://schemas.microsoft.com/office/drawing/2014/main" id="{AB835805-7DEF-344C-8A1C-10DC910384E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15200"/>
          <a:stretch/>
        </p:blipFill>
        <p:spPr>
          <a:xfrm rot="10800000" flipH="1">
            <a:off x="7480300" y="4373607"/>
            <a:ext cx="4711701" cy="1154767"/>
          </a:xfrm>
          <a:prstGeom prst="rect">
            <a:avLst/>
          </a:prstGeom>
        </p:spPr>
      </p:pic>
      <p:sp>
        <p:nvSpPr>
          <p:cNvPr id="12" name="Subtitle">
            <a:extLst>
              <a:ext uri="{FF2B5EF4-FFF2-40B4-BE49-F238E27FC236}">
                <a16:creationId xmlns:a16="http://schemas.microsoft.com/office/drawing/2014/main" id="{FA661FE3-274C-0E4D-8EC2-8E1221E08B79}"/>
              </a:ext>
            </a:extLst>
          </p:cNvPr>
          <p:cNvSpPr>
            <a:spLocks noGrp="1"/>
          </p:cNvSpPr>
          <p:nvPr>
            <p:ph type="subTitle" idx="1"/>
          </p:nvPr>
        </p:nvSpPr>
        <p:spPr>
          <a:xfrm>
            <a:off x="768568" y="3083053"/>
            <a:ext cx="6858000" cy="2096060"/>
          </a:xfrm>
          <a:prstGeom prst="rect">
            <a:avLst/>
          </a:prstGeom>
        </p:spPr>
        <p:txBody>
          <a:bodyPr lIns="0" tIns="91440">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a:extLst>
              <a:ext uri="{FF2B5EF4-FFF2-40B4-BE49-F238E27FC236}">
                <a16:creationId xmlns:a16="http://schemas.microsoft.com/office/drawing/2014/main" id="{653E959D-D1A1-9846-A864-ADEA28DF9CF2}"/>
              </a:ext>
            </a:extLst>
          </p:cNvPr>
          <p:cNvSpPr>
            <a:spLocks noGrp="1"/>
          </p:cNvSpPr>
          <p:nvPr>
            <p:ph type="ctrTitle" hasCustomPrompt="1"/>
          </p:nvPr>
        </p:nvSpPr>
        <p:spPr>
          <a:xfrm>
            <a:off x="768566" y="1369112"/>
            <a:ext cx="8013585" cy="1713940"/>
          </a:xfrm>
          <a:prstGeom prst="rect">
            <a:avLst/>
          </a:prstGeom>
        </p:spPr>
        <p:txBody>
          <a:bodyPr lIns="0" bIns="45720" anchor="b">
            <a:noAutofit/>
          </a:bodyPr>
          <a:lstStyle>
            <a:lvl1pPr algn="l">
              <a:defRPr sz="3600" b="1">
                <a:solidFill>
                  <a:schemeClr val="bg1"/>
                </a:solidFill>
              </a:defRPr>
            </a:lvl1pPr>
          </a:lstStyle>
          <a:p>
            <a:r>
              <a:rPr lang="en-US"/>
              <a:t>Click to edit master title slide</a:t>
            </a:r>
          </a:p>
        </p:txBody>
      </p:sp>
      <p:sp>
        <p:nvSpPr>
          <p:cNvPr id="16" name="Slide Number Placeholder 1">
            <a:extLst>
              <a:ext uri="{FF2B5EF4-FFF2-40B4-BE49-F238E27FC236}">
                <a16:creationId xmlns:a16="http://schemas.microsoft.com/office/drawing/2014/main" id="{CD29DAA8-2002-634D-866C-28BA64412C1E}"/>
              </a:ext>
            </a:extLst>
          </p:cNvPr>
          <p:cNvSpPr>
            <a:spLocks noGrp="1"/>
          </p:cNvSpPr>
          <p:nvPr>
            <p:ph type="sldNum" sz="quarter" idx="4"/>
          </p:nvPr>
        </p:nvSpPr>
        <p:spPr>
          <a:xfrm>
            <a:off x="11509829" y="6509500"/>
            <a:ext cx="381000" cy="322752"/>
          </a:xfrm>
          <a:prstGeom prst="rect">
            <a:avLst/>
          </a:prstGeom>
        </p:spPr>
        <p:txBody>
          <a:bodyPr anchor="ctr"/>
          <a:lstStyle>
            <a:lvl1pPr algn="r">
              <a:defRPr sz="800"/>
            </a:lvl1pPr>
          </a:lstStyle>
          <a:p>
            <a:pPr>
              <a:defRPr/>
            </a:pPr>
            <a:fld id="{30723C64-E9EE-4260-BE60-6555669B16D5}" type="slidenum">
              <a:rPr lang="en-US" smtClean="0">
                <a:solidFill>
                  <a:srgbClr val="1A1A1A">
                    <a:tint val="75000"/>
                  </a:srgbClr>
                </a:solidFill>
              </a:rPr>
              <a:pPr>
                <a:defRPr/>
              </a:pPr>
              <a:t>‹#›</a:t>
            </a:fld>
            <a:endParaRPr lang="en-US">
              <a:solidFill>
                <a:srgbClr val="1A1A1A">
                  <a:tint val="75000"/>
                </a:srgbClr>
              </a:solidFill>
            </a:endParaRPr>
          </a:p>
        </p:txBody>
      </p:sp>
    </p:spTree>
    <p:extLst>
      <p:ext uri="{BB962C8B-B14F-4D97-AF65-F5344CB8AC3E}">
        <p14:creationId xmlns:p14="http://schemas.microsoft.com/office/powerpoint/2010/main" val="4221185538"/>
      </p:ext>
    </p:extLst>
  </p:cSld>
  <p:clrMapOvr>
    <a:masterClrMapping/>
  </p:clrMapOvr>
  <p:transition spd="slow">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_day/date line">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D96D9079-CFAC-B94A-BA25-5F46FB3E316B}"/>
              </a:ext>
            </a:extLst>
          </p:cNvPr>
          <p:cNvSpPr>
            <a:spLocks noGrp="1"/>
          </p:cNvSpPr>
          <p:nvPr>
            <p:ph type="sldNum" sz="quarter" idx="4"/>
          </p:nvPr>
        </p:nvSpPr>
        <p:spPr>
          <a:xfrm>
            <a:off x="11509829" y="6509500"/>
            <a:ext cx="381000" cy="322752"/>
          </a:xfrm>
          <a:prstGeom prst="rect">
            <a:avLst/>
          </a:prstGeom>
        </p:spPr>
        <p:txBody>
          <a:bodyPr anchor="ctr"/>
          <a:lstStyle>
            <a:lvl1pPr algn="r">
              <a:defRPr sz="800"/>
            </a:lvl1pPr>
          </a:lstStyle>
          <a:p>
            <a:pPr>
              <a:defRPr/>
            </a:pPr>
            <a:fld id="{30723C64-E9EE-4260-BE60-6555669B16D5}" type="slidenum">
              <a:rPr lang="en-US" smtClean="0">
                <a:solidFill>
                  <a:srgbClr val="1A1A1A">
                    <a:tint val="75000"/>
                  </a:srgbClr>
                </a:solidFill>
              </a:rPr>
              <a:pPr>
                <a:defRPr/>
              </a:pPr>
              <a:t>‹#›</a:t>
            </a:fld>
            <a:endParaRPr lang="en-US">
              <a:solidFill>
                <a:srgbClr val="1A1A1A">
                  <a:tint val="75000"/>
                </a:srgbClr>
              </a:solidFill>
            </a:endParaRPr>
          </a:p>
        </p:txBody>
      </p:sp>
      <p:sp>
        <p:nvSpPr>
          <p:cNvPr id="7" name="Text Placeholder 2">
            <a:extLst>
              <a:ext uri="{FF2B5EF4-FFF2-40B4-BE49-F238E27FC236}">
                <a16:creationId xmlns:a16="http://schemas.microsoft.com/office/drawing/2014/main" id="{94112CC2-5739-7544-A81B-513AC35580CB}"/>
              </a:ext>
            </a:extLst>
          </p:cNvPr>
          <p:cNvSpPr>
            <a:spLocks noGrp="1"/>
          </p:cNvSpPr>
          <p:nvPr>
            <p:ph type="body" idx="10" hasCustomPrompt="1"/>
          </p:nvPr>
        </p:nvSpPr>
        <p:spPr>
          <a:xfrm>
            <a:off x="381000" y="297222"/>
            <a:ext cx="9728200" cy="716190"/>
          </a:xfrm>
        </p:spPr>
        <p:txBody>
          <a:bodyPr anchor="ctr"/>
          <a:lstStyle>
            <a:lvl1pPr>
              <a:defRPr lang="en-US" sz="1800" kern="1200" cap="none" baseline="0" dirty="0" smtClean="0">
                <a:solidFill>
                  <a:schemeClr val="tx1"/>
                </a:solidFill>
                <a:latin typeface="+mj-lt"/>
                <a:ea typeface="+mj-ea"/>
                <a:cs typeface="+mj-cs"/>
              </a:defRPr>
            </a:lvl1pPr>
            <a:lvl2pPr>
              <a:defRPr lang="en-US" sz="1800" kern="1200" cap="none" baseline="0" dirty="0" smtClean="0">
                <a:solidFill>
                  <a:schemeClr val="tx1"/>
                </a:solidFill>
                <a:latin typeface="+mj-lt"/>
                <a:ea typeface="+mj-ea"/>
                <a:cs typeface="+mj-cs"/>
              </a:defRPr>
            </a:lvl2pPr>
            <a:lvl3pPr>
              <a:defRPr lang="en-US" sz="1800" kern="1200" cap="none" baseline="0" dirty="0" smtClean="0">
                <a:solidFill>
                  <a:schemeClr val="tx1"/>
                </a:solidFill>
                <a:latin typeface="+mj-lt"/>
                <a:ea typeface="+mj-ea"/>
                <a:cs typeface="+mj-cs"/>
              </a:defRPr>
            </a:lvl3pPr>
            <a:lvl4pPr>
              <a:defRPr lang="en-US" sz="1800" kern="1200" cap="none" baseline="0" dirty="0" smtClean="0">
                <a:solidFill>
                  <a:schemeClr val="tx1"/>
                </a:solidFill>
                <a:latin typeface="+mj-lt"/>
                <a:ea typeface="+mj-ea"/>
                <a:cs typeface="+mj-cs"/>
              </a:defRPr>
            </a:lvl4pPr>
            <a:lvl5pPr>
              <a:defRPr lang="en-US" sz="1800" kern="1200" cap="none" baseline="0" dirty="0">
                <a:solidFill>
                  <a:schemeClr val="tx1"/>
                </a:solidFill>
                <a:latin typeface="+mj-lt"/>
                <a:ea typeface="+mj-ea"/>
                <a:cs typeface="+mj-cs"/>
              </a:defRPr>
            </a:lvl5pPr>
          </a:lstStyle>
          <a:p>
            <a:pPr lvl="0"/>
            <a:r>
              <a:rPr lang="en-US"/>
              <a:t>Slide Title</a:t>
            </a:r>
          </a:p>
        </p:txBody>
      </p:sp>
    </p:spTree>
    <p:extLst>
      <p:ext uri="{BB962C8B-B14F-4D97-AF65-F5344CB8AC3E}">
        <p14:creationId xmlns:p14="http://schemas.microsoft.com/office/powerpoint/2010/main" val="3216407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yebrow_Slide Title_Subhead_Text">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D96D9079-CFAC-B94A-BA25-5F46FB3E316B}"/>
              </a:ext>
            </a:extLst>
          </p:cNvPr>
          <p:cNvSpPr>
            <a:spLocks noGrp="1"/>
          </p:cNvSpPr>
          <p:nvPr>
            <p:ph type="sldNum" sz="quarter" idx="4"/>
          </p:nvPr>
        </p:nvSpPr>
        <p:spPr>
          <a:xfrm>
            <a:off x="11509829" y="6509500"/>
            <a:ext cx="381000" cy="322752"/>
          </a:xfrm>
          <a:prstGeom prst="rect">
            <a:avLst/>
          </a:prstGeom>
        </p:spPr>
        <p:txBody>
          <a:bodyPr anchor="ctr"/>
          <a:lstStyle>
            <a:lvl1pPr algn="r">
              <a:defRPr sz="800"/>
            </a:lvl1pPr>
          </a:lstStyle>
          <a:p>
            <a:pPr>
              <a:defRPr/>
            </a:pPr>
            <a:fld id="{30723C64-E9EE-4260-BE60-6555669B16D5}" type="slidenum">
              <a:rPr lang="en-US" smtClean="0">
                <a:solidFill>
                  <a:srgbClr val="1A1A1A">
                    <a:tint val="75000"/>
                  </a:srgbClr>
                </a:solidFill>
              </a:rPr>
              <a:pPr>
                <a:defRPr/>
              </a:pPr>
              <a:t>‹#›</a:t>
            </a:fld>
            <a:endParaRPr lang="en-US">
              <a:solidFill>
                <a:srgbClr val="1A1A1A">
                  <a:tint val="75000"/>
                </a:srgbClr>
              </a:solidFill>
            </a:endParaRPr>
          </a:p>
        </p:txBody>
      </p:sp>
      <p:sp>
        <p:nvSpPr>
          <p:cNvPr id="12" name="Content Placeholder 1">
            <a:extLst>
              <a:ext uri="{FF2B5EF4-FFF2-40B4-BE49-F238E27FC236}">
                <a16:creationId xmlns:a16="http://schemas.microsoft.com/office/drawing/2014/main" id="{D7FFB244-2377-034B-B772-D420D6B3CD59}"/>
              </a:ext>
            </a:extLst>
          </p:cNvPr>
          <p:cNvSpPr>
            <a:spLocks noGrp="1"/>
          </p:cNvSpPr>
          <p:nvPr>
            <p:ph idx="1"/>
          </p:nvPr>
        </p:nvSpPr>
        <p:spPr>
          <a:xfrm>
            <a:off x="381000" y="1645920"/>
            <a:ext cx="11430000" cy="4572000"/>
          </a:xfrm>
        </p:spPr>
        <p:txBody>
          <a:bodyPr/>
          <a:lstStyle>
            <a:lvl1pPr>
              <a:spcBef>
                <a:spcPts val="800"/>
              </a:spcBef>
              <a:defRPr>
                <a:solidFill>
                  <a:schemeClr val="tx1"/>
                </a:solidFill>
              </a:defRPr>
            </a:lvl1pPr>
            <a:lvl2pPr>
              <a:spcBef>
                <a:spcPts val="800"/>
              </a:spcBef>
              <a:defRPr sz="1800"/>
            </a:lvl2pPr>
            <a:lvl3pPr>
              <a:spcBef>
                <a:spcPts val="800"/>
              </a:spcBef>
              <a:defRPr sz="1800"/>
            </a:lvl3pPr>
            <a:lvl4pPr>
              <a:spcBef>
                <a:spcPts val="800"/>
              </a:spcBef>
              <a:defRPr sz="18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Subhead">
            <a:extLst>
              <a:ext uri="{FF2B5EF4-FFF2-40B4-BE49-F238E27FC236}">
                <a16:creationId xmlns:a16="http://schemas.microsoft.com/office/drawing/2014/main" id="{33C05E23-F0F3-4B49-AF9D-2BDBB3BC843D}"/>
              </a:ext>
            </a:extLst>
          </p:cNvPr>
          <p:cNvSpPr>
            <a:spLocks noGrp="1"/>
          </p:cNvSpPr>
          <p:nvPr>
            <p:ph type="body" sz="quarter" idx="21" hasCustomPrompt="1"/>
          </p:nvPr>
        </p:nvSpPr>
        <p:spPr>
          <a:xfrm>
            <a:off x="381000" y="1262063"/>
            <a:ext cx="11430000" cy="325437"/>
          </a:xfrm>
        </p:spPr>
        <p:txBody>
          <a:bodyPr anchor="t">
            <a:noAutofit/>
          </a:bodyPr>
          <a:lstStyle>
            <a:lvl1pPr>
              <a:defRPr sz="2000" b="1">
                <a:solidFill>
                  <a:schemeClr val="accent6"/>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Optional subhead text if desired</a:t>
            </a:r>
          </a:p>
        </p:txBody>
      </p:sp>
      <p:sp>
        <p:nvSpPr>
          <p:cNvPr id="7" name="Text Placeholder 2">
            <a:extLst>
              <a:ext uri="{FF2B5EF4-FFF2-40B4-BE49-F238E27FC236}">
                <a16:creationId xmlns:a16="http://schemas.microsoft.com/office/drawing/2014/main" id="{B5921772-0632-B14B-8464-70F8ECD88AC5}"/>
              </a:ext>
            </a:extLst>
          </p:cNvPr>
          <p:cNvSpPr>
            <a:spLocks noGrp="1"/>
          </p:cNvSpPr>
          <p:nvPr>
            <p:ph type="body" idx="10" hasCustomPrompt="1"/>
          </p:nvPr>
        </p:nvSpPr>
        <p:spPr>
          <a:xfrm>
            <a:off x="381000" y="297222"/>
            <a:ext cx="9728200" cy="716190"/>
          </a:xfrm>
        </p:spPr>
        <p:txBody>
          <a:bodyPr anchor="ctr"/>
          <a:lstStyle>
            <a:lvl1pPr>
              <a:defRPr lang="en-US" sz="1800" kern="1200" cap="none" baseline="0" dirty="0" smtClean="0">
                <a:solidFill>
                  <a:schemeClr val="tx1"/>
                </a:solidFill>
                <a:latin typeface="+mj-lt"/>
                <a:ea typeface="+mj-ea"/>
                <a:cs typeface="+mj-cs"/>
              </a:defRPr>
            </a:lvl1pPr>
            <a:lvl2pPr>
              <a:defRPr lang="en-US" sz="1800" kern="1200" cap="none" baseline="0" dirty="0" smtClean="0">
                <a:solidFill>
                  <a:schemeClr val="tx1"/>
                </a:solidFill>
                <a:latin typeface="+mj-lt"/>
                <a:ea typeface="+mj-ea"/>
                <a:cs typeface="+mj-cs"/>
              </a:defRPr>
            </a:lvl2pPr>
            <a:lvl3pPr>
              <a:defRPr lang="en-US" sz="1800" kern="1200" cap="none" baseline="0" dirty="0" smtClean="0">
                <a:solidFill>
                  <a:schemeClr val="tx1"/>
                </a:solidFill>
                <a:latin typeface="+mj-lt"/>
                <a:ea typeface="+mj-ea"/>
                <a:cs typeface="+mj-cs"/>
              </a:defRPr>
            </a:lvl3pPr>
            <a:lvl4pPr>
              <a:defRPr lang="en-US" sz="1800" kern="1200" cap="none" baseline="0" dirty="0" smtClean="0">
                <a:solidFill>
                  <a:schemeClr val="tx1"/>
                </a:solidFill>
                <a:latin typeface="+mj-lt"/>
                <a:ea typeface="+mj-ea"/>
                <a:cs typeface="+mj-cs"/>
              </a:defRPr>
            </a:lvl4pPr>
            <a:lvl5pPr>
              <a:defRPr lang="en-US" sz="1800" kern="1200" cap="none" baseline="0" dirty="0">
                <a:solidFill>
                  <a:schemeClr val="tx1"/>
                </a:solidFill>
                <a:latin typeface="+mj-lt"/>
                <a:ea typeface="+mj-ea"/>
                <a:cs typeface="+mj-cs"/>
              </a:defRPr>
            </a:lvl5pPr>
          </a:lstStyle>
          <a:p>
            <a:pPr lvl="0"/>
            <a:r>
              <a:rPr lang="en-US"/>
              <a:t>Slide Title</a:t>
            </a:r>
          </a:p>
        </p:txBody>
      </p:sp>
    </p:spTree>
    <p:extLst>
      <p:ext uri="{BB962C8B-B14F-4D97-AF65-F5344CB8AC3E}">
        <p14:creationId xmlns:p14="http://schemas.microsoft.com/office/powerpoint/2010/main" val="936613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yebrow_Slide Title_Subhea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D96D9079-CFAC-B94A-BA25-5F46FB3E316B}"/>
              </a:ext>
            </a:extLst>
          </p:cNvPr>
          <p:cNvSpPr>
            <a:spLocks noGrp="1"/>
          </p:cNvSpPr>
          <p:nvPr>
            <p:ph type="sldNum" sz="quarter" idx="4"/>
          </p:nvPr>
        </p:nvSpPr>
        <p:spPr>
          <a:xfrm>
            <a:off x="11509829" y="6509500"/>
            <a:ext cx="381000" cy="322752"/>
          </a:xfrm>
          <a:prstGeom prst="rect">
            <a:avLst/>
          </a:prstGeom>
        </p:spPr>
        <p:txBody>
          <a:bodyPr anchor="ctr"/>
          <a:lstStyle>
            <a:lvl1pPr algn="r">
              <a:defRPr sz="800"/>
            </a:lvl1pPr>
          </a:lstStyle>
          <a:p>
            <a:pPr>
              <a:defRPr/>
            </a:pPr>
            <a:fld id="{30723C64-E9EE-4260-BE60-6555669B16D5}" type="slidenum">
              <a:rPr lang="en-US" smtClean="0">
                <a:solidFill>
                  <a:srgbClr val="1A1A1A">
                    <a:tint val="75000"/>
                  </a:srgbClr>
                </a:solidFill>
              </a:rPr>
              <a:pPr>
                <a:defRPr/>
              </a:pPr>
              <a:t>‹#›</a:t>
            </a:fld>
            <a:endParaRPr lang="en-US">
              <a:solidFill>
                <a:srgbClr val="1A1A1A">
                  <a:tint val="75000"/>
                </a:srgbClr>
              </a:solidFill>
            </a:endParaRPr>
          </a:p>
        </p:txBody>
      </p:sp>
      <p:sp>
        <p:nvSpPr>
          <p:cNvPr id="13" name="Subhead">
            <a:extLst>
              <a:ext uri="{FF2B5EF4-FFF2-40B4-BE49-F238E27FC236}">
                <a16:creationId xmlns:a16="http://schemas.microsoft.com/office/drawing/2014/main" id="{33C05E23-F0F3-4B49-AF9D-2BDBB3BC843D}"/>
              </a:ext>
            </a:extLst>
          </p:cNvPr>
          <p:cNvSpPr>
            <a:spLocks noGrp="1"/>
          </p:cNvSpPr>
          <p:nvPr>
            <p:ph type="body" sz="quarter" idx="21" hasCustomPrompt="1"/>
          </p:nvPr>
        </p:nvSpPr>
        <p:spPr>
          <a:xfrm>
            <a:off x="381000" y="1262063"/>
            <a:ext cx="11430000" cy="325437"/>
          </a:xfrm>
        </p:spPr>
        <p:txBody>
          <a:bodyPr anchor="t">
            <a:noAutofit/>
          </a:bodyPr>
          <a:lstStyle>
            <a:lvl1pPr>
              <a:defRPr sz="2000" b="1">
                <a:solidFill>
                  <a:schemeClr val="accent6"/>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Optional subhead text if desired</a:t>
            </a:r>
          </a:p>
        </p:txBody>
      </p:sp>
      <p:sp>
        <p:nvSpPr>
          <p:cNvPr id="7" name="Text Placeholder 2">
            <a:extLst>
              <a:ext uri="{FF2B5EF4-FFF2-40B4-BE49-F238E27FC236}">
                <a16:creationId xmlns:a16="http://schemas.microsoft.com/office/drawing/2014/main" id="{61A5AF44-F580-924E-9A78-2DEEE15F9274}"/>
              </a:ext>
            </a:extLst>
          </p:cNvPr>
          <p:cNvSpPr>
            <a:spLocks noGrp="1"/>
          </p:cNvSpPr>
          <p:nvPr>
            <p:ph type="body" idx="10" hasCustomPrompt="1"/>
          </p:nvPr>
        </p:nvSpPr>
        <p:spPr>
          <a:xfrm>
            <a:off x="381000" y="297222"/>
            <a:ext cx="9728200" cy="716190"/>
          </a:xfrm>
        </p:spPr>
        <p:txBody>
          <a:bodyPr anchor="ctr"/>
          <a:lstStyle>
            <a:lvl1pPr>
              <a:defRPr lang="en-US" sz="1800" kern="1200" cap="none" baseline="0" dirty="0" smtClean="0">
                <a:solidFill>
                  <a:schemeClr val="tx1"/>
                </a:solidFill>
                <a:latin typeface="+mj-lt"/>
                <a:ea typeface="+mj-ea"/>
                <a:cs typeface="+mj-cs"/>
              </a:defRPr>
            </a:lvl1pPr>
            <a:lvl2pPr>
              <a:defRPr lang="en-US" sz="1800" kern="1200" cap="none" baseline="0" dirty="0" smtClean="0">
                <a:solidFill>
                  <a:schemeClr val="tx1"/>
                </a:solidFill>
                <a:latin typeface="+mj-lt"/>
                <a:ea typeface="+mj-ea"/>
                <a:cs typeface="+mj-cs"/>
              </a:defRPr>
            </a:lvl2pPr>
            <a:lvl3pPr>
              <a:defRPr lang="en-US" sz="1800" kern="1200" cap="none" baseline="0" dirty="0" smtClean="0">
                <a:solidFill>
                  <a:schemeClr val="tx1"/>
                </a:solidFill>
                <a:latin typeface="+mj-lt"/>
                <a:ea typeface="+mj-ea"/>
                <a:cs typeface="+mj-cs"/>
              </a:defRPr>
            </a:lvl3pPr>
            <a:lvl4pPr>
              <a:defRPr lang="en-US" sz="1800" kern="1200" cap="none" baseline="0" dirty="0" smtClean="0">
                <a:solidFill>
                  <a:schemeClr val="tx1"/>
                </a:solidFill>
                <a:latin typeface="+mj-lt"/>
                <a:ea typeface="+mj-ea"/>
                <a:cs typeface="+mj-cs"/>
              </a:defRPr>
            </a:lvl4pPr>
            <a:lvl5pPr>
              <a:defRPr lang="en-US" sz="1800" kern="1200" cap="none" baseline="0" dirty="0">
                <a:solidFill>
                  <a:schemeClr val="tx1"/>
                </a:solidFill>
                <a:latin typeface="+mj-lt"/>
                <a:ea typeface="+mj-ea"/>
                <a:cs typeface="+mj-cs"/>
              </a:defRPr>
            </a:lvl5pPr>
          </a:lstStyle>
          <a:p>
            <a:pPr lvl="0"/>
            <a:r>
              <a:rPr lang="en-US"/>
              <a:t>Slide Title</a:t>
            </a:r>
          </a:p>
        </p:txBody>
      </p:sp>
    </p:spTree>
    <p:extLst>
      <p:ext uri="{BB962C8B-B14F-4D97-AF65-F5344CB8AC3E}">
        <p14:creationId xmlns:p14="http://schemas.microsoft.com/office/powerpoint/2010/main" val="645507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yebrow_Slide Title">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D96D9079-CFAC-B94A-BA25-5F46FB3E316B}"/>
              </a:ext>
            </a:extLst>
          </p:cNvPr>
          <p:cNvSpPr>
            <a:spLocks noGrp="1"/>
          </p:cNvSpPr>
          <p:nvPr>
            <p:ph type="sldNum" sz="quarter" idx="4"/>
          </p:nvPr>
        </p:nvSpPr>
        <p:spPr>
          <a:xfrm>
            <a:off x="11509829" y="6509500"/>
            <a:ext cx="381000" cy="322752"/>
          </a:xfrm>
          <a:prstGeom prst="rect">
            <a:avLst/>
          </a:prstGeom>
        </p:spPr>
        <p:txBody>
          <a:bodyPr anchor="ctr"/>
          <a:lstStyle>
            <a:lvl1pPr algn="r">
              <a:defRPr sz="800"/>
            </a:lvl1pPr>
          </a:lstStyle>
          <a:p>
            <a:pPr>
              <a:defRPr/>
            </a:pPr>
            <a:fld id="{30723C64-E9EE-4260-BE60-6555669B16D5}" type="slidenum">
              <a:rPr lang="en-US" smtClean="0">
                <a:solidFill>
                  <a:srgbClr val="1A1A1A">
                    <a:tint val="75000"/>
                  </a:srgbClr>
                </a:solidFill>
              </a:rPr>
              <a:pPr>
                <a:defRPr/>
              </a:pPr>
              <a:t>‹#›</a:t>
            </a:fld>
            <a:endParaRPr lang="en-US">
              <a:solidFill>
                <a:srgbClr val="1A1A1A">
                  <a:tint val="75000"/>
                </a:srgbClr>
              </a:solidFill>
            </a:endParaRPr>
          </a:p>
        </p:txBody>
      </p:sp>
      <p:sp>
        <p:nvSpPr>
          <p:cNvPr id="7" name="Text Placeholder 2">
            <a:extLst>
              <a:ext uri="{FF2B5EF4-FFF2-40B4-BE49-F238E27FC236}">
                <a16:creationId xmlns:a16="http://schemas.microsoft.com/office/drawing/2014/main" id="{1D25C7C3-BA0E-BC40-AA91-B52355A93954}"/>
              </a:ext>
            </a:extLst>
          </p:cNvPr>
          <p:cNvSpPr>
            <a:spLocks noGrp="1"/>
          </p:cNvSpPr>
          <p:nvPr>
            <p:ph type="body" idx="10" hasCustomPrompt="1"/>
          </p:nvPr>
        </p:nvSpPr>
        <p:spPr>
          <a:xfrm>
            <a:off x="381000" y="297222"/>
            <a:ext cx="9728200" cy="716190"/>
          </a:xfrm>
        </p:spPr>
        <p:txBody>
          <a:bodyPr anchor="ctr"/>
          <a:lstStyle>
            <a:lvl1pPr>
              <a:defRPr lang="en-US" sz="1800" kern="1200" cap="none" baseline="0" dirty="0" smtClean="0">
                <a:solidFill>
                  <a:schemeClr val="tx1"/>
                </a:solidFill>
                <a:latin typeface="+mj-lt"/>
                <a:ea typeface="+mj-ea"/>
                <a:cs typeface="+mj-cs"/>
              </a:defRPr>
            </a:lvl1pPr>
            <a:lvl2pPr>
              <a:defRPr lang="en-US" sz="1800" kern="1200" cap="none" baseline="0" dirty="0" smtClean="0">
                <a:solidFill>
                  <a:schemeClr val="tx1"/>
                </a:solidFill>
                <a:latin typeface="+mj-lt"/>
                <a:ea typeface="+mj-ea"/>
                <a:cs typeface="+mj-cs"/>
              </a:defRPr>
            </a:lvl2pPr>
            <a:lvl3pPr>
              <a:defRPr lang="en-US" sz="1800" kern="1200" cap="none" baseline="0" dirty="0" smtClean="0">
                <a:solidFill>
                  <a:schemeClr val="tx1"/>
                </a:solidFill>
                <a:latin typeface="+mj-lt"/>
                <a:ea typeface="+mj-ea"/>
                <a:cs typeface="+mj-cs"/>
              </a:defRPr>
            </a:lvl3pPr>
            <a:lvl4pPr>
              <a:defRPr lang="en-US" sz="1800" kern="1200" cap="none" baseline="0" dirty="0" smtClean="0">
                <a:solidFill>
                  <a:schemeClr val="tx1"/>
                </a:solidFill>
                <a:latin typeface="+mj-lt"/>
                <a:ea typeface="+mj-ea"/>
                <a:cs typeface="+mj-cs"/>
              </a:defRPr>
            </a:lvl4pPr>
            <a:lvl5pPr>
              <a:defRPr lang="en-US" sz="1800" kern="1200" cap="none" baseline="0" dirty="0">
                <a:solidFill>
                  <a:schemeClr val="tx1"/>
                </a:solidFill>
                <a:latin typeface="+mj-lt"/>
                <a:ea typeface="+mj-ea"/>
                <a:cs typeface="+mj-cs"/>
              </a:defRPr>
            </a:lvl5pPr>
          </a:lstStyle>
          <a:p>
            <a:pPr lvl="0"/>
            <a:r>
              <a:rPr lang="en-US"/>
              <a:t>Slide Title</a:t>
            </a:r>
          </a:p>
        </p:txBody>
      </p:sp>
    </p:spTree>
    <p:extLst>
      <p:ext uri="{BB962C8B-B14F-4D97-AF65-F5344CB8AC3E}">
        <p14:creationId xmlns:p14="http://schemas.microsoft.com/office/powerpoint/2010/main" val="1917467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_day/date line">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D96D9079-CFAC-B94A-BA25-5F46FB3E316B}"/>
              </a:ext>
            </a:extLst>
          </p:cNvPr>
          <p:cNvSpPr>
            <a:spLocks noGrp="1"/>
          </p:cNvSpPr>
          <p:nvPr>
            <p:ph type="sldNum" sz="quarter" idx="4"/>
          </p:nvPr>
        </p:nvSpPr>
        <p:spPr>
          <a:xfrm>
            <a:off x="11509829" y="6509500"/>
            <a:ext cx="381000" cy="322752"/>
          </a:xfrm>
          <a:prstGeom prst="rect">
            <a:avLst/>
          </a:prstGeom>
        </p:spPr>
        <p:txBody>
          <a:bodyPr anchor="ctr"/>
          <a:lstStyle>
            <a:lvl1pPr algn="r">
              <a:defRPr sz="800"/>
            </a:lvl1pPr>
          </a:lstStyle>
          <a:p>
            <a:pPr>
              <a:defRPr/>
            </a:pPr>
            <a:fld id="{30723C64-E9EE-4260-BE60-6555669B16D5}" type="slidenum">
              <a:rPr lang="en-US" smtClean="0">
                <a:solidFill>
                  <a:srgbClr val="1A1A1A">
                    <a:tint val="75000"/>
                  </a:srgbClr>
                </a:solidFill>
              </a:rPr>
              <a:pPr>
                <a:defRPr/>
              </a:pPr>
              <a:t>‹#›</a:t>
            </a:fld>
            <a:endParaRPr lang="en-US">
              <a:solidFill>
                <a:srgbClr val="1A1A1A">
                  <a:tint val="75000"/>
                </a:srgbClr>
              </a:solidFill>
            </a:endParaRPr>
          </a:p>
        </p:txBody>
      </p:sp>
    </p:spTree>
    <p:extLst>
      <p:ext uri="{BB962C8B-B14F-4D97-AF65-F5344CB8AC3E}">
        <p14:creationId xmlns:p14="http://schemas.microsoft.com/office/powerpoint/2010/main" val="1783951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Title Onl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75B307-1302-A248-81FB-8C9740514C4A}"/>
              </a:ext>
            </a:extLst>
          </p:cNvPr>
          <p:cNvSpPr>
            <a:spLocks noGrp="1"/>
          </p:cNvSpPr>
          <p:nvPr>
            <p:ph type="body" idx="10" hasCustomPrompt="1"/>
          </p:nvPr>
        </p:nvSpPr>
        <p:spPr>
          <a:xfrm>
            <a:off x="381000" y="297222"/>
            <a:ext cx="9728200" cy="716190"/>
          </a:xfrm>
        </p:spPr>
        <p:txBody>
          <a:bodyPr anchor="ctr"/>
          <a:lstStyle>
            <a:lvl1pPr>
              <a:defRPr lang="en-US" sz="1800" kern="1200" cap="none" baseline="0" dirty="0" smtClean="0">
                <a:solidFill>
                  <a:schemeClr val="tx1"/>
                </a:solidFill>
                <a:latin typeface="+mj-lt"/>
                <a:ea typeface="+mj-ea"/>
                <a:cs typeface="+mj-cs"/>
              </a:defRPr>
            </a:lvl1pPr>
            <a:lvl2pPr>
              <a:defRPr lang="en-US" sz="1800" kern="1200" cap="none" baseline="0" dirty="0" smtClean="0">
                <a:solidFill>
                  <a:schemeClr val="tx1"/>
                </a:solidFill>
                <a:latin typeface="+mj-lt"/>
                <a:ea typeface="+mj-ea"/>
                <a:cs typeface="+mj-cs"/>
              </a:defRPr>
            </a:lvl2pPr>
            <a:lvl3pPr>
              <a:defRPr lang="en-US" sz="1800" kern="1200" cap="none" baseline="0" dirty="0" smtClean="0">
                <a:solidFill>
                  <a:schemeClr val="tx1"/>
                </a:solidFill>
                <a:latin typeface="+mj-lt"/>
                <a:ea typeface="+mj-ea"/>
                <a:cs typeface="+mj-cs"/>
              </a:defRPr>
            </a:lvl3pPr>
            <a:lvl4pPr>
              <a:defRPr lang="en-US" sz="1800" kern="1200" cap="none" baseline="0" dirty="0" smtClean="0">
                <a:solidFill>
                  <a:schemeClr val="tx1"/>
                </a:solidFill>
                <a:latin typeface="+mj-lt"/>
                <a:ea typeface="+mj-ea"/>
                <a:cs typeface="+mj-cs"/>
              </a:defRPr>
            </a:lvl4pPr>
            <a:lvl5pPr>
              <a:defRPr lang="en-US" sz="1800" kern="1200" cap="none" baseline="0" dirty="0">
                <a:solidFill>
                  <a:schemeClr val="tx1"/>
                </a:solidFill>
                <a:latin typeface="+mj-lt"/>
                <a:ea typeface="+mj-ea"/>
                <a:cs typeface="+mj-cs"/>
              </a:defRPr>
            </a:lvl5pPr>
          </a:lstStyle>
          <a:p>
            <a:pPr lvl="0"/>
            <a:r>
              <a:rPr lang="en-US"/>
              <a:t>Slide Title</a:t>
            </a:r>
          </a:p>
        </p:txBody>
      </p:sp>
      <p:sp>
        <p:nvSpPr>
          <p:cNvPr id="5" name="Slide Number Placeholder 1">
            <a:extLst>
              <a:ext uri="{FF2B5EF4-FFF2-40B4-BE49-F238E27FC236}">
                <a16:creationId xmlns:a16="http://schemas.microsoft.com/office/drawing/2014/main" id="{D96D9079-CFAC-B94A-BA25-5F46FB3E316B}"/>
              </a:ext>
            </a:extLst>
          </p:cNvPr>
          <p:cNvSpPr>
            <a:spLocks noGrp="1"/>
          </p:cNvSpPr>
          <p:nvPr>
            <p:ph type="sldNum" sz="quarter" idx="4"/>
          </p:nvPr>
        </p:nvSpPr>
        <p:spPr>
          <a:xfrm>
            <a:off x="11509829" y="6509500"/>
            <a:ext cx="381000" cy="322752"/>
          </a:xfrm>
          <a:prstGeom prst="rect">
            <a:avLst/>
          </a:prstGeom>
        </p:spPr>
        <p:txBody>
          <a:bodyPr anchor="ctr"/>
          <a:lstStyle>
            <a:lvl1pPr algn="r">
              <a:defRPr sz="800"/>
            </a:lvl1pPr>
          </a:lstStyle>
          <a:p>
            <a:pPr>
              <a:defRPr/>
            </a:pPr>
            <a:fld id="{30723C64-E9EE-4260-BE60-6555669B16D5}" type="slidenum">
              <a:rPr lang="en-US" smtClean="0">
                <a:solidFill>
                  <a:srgbClr val="1A1A1A">
                    <a:tint val="75000"/>
                  </a:srgbClr>
                </a:solidFill>
              </a:rPr>
              <a:pPr>
                <a:defRPr/>
              </a:pPr>
              <a:t>‹#›</a:t>
            </a:fld>
            <a:endParaRPr lang="en-US">
              <a:solidFill>
                <a:srgbClr val="1A1A1A">
                  <a:tint val="75000"/>
                </a:srgbClr>
              </a:solidFill>
            </a:endParaRPr>
          </a:p>
        </p:txBody>
      </p:sp>
    </p:spTree>
    <p:extLst>
      <p:ext uri="{BB962C8B-B14F-4D97-AF65-F5344CB8AC3E}">
        <p14:creationId xmlns:p14="http://schemas.microsoft.com/office/powerpoint/2010/main" val="885686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yebrow_Slide title_Gradient">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D96D9079-CFAC-B94A-BA25-5F46FB3E316B}"/>
              </a:ext>
            </a:extLst>
          </p:cNvPr>
          <p:cNvSpPr>
            <a:spLocks noGrp="1"/>
          </p:cNvSpPr>
          <p:nvPr>
            <p:ph type="sldNum" sz="quarter" idx="4"/>
          </p:nvPr>
        </p:nvSpPr>
        <p:spPr>
          <a:xfrm>
            <a:off x="11509829" y="6509500"/>
            <a:ext cx="381000" cy="322752"/>
          </a:xfrm>
          <a:prstGeom prst="rect">
            <a:avLst/>
          </a:prstGeom>
        </p:spPr>
        <p:txBody>
          <a:bodyPr anchor="ctr"/>
          <a:lstStyle>
            <a:lvl1pPr algn="r">
              <a:defRPr sz="800"/>
            </a:lvl1pPr>
          </a:lstStyle>
          <a:p>
            <a:pPr>
              <a:defRPr/>
            </a:pPr>
            <a:fld id="{30723C64-E9EE-4260-BE60-6555669B16D5}" type="slidenum">
              <a:rPr lang="en-US" smtClean="0">
                <a:solidFill>
                  <a:srgbClr val="1A1A1A">
                    <a:tint val="75000"/>
                  </a:srgbClr>
                </a:solidFill>
              </a:rPr>
              <a:pPr>
                <a:defRPr/>
              </a:pPr>
              <a:t>‹#›</a:t>
            </a:fld>
            <a:endParaRPr lang="en-US">
              <a:solidFill>
                <a:srgbClr val="1A1A1A">
                  <a:tint val="75000"/>
                </a:srgbClr>
              </a:solidFill>
            </a:endParaRPr>
          </a:p>
        </p:txBody>
      </p:sp>
      <p:sp>
        <p:nvSpPr>
          <p:cNvPr id="7" name="Rectangle 6">
            <a:extLst>
              <a:ext uri="{FF2B5EF4-FFF2-40B4-BE49-F238E27FC236}">
                <a16:creationId xmlns:a16="http://schemas.microsoft.com/office/drawing/2014/main" id="{4976D8C0-2215-8C41-9E12-21E0A2298B6F}"/>
              </a:ext>
            </a:extLst>
          </p:cNvPr>
          <p:cNvSpPr/>
          <p:nvPr userDrawn="1"/>
        </p:nvSpPr>
        <p:spPr>
          <a:xfrm rot="10800000">
            <a:off x="0" y="1282344"/>
            <a:ext cx="12192000" cy="5031994"/>
          </a:xfrm>
          <a:prstGeom prst="rect">
            <a:avLst/>
          </a:prstGeom>
          <a:gradFill>
            <a:gsLst>
              <a:gs pos="99000">
                <a:schemeClr val="bg1">
                  <a:alpha val="0"/>
                </a:schemeClr>
              </a:gs>
              <a:gs pos="0">
                <a:schemeClr val="accent6">
                  <a:alpha val="2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a:extLst>
              <a:ext uri="{FF2B5EF4-FFF2-40B4-BE49-F238E27FC236}">
                <a16:creationId xmlns:a16="http://schemas.microsoft.com/office/drawing/2014/main" id="{673CFE2E-8DF4-5D45-868F-B6C0229E6332}"/>
              </a:ext>
            </a:extLst>
          </p:cNvPr>
          <p:cNvSpPr>
            <a:spLocks noGrp="1"/>
          </p:cNvSpPr>
          <p:nvPr>
            <p:ph type="body" idx="10" hasCustomPrompt="1"/>
          </p:nvPr>
        </p:nvSpPr>
        <p:spPr>
          <a:xfrm>
            <a:off x="381000" y="297222"/>
            <a:ext cx="9728200" cy="716190"/>
          </a:xfrm>
        </p:spPr>
        <p:txBody>
          <a:bodyPr anchor="ctr"/>
          <a:lstStyle>
            <a:lvl1pPr>
              <a:defRPr lang="en-US" sz="1800" kern="1200" cap="none" baseline="0" dirty="0" smtClean="0">
                <a:solidFill>
                  <a:schemeClr val="tx1"/>
                </a:solidFill>
                <a:latin typeface="+mj-lt"/>
                <a:ea typeface="+mj-ea"/>
                <a:cs typeface="+mj-cs"/>
              </a:defRPr>
            </a:lvl1pPr>
            <a:lvl2pPr>
              <a:defRPr lang="en-US" sz="1800" kern="1200" cap="none" baseline="0" dirty="0" smtClean="0">
                <a:solidFill>
                  <a:schemeClr val="tx1"/>
                </a:solidFill>
                <a:latin typeface="+mj-lt"/>
                <a:ea typeface="+mj-ea"/>
                <a:cs typeface="+mj-cs"/>
              </a:defRPr>
            </a:lvl2pPr>
            <a:lvl3pPr>
              <a:defRPr lang="en-US" sz="1800" kern="1200" cap="none" baseline="0" dirty="0" smtClean="0">
                <a:solidFill>
                  <a:schemeClr val="tx1"/>
                </a:solidFill>
                <a:latin typeface="+mj-lt"/>
                <a:ea typeface="+mj-ea"/>
                <a:cs typeface="+mj-cs"/>
              </a:defRPr>
            </a:lvl3pPr>
            <a:lvl4pPr>
              <a:defRPr lang="en-US" sz="1800" kern="1200" cap="none" baseline="0" dirty="0" smtClean="0">
                <a:solidFill>
                  <a:schemeClr val="tx1"/>
                </a:solidFill>
                <a:latin typeface="+mj-lt"/>
                <a:ea typeface="+mj-ea"/>
                <a:cs typeface="+mj-cs"/>
              </a:defRPr>
            </a:lvl4pPr>
            <a:lvl5pPr>
              <a:defRPr lang="en-US" sz="1800" kern="1200" cap="none" baseline="0" dirty="0">
                <a:solidFill>
                  <a:schemeClr val="tx1"/>
                </a:solidFill>
                <a:latin typeface="+mj-lt"/>
                <a:ea typeface="+mj-ea"/>
                <a:cs typeface="+mj-cs"/>
              </a:defRPr>
            </a:lvl5pPr>
          </a:lstStyle>
          <a:p>
            <a:pPr lvl="0"/>
            <a:r>
              <a:rPr lang="en-US"/>
              <a:t>Slide Title</a:t>
            </a:r>
          </a:p>
        </p:txBody>
      </p:sp>
    </p:spTree>
    <p:extLst>
      <p:ext uri="{BB962C8B-B14F-4D97-AF65-F5344CB8AC3E}">
        <p14:creationId xmlns:p14="http://schemas.microsoft.com/office/powerpoint/2010/main" val="2068460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yebrow_Slide title_Gradient_3-col CTA">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D96D9079-CFAC-B94A-BA25-5F46FB3E316B}"/>
              </a:ext>
            </a:extLst>
          </p:cNvPr>
          <p:cNvSpPr>
            <a:spLocks noGrp="1"/>
          </p:cNvSpPr>
          <p:nvPr>
            <p:ph type="sldNum" sz="quarter" idx="4"/>
          </p:nvPr>
        </p:nvSpPr>
        <p:spPr>
          <a:xfrm>
            <a:off x="11509829" y="6509500"/>
            <a:ext cx="381000" cy="322752"/>
          </a:xfrm>
          <a:prstGeom prst="rect">
            <a:avLst/>
          </a:prstGeom>
        </p:spPr>
        <p:txBody>
          <a:bodyPr anchor="ctr"/>
          <a:lstStyle>
            <a:lvl1pPr algn="r">
              <a:defRPr sz="800"/>
            </a:lvl1pPr>
          </a:lstStyle>
          <a:p>
            <a:pPr>
              <a:defRPr/>
            </a:pPr>
            <a:fld id="{30723C64-E9EE-4260-BE60-6555669B16D5}" type="slidenum">
              <a:rPr lang="en-US" smtClean="0">
                <a:solidFill>
                  <a:srgbClr val="1A1A1A">
                    <a:tint val="75000"/>
                  </a:srgbClr>
                </a:solidFill>
              </a:rPr>
              <a:pPr>
                <a:defRPr/>
              </a:pPr>
              <a:t>‹#›</a:t>
            </a:fld>
            <a:endParaRPr lang="en-US">
              <a:solidFill>
                <a:srgbClr val="1A1A1A">
                  <a:tint val="75000"/>
                </a:srgbClr>
              </a:solidFill>
            </a:endParaRPr>
          </a:p>
        </p:txBody>
      </p:sp>
      <p:sp>
        <p:nvSpPr>
          <p:cNvPr id="7" name="Rectangle 6">
            <a:extLst>
              <a:ext uri="{FF2B5EF4-FFF2-40B4-BE49-F238E27FC236}">
                <a16:creationId xmlns:a16="http://schemas.microsoft.com/office/drawing/2014/main" id="{4976D8C0-2215-8C41-9E12-21E0A2298B6F}"/>
              </a:ext>
            </a:extLst>
          </p:cNvPr>
          <p:cNvSpPr/>
          <p:nvPr userDrawn="1"/>
        </p:nvSpPr>
        <p:spPr>
          <a:xfrm rot="10800000">
            <a:off x="0" y="1282344"/>
            <a:ext cx="12192000" cy="5031994"/>
          </a:xfrm>
          <a:prstGeom prst="rect">
            <a:avLst/>
          </a:prstGeom>
          <a:gradFill>
            <a:gsLst>
              <a:gs pos="99000">
                <a:schemeClr val="bg1">
                  <a:alpha val="0"/>
                </a:schemeClr>
              </a:gs>
              <a:gs pos="0">
                <a:schemeClr val="accent6">
                  <a:alpha val="2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0533F81-26EA-BF4D-B60D-3E362347D23A}"/>
              </a:ext>
            </a:extLst>
          </p:cNvPr>
          <p:cNvSpPr/>
          <p:nvPr userDrawn="1"/>
        </p:nvSpPr>
        <p:spPr>
          <a:xfrm rot="10800000">
            <a:off x="0" y="5067840"/>
            <a:ext cx="12192000" cy="1246496"/>
          </a:xfrm>
          <a:prstGeom prst="rect">
            <a:avLst/>
          </a:prstGeom>
          <a:gradFill>
            <a:gsLst>
              <a:gs pos="0">
                <a:schemeClr val="accent6"/>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5943F75F-4861-9049-9EEE-477A9ED003E1}"/>
              </a:ext>
            </a:extLst>
          </p:cNvPr>
          <p:cNvCxnSpPr>
            <a:cxnSpLocks/>
          </p:cNvCxnSpPr>
          <p:nvPr userDrawn="1"/>
        </p:nvCxnSpPr>
        <p:spPr>
          <a:xfrm>
            <a:off x="4083485" y="5412807"/>
            <a:ext cx="0" cy="5565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95A5530-FC76-D24B-838A-619982ACBBC7}"/>
              </a:ext>
            </a:extLst>
          </p:cNvPr>
          <p:cNvCxnSpPr>
            <a:cxnSpLocks/>
          </p:cNvCxnSpPr>
          <p:nvPr userDrawn="1"/>
        </p:nvCxnSpPr>
        <p:spPr>
          <a:xfrm>
            <a:off x="8247982" y="5412807"/>
            <a:ext cx="0" cy="5565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28">
            <a:extLst>
              <a:ext uri="{FF2B5EF4-FFF2-40B4-BE49-F238E27FC236}">
                <a16:creationId xmlns:a16="http://schemas.microsoft.com/office/drawing/2014/main" id="{4A3EED5D-AAEB-AB4D-A931-683711FB786A}"/>
              </a:ext>
            </a:extLst>
          </p:cNvPr>
          <p:cNvSpPr>
            <a:spLocks noGrp="1"/>
          </p:cNvSpPr>
          <p:nvPr>
            <p:ph type="body" sz="quarter" idx="23" hasCustomPrompt="1"/>
          </p:nvPr>
        </p:nvSpPr>
        <p:spPr>
          <a:xfrm>
            <a:off x="372849" y="5248243"/>
            <a:ext cx="3440200" cy="952913"/>
          </a:xfrm>
        </p:spPr>
        <p:txBody>
          <a:bodyPr lIns="0" rIns="0" anchor="ctr">
            <a:noAutofit/>
          </a:bodyPr>
          <a:lstStyle>
            <a:lvl1pPr marL="0" indent="0">
              <a:lnSpc>
                <a:spcPct val="90000"/>
              </a:lnSpc>
              <a:spcBef>
                <a:spcPts val="400"/>
              </a:spcBef>
              <a:spcAft>
                <a:spcPts val="0"/>
              </a:spcAft>
              <a:buSzPct val="150000"/>
              <a:buFont typeface="Arial" panose="020B0604020202020204" pitchFamily="34" charset="0"/>
              <a:buNone/>
              <a:tabLst/>
              <a:defRPr lang="en-US" sz="1600" b="1">
                <a:solidFill>
                  <a:schemeClr val="bg1"/>
                </a:solidFill>
                <a:cs typeface="Times New Roman" panose="02020603050405020304" pitchFamily="18" charset="0"/>
              </a:defRPr>
            </a:lvl1pPr>
            <a:lvl2pPr marL="0" indent="0">
              <a:lnSpc>
                <a:spcPct val="100000"/>
              </a:lnSpc>
              <a:spcBef>
                <a:spcPts val="0"/>
              </a:spcBef>
              <a:spcAft>
                <a:spcPts val="500"/>
              </a:spcAft>
              <a:buClr>
                <a:schemeClr val="bg1"/>
              </a:buClr>
              <a:buSzPct val="150000"/>
              <a:buFont typeface="System Font Regular"/>
              <a:buNone/>
              <a:tabLst/>
              <a:defRPr lang="en-US" sz="1600">
                <a:solidFill>
                  <a:srgbClr val="353535"/>
                </a:solidFill>
                <a:cs typeface="Times New Roman" panose="02020603050405020304" pitchFamily="18" charset="0"/>
              </a:defRPr>
            </a:lvl2pPr>
            <a:lvl3pPr marL="571500" indent="-174625">
              <a:lnSpc>
                <a:spcPct val="100000"/>
              </a:lnSpc>
              <a:buFont typeface="Arial" panose="020B0604020202020204" pitchFamily="34" charset="0"/>
              <a:buChar char="•"/>
              <a:tabLst/>
              <a:defRPr sz="1200"/>
            </a:lvl3pPr>
            <a:lvl4pPr marL="804863" indent="-166688">
              <a:lnSpc>
                <a:spcPct val="100000"/>
              </a:lnSpc>
              <a:buFont typeface="System Font Regular"/>
              <a:buChar char="–"/>
              <a:tabLst/>
              <a:defRPr sz="1200"/>
            </a:lvl4pPr>
            <a:lvl5pPr>
              <a:defRPr sz="1200"/>
            </a:lvl5pPr>
          </a:lstStyle>
          <a:p>
            <a:pPr lvl="0"/>
            <a:r>
              <a:rPr lang="en-US"/>
              <a:t>Lorem ipsum dolor sit </a:t>
            </a:r>
            <a:r>
              <a:rPr lang="en-US" err="1"/>
              <a:t>amet</a:t>
            </a:r>
            <a:endParaRPr lang="en-US"/>
          </a:p>
          <a:p>
            <a:pPr lvl="0"/>
            <a:r>
              <a:rPr lang="en-US" err="1"/>
              <a:t>Consectetur</a:t>
            </a:r>
            <a:r>
              <a:rPr lang="en-US"/>
              <a:t> </a:t>
            </a:r>
            <a:r>
              <a:rPr lang="en-US" err="1"/>
              <a:t>adipiscinge</a:t>
            </a:r>
            <a:r>
              <a:rPr lang="en-US"/>
              <a:t> magna</a:t>
            </a:r>
          </a:p>
        </p:txBody>
      </p:sp>
      <p:sp>
        <p:nvSpPr>
          <p:cNvPr id="20" name="Text Placeholder 28">
            <a:extLst>
              <a:ext uri="{FF2B5EF4-FFF2-40B4-BE49-F238E27FC236}">
                <a16:creationId xmlns:a16="http://schemas.microsoft.com/office/drawing/2014/main" id="{B19DBFCB-3C2E-374A-88AB-26BAEB931480}"/>
              </a:ext>
            </a:extLst>
          </p:cNvPr>
          <p:cNvSpPr>
            <a:spLocks noGrp="1"/>
          </p:cNvSpPr>
          <p:nvPr>
            <p:ph type="body" sz="quarter" idx="24" hasCustomPrompt="1"/>
          </p:nvPr>
        </p:nvSpPr>
        <p:spPr>
          <a:xfrm>
            <a:off x="4436370" y="5248243"/>
            <a:ext cx="3440200" cy="952913"/>
          </a:xfrm>
        </p:spPr>
        <p:txBody>
          <a:bodyPr lIns="0" rIns="0" anchor="ctr">
            <a:noAutofit/>
          </a:bodyPr>
          <a:lstStyle>
            <a:lvl1pPr marL="0" indent="0">
              <a:lnSpc>
                <a:spcPct val="90000"/>
              </a:lnSpc>
              <a:spcBef>
                <a:spcPts val="400"/>
              </a:spcBef>
              <a:spcAft>
                <a:spcPts val="0"/>
              </a:spcAft>
              <a:buSzPct val="150000"/>
              <a:buFont typeface="Arial" panose="020B0604020202020204" pitchFamily="34" charset="0"/>
              <a:buNone/>
              <a:tabLst/>
              <a:defRPr lang="en-US" sz="1600" b="1">
                <a:solidFill>
                  <a:schemeClr val="bg1"/>
                </a:solidFill>
                <a:cs typeface="Times New Roman" panose="02020603050405020304" pitchFamily="18" charset="0"/>
              </a:defRPr>
            </a:lvl1pPr>
            <a:lvl2pPr marL="0" indent="0">
              <a:lnSpc>
                <a:spcPct val="100000"/>
              </a:lnSpc>
              <a:spcBef>
                <a:spcPts val="0"/>
              </a:spcBef>
              <a:spcAft>
                <a:spcPts val="500"/>
              </a:spcAft>
              <a:buClr>
                <a:schemeClr val="bg1"/>
              </a:buClr>
              <a:buSzPct val="150000"/>
              <a:buFont typeface="System Font Regular"/>
              <a:buNone/>
              <a:tabLst/>
              <a:defRPr lang="en-US" sz="1600">
                <a:solidFill>
                  <a:srgbClr val="353535"/>
                </a:solidFill>
                <a:cs typeface="Times New Roman" panose="02020603050405020304" pitchFamily="18" charset="0"/>
              </a:defRPr>
            </a:lvl2pPr>
            <a:lvl3pPr marL="571500" indent="-174625">
              <a:lnSpc>
                <a:spcPct val="100000"/>
              </a:lnSpc>
              <a:buFont typeface="Arial" panose="020B0604020202020204" pitchFamily="34" charset="0"/>
              <a:buChar char="•"/>
              <a:tabLst/>
              <a:defRPr sz="1200"/>
            </a:lvl3pPr>
            <a:lvl4pPr marL="804863" indent="-166688">
              <a:lnSpc>
                <a:spcPct val="100000"/>
              </a:lnSpc>
              <a:buFont typeface="System Font Regular"/>
              <a:buChar char="–"/>
              <a:tabLst/>
              <a:defRPr sz="1200"/>
            </a:lvl4pPr>
            <a:lvl5pPr>
              <a:defRPr sz="1200"/>
            </a:lvl5pPr>
          </a:lstStyle>
          <a:p>
            <a:pPr lvl="0"/>
            <a:r>
              <a:rPr lang="en-US"/>
              <a:t>Lorem ipsum dolor sit </a:t>
            </a:r>
            <a:r>
              <a:rPr lang="en-US" err="1"/>
              <a:t>amet</a:t>
            </a:r>
            <a:endParaRPr lang="en-US"/>
          </a:p>
          <a:p>
            <a:pPr lvl="0"/>
            <a:r>
              <a:rPr lang="en-US" err="1"/>
              <a:t>Consectetur</a:t>
            </a:r>
            <a:r>
              <a:rPr lang="en-US"/>
              <a:t> </a:t>
            </a:r>
            <a:r>
              <a:rPr lang="en-US" err="1"/>
              <a:t>adipiscinge</a:t>
            </a:r>
            <a:r>
              <a:rPr lang="en-US"/>
              <a:t> magna</a:t>
            </a:r>
          </a:p>
        </p:txBody>
      </p:sp>
      <p:sp>
        <p:nvSpPr>
          <p:cNvPr id="23" name="Text Placeholder 28">
            <a:extLst>
              <a:ext uri="{FF2B5EF4-FFF2-40B4-BE49-F238E27FC236}">
                <a16:creationId xmlns:a16="http://schemas.microsoft.com/office/drawing/2014/main" id="{2F245951-7527-A341-8177-1339CFC9A895}"/>
              </a:ext>
            </a:extLst>
          </p:cNvPr>
          <p:cNvSpPr>
            <a:spLocks noGrp="1"/>
          </p:cNvSpPr>
          <p:nvPr>
            <p:ph type="body" sz="quarter" idx="25" hasCustomPrompt="1"/>
          </p:nvPr>
        </p:nvSpPr>
        <p:spPr>
          <a:xfrm>
            <a:off x="8638791" y="5248243"/>
            <a:ext cx="3440200" cy="952913"/>
          </a:xfrm>
        </p:spPr>
        <p:txBody>
          <a:bodyPr lIns="0" rIns="0" anchor="ctr">
            <a:noAutofit/>
          </a:bodyPr>
          <a:lstStyle>
            <a:lvl1pPr marL="0" indent="0">
              <a:lnSpc>
                <a:spcPct val="90000"/>
              </a:lnSpc>
              <a:spcBef>
                <a:spcPts val="400"/>
              </a:spcBef>
              <a:spcAft>
                <a:spcPts val="0"/>
              </a:spcAft>
              <a:buSzPct val="150000"/>
              <a:buFont typeface="Arial" panose="020B0604020202020204" pitchFamily="34" charset="0"/>
              <a:buNone/>
              <a:tabLst/>
              <a:defRPr lang="en-US" sz="1600" b="1">
                <a:solidFill>
                  <a:schemeClr val="bg1"/>
                </a:solidFill>
                <a:cs typeface="Times New Roman" panose="02020603050405020304" pitchFamily="18" charset="0"/>
              </a:defRPr>
            </a:lvl1pPr>
            <a:lvl2pPr marL="0" indent="0">
              <a:lnSpc>
                <a:spcPct val="100000"/>
              </a:lnSpc>
              <a:spcBef>
                <a:spcPts val="0"/>
              </a:spcBef>
              <a:spcAft>
                <a:spcPts val="500"/>
              </a:spcAft>
              <a:buClr>
                <a:schemeClr val="bg1"/>
              </a:buClr>
              <a:buSzPct val="150000"/>
              <a:buFont typeface="System Font Regular"/>
              <a:buNone/>
              <a:tabLst/>
              <a:defRPr lang="en-US" sz="1600">
                <a:solidFill>
                  <a:srgbClr val="353535"/>
                </a:solidFill>
                <a:cs typeface="Times New Roman" panose="02020603050405020304" pitchFamily="18" charset="0"/>
              </a:defRPr>
            </a:lvl2pPr>
            <a:lvl3pPr marL="571500" indent="-174625">
              <a:lnSpc>
                <a:spcPct val="100000"/>
              </a:lnSpc>
              <a:buFont typeface="Arial" panose="020B0604020202020204" pitchFamily="34" charset="0"/>
              <a:buChar char="•"/>
              <a:tabLst/>
              <a:defRPr sz="1200"/>
            </a:lvl3pPr>
            <a:lvl4pPr marL="804863" indent="-166688">
              <a:lnSpc>
                <a:spcPct val="100000"/>
              </a:lnSpc>
              <a:buFont typeface="System Font Regular"/>
              <a:buChar char="–"/>
              <a:tabLst/>
              <a:defRPr sz="1200"/>
            </a:lvl4pPr>
            <a:lvl5pPr>
              <a:defRPr sz="1200"/>
            </a:lvl5pPr>
          </a:lstStyle>
          <a:p>
            <a:pPr lvl="0"/>
            <a:r>
              <a:rPr lang="en-US"/>
              <a:t>Lorem ipsum dolor sit </a:t>
            </a:r>
            <a:r>
              <a:rPr lang="en-US" err="1"/>
              <a:t>amet</a:t>
            </a:r>
            <a:endParaRPr lang="en-US"/>
          </a:p>
          <a:p>
            <a:pPr lvl="0"/>
            <a:r>
              <a:rPr lang="en-US" err="1"/>
              <a:t>Consectetur</a:t>
            </a:r>
            <a:r>
              <a:rPr lang="en-US"/>
              <a:t> </a:t>
            </a:r>
            <a:r>
              <a:rPr lang="en-US" err="1"/>
              <a:t>adipiscinge</a:t>
            </a:r>
            <a:r>
              <a:rPr lang="en-US"/>
              <a:t> magna</a:t>
            </a:r>
          </a:p>
        </p:txBody>
      </p:sp>
      <p:sp>
        <p:nvSpPr>
          <p:cNvPr id="12" name="Text Placeholder 2">
            <a:extLst>
              <a:ext uri="{FF2B5EF4-FFF2-40B4-BE49-F238E27FC236}">
                <a16:creationId xmlns:a16="http://schemas.microsoft.com/office/drawing/2014/main" id="{1C66C8A0-A893-FD44-8796-72E029A7884C}"/>
              </a:ext>
            </a:extLst>
          </p:cNvPr>
          <p:cNvSpPr>
            <a:spLocks noGrp="1"/>
          </p:cNvSpPr>
          <p:nvPr>
            <p:ph type="body" idx="10" hasCustomPrompt="1"/>
          </p:nvPr>
        </p:nvSpPr>
        <p:spPr>
          <a:xfrm>
            <a:off x="381000" y="297222"/>
            <a:ext cx="9728200" cy="716190"/>
          </a:xfrm>
        </p:spPr>
        <p:txBody>
          <a:bodyPr anchor="ctr"/>
          <a:lstStyle>
            <a:lvl1pPr>
              <a:defRPr lang="en-US" sz="1800" kern="1200" cap="none" baseline="0" dirty="0" smtClean="0">
                <a:solidFill>
                  <a:schemeClr val="tx1"/>
                </a:solidFill>
                <a:latin typeface="+mj-lt"/>
                <a:ea typeface="+mj-ea"/>
                <a:cs typeface="+mj-cs"/>
              </a:defRPr>
            </a:lvl1pPr>
            <a:lvl2pPr>
              <a:defRPr lang="en-US" sz="1800" kern="1200" cap="none" baseline="0" dirty="0" smtClean="0">
                <a:solidFill>
                  <a:schemeClr val="tx1"/>
                </a:solidFill>
                <a:latin typeface="+mj-lt"/>
                <a:ea typeface="+mj-ea"/>
                <a:cs typeface="+mj-cs"/>
              </a:defRPr>
            </a:lvl2pPr>
            <a:lvl3pPr>
              <a:defRPr lang="en-US" sz="1800" kern="1200" cap="none" baseline="0" dirty="0" smtClean="0">
                <a:solidFill>
                  <a:schemeClr val="tx1"/>
                </a:solidFill>
                <a:latin typeface="+mj-lt"/>
                <a:ea typeface="+mj-ea"/>
                <a:cs typeface="+mj-cs"/>
              </a:defRPr>
            </a:lvl3pPr>
            <a:lvl4pPr>
              <a:defRPr lang="en-US" sz="1800" kern="1200" cap="none" baseline="0" dirty="0" smtClean="0">
                <a:solidFill>
                  <a:schemeClr val="tx1"/>
                </a:solidFill>
                <a:latin typeface="+mj-lt"/>
                <a:ea typeface="+mj-ea"/>
                <a:cs typeface="+mj-cs"/>
              </a:defRPr>
            </a:lvl4pPr>
            <a:lvl5pPr>
              <a:defRPr lang="en-US" sz="1800" kern="1200" cap="none" baseline="0" dirty="0">
                <a:solidFill>
                  <a:schemeClr val="tx1"/>
                </a:solidFill>
                <a:latin typeface="+mj-lt"/>
                <a:ea typeface="+mj-ea"/>
                <a:cs typeface="+mj-cs"/>
              </a:defRPr>
            </a:lvl5pPr>
          </a:lstStyle>
          <a:p>
            <a:pPr lvl="0"/>
            <a:r>
              <a:rPr lang="en-US"/>
              <a:t>Slide Title</a:t>
            </a:r>
          </a:p>
        </p:txBody>
      </p:sp>
    </p:spTree>
    <p:extLst>
      <p:ext uri="{BB962C8B-B14F-4D97-AF65-F5344CB8AC3E}">
        <p14:creationId xmlns:p14="http://schemas.microsoft.com/office/powerpoint/2010/main" val="426471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_Circle_Photo">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D96D9079-CFAC-B94A-BA25-5F46FB3E316B}"/>
              </a:ext>
            </a:extLst>
          </p:cNvPr>
          <p:cNvSpPr>
            <a:spLocks noGrp="1"/>
          </p:cNvSpPr>
          <p:nvPr>
            <p:ph type="sldNum" sz="quarter" idx="4"/>
          </p:nvPr>
        </p:nvSpPr>
        <p:spPr>
          <a:xfrm>
            <a:off x="11509829" y="6509500"/>
            <a:ext cx="381000" cy="322752"/>
          </a:xfrm>
          <a:prstGeom prst="rect">
            <a:avLst/>
          </a:prstGeom>
        </p:spPr>
        <p:txBody>
          <a:bodyPr anchor="ctr"/>
          <a:lstStyle>
            <a:lvl1pPr algn="r">
              <a:defRPr sz="800"/>
            </a:lvl1pPr>
          </a:lstStyle>
          <a:p>
            <a:pPr>
              <a:defRPr/>
            </a:pPr>
            <a:fld id="{30723C64-E9EE-4260-BE60-6555669B16D5}" type="slidenum">
              <a:rPr lang="en-US" smtClean="0">
                <a:solidFill>
                  <a:srgbClr val="1A1A1A">
                    <a:tint val="75000"/>
                  </a:srgbClr>
                </a:solidFill>
              </a:rPr>
              <a:pPr>
                <a:defRPr/>
              </a:pPr>
              <a:t>‹#›</a:t>
            </a:fld>
            <a:endParaRPr lang="en-US">
              <a:solidFill>
                <a:srgbClr val="1A1A1A">
                  <a:tint val="75000"/>
                </a:srgbClr>
              </a:solidFill>
            </a:endParaRPr>
          </a:p>
        </p:txBody>
      </p:sp>
      <p:sp>
        <p:nvSpPr>
          <p:cNvPr id="13" name="Subhead">
            <a:extLst>
              <a:ext uri="{FF2B5EF4-FFF2-40B4-BE49-F238E27FC236}">
                <a16:creationId xmlns:a16="http://schemas.microsoft.com/office/drawing/2014/main" id="{33C05E23-F0F3-4B49-AF9D-2BDBB3BC843D}"/>
              </a:ext>
            </a:extLst>
          </p:cNvPr>
          <p:cNvSpPr>
            <a:spLocks noGrp="1"/>
          </p:cNvSpPr>
          <p:nvPr>
            <p:ph type="body" sz="quarter" idx="21" hasCustomPrompt="1"/>
          </p:nvPr>
        </p:nvSpPr>
        <p:spPr>
          <a:xfrm>
            <a:off x="381000" y="1262063"/>
            <a:ext cx="11430000" cy="325437"/>
          </a:xfrm>
        </p:spPr>
        <p:txBody>
          <a:bodyPr anchor="t">
            <a:noAutofit/>
          </a:bodyPr>
          <a:lstStyle>
            <a:lvl1pPr>
              <a:defRPr sz="2000" b="1">
                <a:solidFill>
                  <a:schemeClr val="accent6"/>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Optional subhead text if desired</a:t>
            </a:r>
          </a:p>
        </p:txBody>
      </p:sp>
      <p:pic>
        <p:nvPicPr>
          <p:cNvPr id="7" name="Picture 6">
            <a:extLst>
              <a:ext uri="{FF2B5EF4-FFF2-40B4-BE49-F238E27FC236}">
                <a16:creationId xmlns:a16="http://schemas.microsoft.com/office/drawing/2014/main" id="{7967F50D-1D27-9549-94A7-21055F3565E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277429" y="1492026"/>
            <a:ext cx="5914571" cy="4560765"/>
          </a:xfrm>
          <a:prstGeom prst="rect">
            <a:avLst/>
          </a:prstGeom>
        </p:spPr>
      </p:pic>
      <p:sp>
        <p:nvSpPr>
          <p:cNvPr id="8" name="Oval 7">
            <a:extLst>
              <a:ext uri="{FF2B5EF4-FFF2-40B4-BE49-F238E27FC236}">
                <a16:creationId xmlns:a16="http://schemas.microsoft.com/office/drawing/2014/main" id="{2470826F-C778-5F4D-8DB3-19F1D4CFFF41}"/>
              </a:ext>
            </a:extLst>
          </p:cNvPr>
          <p:cNvSpPr>
            <a:spLocks noChangeAspect="1"/>
          </p:cNvSpPr>
          <p:nvPr userDrawn="1"/>
        </p:nvSpPr>
        <p:spPr>
          <a:xfrm>
            <a:off x="4724400" y="1490171"/>
            <a:ext cx="4560764" cy="4560764"/>
          </a:xfrm>
          <a:prstGeom prst="ellipse">
            <a:avLst/>
          </a:prstGeom>
          <a:gradFill>
            <a:gsLst>
              <a:gs pos="0">
                <a:schemeClr val="accent6"/>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9" name="Text Placeholder 28">
            <a:extLst>
              <a:ext uri="{FF2B5EF4-FFF2-40B4-BE49-F238E27FC236}">
                <a16:creationId xmlns:a16="http://schemas.microsoft.com/office/drawing/2014/main" id="{8B6DA127-CC20-0B4C-898D-B47438505024}"/>
              </a:ext>
            </a:extLst>
          </p:cNvPr>
          <p:cNvSpPr>
            <a:spLocks noGrp="1"/>
          </p:cNvSpPr>
          <p:nvPr>
            <p:ph type="body" sz="quarter" idx="12" hasCustomPrompt="1"/>
          </p:nvPr>
        </p:nvSpPr>
        <p:spPr>
          <a:xfrm>
            <a:off x="375354" y="1638300"/>
            <a:ext cx="4230757" cy="4571999"/>
          </a:xfrm>
        </p:spPr>
        <p:txBody>
          <a:bodyPr lIns="0" rIns="0">
            <a:noAutofit/>
          </a:bodyPr>
          <a:lstStyle>
            <a:lvl1pPr marL="173038" indent="-173038">
              <a:lnSpc>
                <a:spcPct val="100000"/>
              </a:lnSpc>
              <a:spcAft>
                <a:spcPts val="0"/>
              </a:spcAft>
              <a:buFont typeface="Arial" panose="020B0604020202020204" pitchFamily="34" charset="0"/>
              <a:buChar char="•"/>
              <a:tabLst/>
              <a:defRPr lang="en-US" sz="1600">
                <a:solidFill>
                  <a:srgbClr val="353535"/>
                </a:solidFill>
                <a:cs typeface="Times New Roman" panose="02020603050405020304" pitchFamily="18" charset="0"/>
              </a:defRPr>
            </a:lvl1pPr>
            <a:lvl2pPr marL="406400" indent="-166688">
              <a:lnSpc>
                <a:spcPct val="100000"/>
              </a:lnSpc>
              <a:spcBef>
                <a:spcPts val="0"/>
              </a:spcBef>
              <a:spcAft>
                <a:spcPts val="1000"/>
              </a:spcAft>
              <a:buClr>
                <a:schemeClr val="tx2"/>
              </a:buClr>
              <a:buSzPct val="150000"/>
              <a:buFont typeface="System Font Regular"/>
              <a:buChar char="–"/>
              <a:tabLst/>
              <a:defRPr lang="en-US" sz="1600" smtClean="0">
                <a:solidFill>
                  <a:srgbClr val="353535"/>
                </a:solidFill>
                <a:cs typeface="Times New Roman" panose="02020603050405020304" pitchFamily="18" charset="0"/>
              </a:defRPr>
            </a:lvl2pPr>
            <a:lvl3pPr marL="571500" indent="-174625">
              <a:lnSpc>
                <a:spcPct val="100000"/>
              </a:lnSpc>
              <a:buFont typeface="Arial" panose="020B0604020202020204" pitchFamily="34" charset="0"/>
              <a:buChar char="•"/>
              <a:tabLst/>
              <a:defRPr sz="1200"/>
            </a:lvl3pPr>
            <a:lvl4pPr marL="804863" indent="-166688">
              <a:lnSpc>
                <a:spcPct val="100000"/>
              </a:lnSpc>
              <a:buFont typeface="System Font Regular"/>
              <a:buChar char="–"/>
              <a:tabLst/>
              <a:defRPr sz="1200"/>
            </a:lvl4pPr>
            <a:lvl5pPr>
              <a:defRPr sz="1200"/>
            </a:lvl5pPr>
          </a:lstStyle>
          <a:p>
            <a:pPr lvl="0"/>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endParaRPr lang="en-US"/>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p>
          <a:p>
            <a:pPr lvl="0"/>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blandit</a:t>
            </a:r>
            <a:r>
              <a:rPr lang="en-US"/>
              <a:t> </a:t>
            </a:r>
            <a:r>
              <a:rPr lang="en-US" err="1"/>
              <a:t>turpis</a:t>
            </a:r>
            <a:r>
              <a:rPr lang="en-US"/>
              <a:t> cursus</a:t>
            </a:r>
          </a:p>
          <a:p>
            <a:pPr lvl="0"/>
            <a:r>
              <a:rPr lang="en-US"/>
              <a:t>Fermentum </a:t>
            </a:r>
            <a:r>
              <a:rPr lang="en-US" err="1"/>
              <a:t>leo</a:t>
            </a:r>
            <a:r>
              <a:rPr lang="en-US"/>
              <a:t> vel </a:t>
            </a:r>
            <a:r>
              <a:rPr lang="en-US" err="1"/>
              <a:t>orci</a:t>
            </a:r>
            <a:r>
              <a:rPr lang="en-US"/>
              <a:t> porta non pulvinar </a:t>
            </a:r>
            <a:r>
              <a:rPr lang="en-US" err="1"/>
              <a:t>neque</a:t>
            </a:r>
            <a:r>
              <a:rPr lang="en-US"/>
              <a:t> </a:t>
            </a:r>
            <a:r>
              <a:rPr lang="en-US" err="1"/>
              <a:t>venenatis</a:t>
            </a:r>
            <a:r>
              <a:rPr lang="en-US"/>
              <a:t> </a:t>
            </a:r>
            <a:r>
              <a:rPr lang="en-US" err="1"/>
              <a:t>lectus</a:t>
            </a:r>
            <a:r>
              <a:rPr lang="en-US"/>
              <a:t> magna </a:t>
            </a:r>
          </a:p>
          <a:p>
            <a:pPr lvl="0"/>
            <a:r>
              <a:rPr lang="en-US" err="1"/>
              <a:t>Porttitor</a:t>
            </a:r>
            <a:r>
              <a:rPr lang="en-US"/>
              <a:t> </a:t>
            </a:r>
            <a:r>
              <a:rPr lang="en-US" err="1"/>
              <a:t>rhoncus</a:t>
            </a:r>
            <a:r>
              <a:rPr lang="en-US"/>
              <a:t> dolor </a:t>
            </a:r>
            <a:r>
              <a:rPr lang="en-US" err="1"/>
              <a:t>purus</a:t>
            </a:r>
            <a:r>
              <a:rPr lang="en-US"/>
              <a:t> </a:t>
            </a:r>
            <a:r>
              <a:rPr lang="en-US" err="1"/>
              <a:t>arturient</a:t>
            </a:r>
            <a:r>
              <a:rPr lang="en-US"/>
              <a:t> </a:t>
            </a:r>
            <a:r>
              <a:rPr lang="en-US" err="1"/>
              <a:t>montes</a:t>
            </a:r>
            <a:r>
              <a:rPr lang="en-US"/>
              <a:t> </a:t>
            </a:r>
            <a:r>
              <a:rPr lang="en-US" err="1"/>
              <a:t>nascetur</a:t>
            </a:r>
            <a:r>
              <a:rPr lang="en-US"/>
              <a:t> </a:t>
            </a:r>
            <a:r>
              <a:rPr lang="en-US" err="1"/>
              <a:t>ridiculus</a:t>
            </a:r>
            <a:r>
              <a:rPr lang="en-US"/>
              <a:t> </a:t>
            </a:r>
            <a:r>
              <a:rPr lang="en-US" err="1"/>
              <a:t>mus</a:t>
            </a:r>
            <a:r>
              <a:rPr lang="en-US"/>
              <a:t> mauri. </a:t>
            </a:r>
          </a:p>
          <a:p>
            <a:pPr lvl="0"/>
            <a:r>
              <a:rPr lang="en-US" err="1"/>
              <a:t>Ullamcorper</a:t>
            </a:r>
            <a:r>
              <a:rPr lang="en-US"/>
              <a:t> </a:t>
            </a:r>
            <a:r>
              <a:rPr lang="en-US" err="1"/>
              <a:t>eget</a:t>
            </a:r>
            <a:r>
              <a:rPr lang="en-US"/>
              <a:t> </a:t>
            </a:r>
            <a:r>
              <a:rPr lang="en-US" err="1"/>
              <a:t>nulla</a:t>
            </a:r>
            <a:r>
              <a:rPr lang="en-US"/>
              <a:t> </a:t>
            </a:r>
            <a:r>
              <a:rPr lang="en-US" err="1"/>
              <a:t>facilisi</a:t>
            </a:r>
            <a:r>
              <a:rPr lang="en-US"/>
              <a:t> </a:t>
            </a:r>
            <a:r>
              <a:rPr lang="en-US" err="1"/>
              <a:t>etiamst</a:t>
            </a:r>
            <a:r>
              <a:rPr lang="en-US"/>
              <a:t> ante in </a:t>
            </a:r>
            <a:r>
              <a:rPr lang="en-US" err="1"/>
              <a:t>nibh</a:t>
            </a:r>
            <a:r>
              <a:rPr lang="en-US"/>
              <a:t> </a:t>
            </a:r>
            <a:r>
              <a:rPr lang="en-US" err="1"/>
              <a:t>mauris</a:t>
            </a:r>
            <a:r>
              <a:rPr lang="en-US"/>
              <a:t> cursus </a:t>
            </a:r>
            <a:r>
              <a:rPr lang="en-US" err="1"/>
              <a:t>mattis</a:t>
            </a:r>
            <a:endParaRPr lang="en-US"/>
          </a:p>
        </p:txBody>
      </p:sp>
      <p:sp>
        <p:nvSpPr>
          <p:cNvPr id="12" name="Content Placeholder 1">
            <a:extLst>
              <a:ext uri="{FF2B5EF4-FFF2-40B4-BE49-F238E27FC236}">
                <a16:creationId xmlns:a16="http://schemas.microsoft.com/office/drawing/2014/main" id="{D7FFB244-2377-034B-B772-D420D6B3CD59}"/>
              </a:ext>
            </a:extLst>
          </p:cNvPr>
          <p:cNvSpPr>
            <a:spLocks noGrp="1"/>
          </p:cNvSpPr>
          <p:nvPr>
            <p:ph idx="1" hasCustomPrompt="1"/>
          </p:nvPr>
        </p:nvSpPr>
        <p:spPr>
          <a:xfrm>
            <a:off x="4724400" y="1478935"/>
            <a:ext cx="4560764" cy="4572000"/>
          </a:xfrm>
        </p:spPr>
        <p:txBody>
          <a:bodyPr lIns="365760" rIns="365760" anchor="ctr">
            <a:noAutofit/>
          </a:bodyPr>
          <a:lstStyle>
            <a:lvl1pPr marL="0" indent="0" algn="ctr">
              <a:lnSpc>
                <a:spcPct val="100000"/>
              </a:lnSpc>
              <a:spcBef>
                <a:spcPts val="0"/>
              </a:spcBef>
              <a:buFont typeface="Arial" panose="020B0604020202020204" pitchFamily="34" charset="0"/>
              <a:buNone/>
              <a:defRPr lang="en-US" sz="1800" b="1" kern="1200" dirty="0">
                <a:solidFill>
                  <a:schemeClr val="lt1"/>
                </a:solidFill>
                <a:latin typeface="+mn-lt"/>
                <a:ea typeface="+mn-ea"/>
                <a:cs typeface="+mn-cs"/>
              </a:defRPr>
            </a:lvl1pPr>
            <a:lvl2pPr marL="0" indent="0" algn="ctr">
              <a:lnSpc>
                <a:spcPct val="100000"/>
              </a:lnSpc>
              <a:spcBef>
                <a:spcPts val="0"/>
              </a:spcBef>
              <a:buNone/>
              <a:defRPr lang="en-US" sz="1800" b="1" kern="1200" dirty="0">
                <a:solidFill>
                  <a:schemeClr val="lt1"/>
                </a:solidFill>
                <a:latin typeface="+mn-lt"/>
                <a:ea typeface="+mn-ea"/>
                <a:cs typeface="+mn-cs"/>
              </a:defRPr>
            </a:lvl2pPr>
            <a:lvl3pPr marL="228600" indent="0" algn="ctr">
              <a:lnSpc>
                <a:spcPct val="100000"/>
              </a:lnSpc>
              <a:spcBef>
                <a:spcPts val="0"/>
              </a:spcBef>
              <a:buNone/>
              <a:defRPr lang="en-US" sz="1800" b="1" kern="1200" dirty="0">
                <a:solidFill>
                  <a:schemeClr val="lt1"/>
                </a:solidFill>
                <a:latin typeface="+mn-lt"/>
                <a:ea typeface="+mn-ea"/>
                <a:cs typeface="+mn-cs"/>
              </a:defRPr>
            </a:lvl3pPr>
            <a:lvl4pPr marL="457200" indent="0" algn="ctr">
              <a:lnSpc>
                <a:spcPct val="100000"/>
              </a:lnSpc>
              <a:spcBef>
                <a:spcPts val="0"/>
              </a:spcBef>
              <a:buNone/>
              <a:defRPr lang="en-US" sz="1800" b="1" kern="1200" dirty="0">
                <a:solidFill>
                  <a:schemeClr val="lt1"/>
                </a:solidFill>
                <a:latin typeface="+mn-lt"/>
                <a:ea typeface="+mn-ea"/>
                <a:cs typeface="+mn-cs"/>
              </a:defRPr>
            </a:lvl4pPr>
          </a:lstStyle>
          <a:p>
            <a:pPr algn="ctr"/>
            <a:r>
              <a:rPr lang="en-US" b="1"/>
              <a:t>Lorem ipsum dolor sit </a:t>
            </a:r>
            <a:r>
              <a:rPr lang="en-US" b="1" err="1"/>
              <a:t>amet</a:t>
            </a:r>
            <a:r>
              <a:rPr lang="en-US" b="1"/>
              <a:t>, </a:t>
            </a:r>
            <a:r>
              <a:rPr lang="en-US" b="1" err="1"/>
              <a:t>consectetur</a:t>
            </a:r>
            <a:r>
              <a:rPr lang="en-US" b="1"/>
              <a:t> </a:t>
            </a:r>
            <a:r>
              <a:rPr lang="en-US" b="1" err="1"/>
              <a:t>adipiscing</a:t>
            </a:r>
            <a:r>
              <a:rPr lang="en-US" b="1"/>
              <a:t> </a:t>
            </a:r>
            <a:r>
              <a:rPr lang="en-US" b="1" err="1"/>
              <a:t>elit</a:t>
            </a:r>
            <a:r>
              <a:rPr lang="en-US" b="1"/>
              <a:t>, sed do </a:t>
            </a:r>
            <a:r>
              <a:rPr lang="en-US" b="1" err="1"/>
              <a:t>eiusmod</a:t>
            </a:r>
            <a:r>
              <a:rPr lang="en-US" b="1"/>
              <a:t> </a:t>
            </a:r>
            <a:r>
              <a:rPr lang="en-US" b="1" err="1"/>
              <a:t>tempor</a:t>
            </a:r>
            <a:r>
              <a:rPr lang="en-US" b="1"/>
              <a:t> </a:t>
            </a:r>
            <a:r>
              <a:rPr lang="en-US" b="1" err="1"/>
              <a:t>incididunt</a:t>
            </a:r>
            <a:r>
              <a:rPr lang="en-US" b="1"/>
              <a:t> </a:t>
            </a:r>
            <a:r>
              <a:rPr lang="en-US" b="1" err="1"/>
              <a:t>ut</a:t>
            </a:r>
            <a:r>
              <a:rPr lang="en-US" b="1"/>
              <a:t> </a:t>
            </a:r>
            <a:r>
              <a:rPr lang="en-US" b="1" err="1"/>
              <a:t>labore</a:t>
            </a:r>
            <a:r>
              <a:rPr lang="en-US" b="1"/>
              <a:t> et dolore magna </a:t>
            </a:r>
            <a:r>
              <a:rPr lang="en-US" b="1" err="1"/>
              <a:t>aliqua</a:t>
            </a:r>
            <a:r>
              <a:rPr lang="en-US" b="1"/>
              <a:t> lorem.</a:t>
            </a:r>
            <a:endParaRPr lang="en-US" sz="2000" b="1"/>
          </a:p>
        </p:txBody>
      </p:sp>
      <p:sp>
        <p:nvSpPr>
          <p:cNvPr id="10" name="Text Placeholder 2">
            <a:extLst>
              <a:ext uri="{FF2B5EF4-FFF2-40B4-BE49-F238E27FC236}">
                <a16:creationId xmlns:a16="http://schemas.microsoft.com/office/drawing/2014/main" id="{6A2F6691-851F-2945-9CC7-BE24FD34856B}"/>
              </a:ext>
            </a:extLst>
          </p:cNvPr>
          <p:cNvSpPr>
            <a:spLocks noGrp="1"/>
          </p:cNvSpPr>
          <p:nvPr>
            <p:ph type="body" idx="10" hasCustomPrompt="1"/>
          </p:nvPr>
        </p:nvSpPr>
        <p:spPr>
          <a:xfrm>
            <a:off x="381000" y="297222"/>
            <a:ext cx="9728200" cy="716190"/>
          </a:xfrm>
        </p:spPr>
        <p:txBody>
          <a:bodyPr anchor="ctr"/>
          <a:lstStyle>
            <a:lvl1pPr>
              <a:defRPr lang="en-US" sz="1800" kern="1200" cap="none" baseline="0" dirty="0" smtClean="0">
                <a:solidFill>
                  <a:schemeClr val="tx1"/>
                </a:solidFill>
                <a:latin typeface="+mj-lt"/>
                <a:ea typeface="+mj-ea"/>
                <a:cs typeface="+mj-cs"/>
              </a:defRPr>
            </a:lvl1pPr>
            <a:lvl2pPr>
              <a:defRPr lang="en-US" sz="1800" kern="1200" cap="none" baseline="0" dirty="0" smtClean="0">
                <a:solidFill>
                  <a:schemeClr val="tx1"/>
                </a:solidFill>
                <a:latin typeface="+mj-lt"/>
                <a:ea typeface="+mj-ea"/>
                <a:cs typeface="+mj-cs"/>
              </a:defRPr>
            </a:lvl2pPr>
            <a:lvl3pPr>
              <a:defRPr lang="en-US" sz="1800" kern="1200" cap="none" baseline="0" dirty="0" smtClean="0">
                <a:solidFill>
                  <a:schemeClr val="tx1"/>
                </a:solidFill>
                <a:latin typeface="+mj-lt"/>
                <a:ea typeface="+mj-ea"/>
                <a:cs typeface="+mj-cs"/>
              </a:defRPr>
            </a:lvl3pPr>
            <a:lvl4pPr>
              <a:defRPr lang="en-US" sz="1800" kern="1200" cap="none" baseline="0" dirty="0" smtClean="0">
                <a:solidFill>
                  <a:schemeClr val="tx1"/>
                </a:solidFill>
                <a:latin typeface="+mj-lt"/>
                <a:ea typeface="+mj-ea"/>
                <a:cs typeface="+mj-cs"/>
              </a:defRPr>
            </a:lvl4pPr>
            <a:lvl5pPr>
              <a:defRPr lang="en-US" sz="1800" kern="1200" cap="none" baseline="0" dirty="0">
                <a:solidFill>
                  <a:schemeClr val="tx1"/>
                </a:solidFill>
                <a:latin typeface="+mj-lt"/>
                <a:ea typeface="+mj-ea"/>
                <a:cs typeface="+mj-cs"/>
              </a:defRPr>
            </a:lvl5pPr>
          </a:lstStyle>
          <a:p>
            <a:pPr lvl="0"/>
            <a:r>
              <a:rPr lang="en-US"/>
              <a:t>Slide Title</a:t>
            </a:r>
          </a:p>
        </p:txBody>
      </p:sp>
    </p:spTree>
    <p:extLst>
      <p:ext uri="{BB962C8B-B14F-4D97-AF65-F5344CB8AC3E}">
        <p14:creationId xmlns:p14="http://schemas.microsoft.com/office/powerpoint/2010/main" val="306814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ircle_Extended text box">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1A99C18-B6BA-0345-9840-E68A369BAE1D}"/>
              </a:ext>
            </a:extLst>
          </p:cNvPr>
          <p:cNvSpPr/>
          <p:nvPr userDrawn="1"/>
        </p:nvSpPr>
        <p:spPr>
          <a:xfrm rot="10800000">
            <a:off x="0" y="1282344"/>
            <a:ext cx="12192000" cy="5031994"/>
          </a:xfrm>
          <a:prstGeom prst="rect">
            <a:avLst/>
          </a:prstGeom>
          <a:gradFill>
            <a:gsLst>
              <a:gs pos="99000">
                <a:schemeClr val="bg1">
                  <a:alpha val="0"/>
                </a:schemeClr>
              </a:gs>
              <a:gs pos="0">
                <a:schemeClr val="accent6">
                  <a:alpha val="2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Top Corners Rounded 14">
            <a:extLst>
              <a:ext uri="{FF2B5EF4-FFF2-40B4-BE49-F238E27FC236}">
                <a16:creationId xmlns:a16="http://schemas.microsoft.com/office/drawing/2014/main" id="{0FB4C056-7487-1949-9F2D-C1C674FCAF9F}"/>
              </a:ext>
            </a:extLst>
          </p:cNvPr>
          <p:cNvSpPr/>
          <p:nvPr userDrawn="1"/>
        </p:nvSpPr>
        <p:spPr>
          <a:xfrm rot="5400000" flipH="1" flipV="1">
            <a:off x="5425221" y="-942666"/>
            <a:ext cx="4051548" cy="9482014"/>
          </a:xfrm>
          <a:prstGeom prst="round2SameRect">
            <a:avLst>
              <a:gd name="adj1" fmla="val 50000"/>
              <a:gd name="adj2" fmla="val 0"/>
            </a:avLst>
          </a:prstGeom>
          <a:gradFill flip="none" rotWithShape="1">
            <a:gsLst>
              <a:gs pos="98000">
                <a:schemeClr val="accent6">
                  <a:lumMod val="80094"/>
                </a:schemeClr>
              </a:gs>
              <a:gs pos="0">
                <a:schemeClr val="accent5">
                  <a:alpha val="70371"/>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latin typeface="Arial"/>
            </a:endParaRPr>
          </a:p>
        </p:txBody>
      </p:sp>
      <p:sp>
        <p:nvSpPr>
          <p:cNvPr id="5" name="Slide Number Placeholder 1">
            <a:extLst>
              <a:ext uri="{FF2B5EF4-FFF2-40B4-BE49-F238E27FC236}">
                <a16:creationId xmlns:a16="http://schemas.microsoft.com/office/drawing/2014/main" id="{D96D9079-CFAC-B94A-BA25-5F46FB3E316B}"/>
              </a:ext>
            </a:extLst>
          </p:cNvPr>
          <p:cNvSpPr>
            <a:spLocks noGrp="1"/>
          </p:cNvSpPr>
          <p:nvPr>
            <p:ph type="sldNum" sz="quarter" idx="4"/>
          </p:nvPr>
        </p:nvSpPr>
        <p:spPr>
          <a:xfrm>
            <a:off x="11509829" y="6509500"/>
            <a:ext cx="381000" cy="322752"/>
          </a:xfrm>
          <a:prstGeom prst="rect">
            <a:avLst/>
          </a:prstGeom>
        </p:spPr>
        <p:txBody>
          <a:bodyPr anchor="ctr"/>
          <a:lstStyle>
            <a:lvl1pPr algn="r">
              <a:defRPr sz="800"/>
            </a:lvl1pPr>
          </a:lstStyle>
          <a:p>
            <a:pPr>
              <a:defRPr/>
            </a:pPr>
            <a:fld id="{30723C64-E9EE-4260-BE60-6555669B16D5}" type="slidenum">
              <a:rPr lang="en-US" smtClean="0">
                <a:solidFill>
                  <a:srgbClr val="1A1A1A">
                    <a:tint val="75000"/>
                  </a:srgbClr>
                </a:solidFill>
              </a:rPr>
              <a:pPr>
                <a:defRPr/>
              </a:pPr>
              <a:t>‹#›</a:t>
            </a:fld>
            <a:endParaRPr lang="en-US">
              <a:solidFill>
                <a:srgbClr val="1A1A1A">
                  <a:tint val="75000"/>
                </a:srgbClr>
              </a:solidFill>
            </a:endParaRPr>
          </a:p>
        </p:txBody>
      </p:sp>
      <p:sp>
        <p:nvSpPr>
          <p:cNvPr id="8" name="Oval 7">
            <a:extLst>
              <a:ext uri="{FF2B5EF4-FFF2-40B4-BE49-F238E27FC236}">
                <a16:creationId xmlns:a16="http://schemas.microsoft.com/office/drawing/2014/main" id="{F178815B-4BF2-0443-AEE2-FDB286C77011}"/>
              </a:ext>
            </a:extLst>
          </p:cNvPr>
          <p:cNvSpPr>
            <a:spLocks noChangeAspect="1"/>
          </p:cNvSpPr>
          <p:nvPr userDrawn="1"/>
        </p:nvSpPr>
        <p:spPr>
          <a:xfrm flipH="1">
            <a:off x="381000" y="2014512"/>
            <a:ext cx="3567659" cy="3567659"/>
          </a:xfrm>
          <a:prstGeom prst="ellipse">
            <a:avLst/>
          </a:prstGeom>
          <a:gradFill>
            <a:gsLst>
              <a:gs pos="0">
                <a:schemeClr val="accent6"/>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p>
        </p:txBody>
      </p:sp>
      <p:sp>
        <p:nvSpPr>
          <p:cNvPr id="11" name="Content Placeholder 1">
            <a:extLst>
              <a:ext uri="{FF2B5EF4-FFF2-40B4-BE49-F238E27FC236}">
                <a16:creationId xmlns:a16="http://schemas.microsoft.com/office/drawing/2014/main" id="{F828DDB3-09D2-6741-B533-5396846D575A}"/>
              </a:ext>
            </a:extLst>
          </p:cNvPr>
          <p:cNvSpPr>
            <a:spLocks noGrp="1"/>
          </p:cNvSpPr>
          <p:nvPr>
            <p:ph idx="22" hasCustomPrompt="1"/>
          </p:nvPr>
        </p:nvSpPr>
        <p:spPr>
          <a:xfrm>
            <a:off x="360587" y="1981199"/>
            <a:ext cx="3608484" cy="3614737"/>
          </a:xfrm>
        </p:spPr>
        <p:txBody>
          <a:bodyPr lIns="457200" rIns="457200" anchor="ctr">
            <a:noAutofit/>
          </a:bodyPr>
          <a:lstStyle>
            <a:lvl1pPr marL="0" indent="0" algn="ctr">
              <a:lnSpc>
                <a:spcPct val="100000"/>
              </a:lnSpc>
              <a:spcBef>
                <a:spcPts val="0"/>
              </a:spcBef>
              <a:buFont typeface="Arial" panose="020B0604020202020204" pitchFamily="34" charset="0"/>
              <a:buNone/>
              <a:defRPr lang="en-US" sz="3200" b="1" kern="1200" dirty="0">
                <a:solidFill>
                  <a:schemeClr val="lt1"/>
                </a:solidFill>
                <a:latin typeface="+mn-lt"/>
                <a:ea typeface="+mn-ea"/>
                <a:cs typeface="+mn-cs"/>
              </a:defRPr>
            </a:lvl1pPr>
            <a:lvl2pPr marL="0" indent="0" algn="ctr">
              <a:lnSpc>
                <a:spcPct val="100000"/>
              </a:lnSpc>
              <a:spcBef>
                <a:spcPts val="0"/>
              </a:spcBef>
              <a:buNone/>
              <a:defRPr lang="en-US" sz="1800" b="1" kern="1200" dirty="0">
                <a:solidFill>
                  <a:schemeClr val="lt1"/>
                </a:solidFill>
                <a:latin typeface="+mn-lt"/>
                <a:ea typeface="+mn-ea"/>
                <a:cs typeface="+mn-cs"/>
              </a:defRPr>
            </a:lvl2pPr>
            <a:lvl3pPr marL="228600" indent="0" algn="ctr">
              <a:lnSpc>
                <a:spcPct val="100000"/>
              </a:lnSpc>
              <a:spcBef>
                <a:spcPts val="0"/>
              </a:spcBef>
              <a:buNone/>
              <a:defRPr lang="en-US" sz="1800" b="1" kern="1200" dirty="0">
                <a:solidFill>
                  <a:schemeClr val="lt1"/>
                </a:solidFill>
                <a:latin typeface="+mn-lt"/>
                <a:ea typeface="+mn-ea"/>
                <a:cs typeface="+mn-cs"/>
              </a:defRPr>
            </a:lvl3pPr>
            <a:lvl4pPr marL="457200" indent="0" algn="ctr">
              <a:lnSpc>
                <a:spcPct val="100000"/>
              </a:lnSpc>
              <a:spcBef>
                <a:spcPts val="0"/>
              </a:spcBef>
              <a:buNone/>
              <a:defRPr lang="en-US" sz="1800" b="1" kern="1200" dirty="0">
                <a:solidFill>
                  <a:schemeClr val="lt1"/>
                </a:solidFill>
                <a:latin typeface="+mn-lt"/>
                <a:ea typeface="+mn-ea"/>
                <a:cs typeface="+mn-cs"/>
              </a:defRPr>
            </a:lvl4pPr>
          </a:lstStyle>
          <a:p>
            <a:pPr algn="ctr"/>
            <a:r>
              <a:rPr lang="en-US" b="1"/>
              <a:t>Lorem ipsum</a:t>
            </a:r>
            <a:endParaRPr lang="en-US" sz="2000" b="1"/>
          </a:p>
        </p:txBody>
      </p:sp>
      <p:sp>
        <p:nvSpPr>
          <p:cNvPr id="10" name="Text Placeholder 28">
            <a:extLst>
              <a:ext uri="{FF2B5EF4-FFF2-40B4-BE49-F238E27FC236}">
                <a16:creationId xmlns:a16="http://schemas.microsoft.com/office/drawing/2014/main" id="{544D3463-AC1F-0D40-A8BC-35E1F25F9A9F}"/>
              </a:ext>
            </a:extLst>
          </p:cNvPr>
          <p:cNvSpPr>
            <a:spLocks noGrp="1"/>
          </p:cNvSpPr>
          <p:nvPr>
            <p:ph type="body" sz="quarter" idx="12" hasCustomPrompt="1"/>
          </p:nvPr>
        </p:nvSpPr>
        <p:spPr>
          <a:xfrm>
            <a:off x="4408780" y="2197966"/>
            <a:ext cx="7354376" cy="3114698"/>
          </a:xfrm>
        </p:spPr>
        <p:txBody>
          <a:bodyPr lIns="0" rIns="0" anchor="ctr">
            <a:noAutofit/>
          </a:bodyPr>
          <a:lstStyle>
            <a:lvl1pPr marL="236538" indent="-236538">
              <a:lnSpc>
                <a:spcPct val="100000"/>
              </a:lnSpc>
              <a:spcAft>
                <a:spcPts val="0"/>
              </a:spcAft>
              <a:buSzPct val="150000"/>
              <a:buFont typeface="Arial" panose="020B0604020202020204" pitchFamily="34" charset="0"/>
              <a:buChar char="•"/>
              <a:tabLst/>
              <a:defRPr lang="en-US" sz="1600">
                <a:solidFill>
                  <a:schemeClr val="bg1"/>
                </a:solidFill>
                <a:cs typeface="Times New Roman" panose="02020603050405020304" pitchFamily="18" charset="0"/>
              </a:defRPr>
            </a:lvl1pPr>
            <a:lvl2pPr marL="406400" indent="-166688">
              <a:lnSpc>
                <a:spcPct val="100000"/>
              </a:lnSpc>
              <a:spcBef>
                <a:spcPts val="0"/>
              </a:spcBef>
              <a:spcAft>
                <a:spcPts val="1000"/>
              </a:spcAft>
              <a:buClr>
                <a:schemeClr val="tx2"/>
              </a:buClr>
              <a:buSzPct val="150000"/>
              <a:buFont typeface="System Font Regular"/>
              <a:buChar char="–"/>
              <a:tabLst/>
              <a:defRPr lang="en-US" sz="1600" smtClean="0">
                <a:solidFill>
                  <a:srgbClr val="353535"/>
                </a:solidFill>
                <a:cs typeface="Times New Roman" panose="02020603050405020304" pitchFamily="18" charset="0"/>
              </a:defRPr>
            </a:lvl2pPr>
            <a:lvl3pPr marL="571500" indent="-174625">
              <a:lnSpc>
                <a:spcPct val="100000"/>
              </a:lnSpc>
              <a:buFont typeface="Arial" panose="020B0604020202020204" pitchFamily="34" charset="0"/>
              <a:buChar char="•"/>
              <a:tabLst/>
              <a:defRPr sz="1200"/>
            </a:lvl3pPr>
            <a:lvl4pPr marL="804863" indent="-166688">
              <a:lnSpc>
                <a:spcPct val="100000"/>
              </a:lnSpc>
              <a:buFont typeface="System Font Regular"/>
              <a:buChar char="–"/>
              <a:tabLst/>
              <a:defRPr sz="1200"/>
            </a:lvl4pPr>
            <a:lvl5pPr>
              <a:defRPr sz="1200"/>
            </a:lvl5pPr>
          </a:lstStyle>
          <a:p>
            <a:pPr lvl="0"/>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endParaRPr lang="en-US"/>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p>
          <a:p>
            <a:pPr lvl="0"/>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blandit</a:t>
            </a:r>
            <a:r>
              <a:rPr lang="en-US"/>
              <a:t> </a:t>
            </a:r>
            <a:r>
              <a:rPr lang="en-US" err="1"/>
              <a:t>turpis</a:t>
            </a:r>
            <a:r>
              <a:rPr lang="en-US"/>
              <a:t> cursus</a:t>
            </a:r>
          </a:p>
          <a:p>
            <a:pPr lvl="0"/>
            <a:r>
              <a:rPr lang="en-US"/>
              <a:t>Fermentum </a:t>
            </a:r>
            <a:r>
              <a:rPr lang="en-US" err="1"/>
              <a:t>leo</a:t>
            </a:r>
            <a:r>
              <a:rPr lang="en-US"/>
              <a:t> vel </a:t>
            </a:r>
            <a:r>
              <a:rPr lang="en-US" err="1"/>
              <a:t>orci</a:t>
            </a:r>
            <a:r>
              <a:rPr lang="en-US"/>
              <a:t> porta non pulvinar </a:t>
            </a:r>
            <a:r>
              <a:rPr lang="en-US" err="1"/>
              <a:t>neque</a:t>
            </a:r>
            <a:r>
              <a:rPr lang="en-US"/>
              <a:t> </a:t>
            </a:r>
            <a:r>
              <a:rPr lang="en-US" err="1"/>
              <a:t>venenatis</a:t>
            </a:r>
            <a:r>
              <a:rPr lang="en-US"/>
              <a:t> </a:t>
            </a:r>
            <a:r>
              <a:rPr lang="en-US" err="1"/>
              <a:t>lectus</a:t>
            </a:r>
            <a:r>
              <a:rPr lang="en-US"/>
              <a:t> magna </a:t>
            </a:r>
          </a:p>
          <a:p>
            <a:pPr lvl="0"/>
            <a:r>
              <a:rPr lang="en-US" err="1"/>
              <a:t>Porttitor</a:t>
            </a:r>
            <a:r>
              <a:rPr lang="en-US"/>
              <a:t> </a:t>
            </a:r>
            <a:r>
              <a:rPr lang="en-US" err="1"/>
              <a:t>rhoncus</a:t>
            </a:r>
            <a:r>
              <a:rPr lang="en-US"/>
              <a:t> dolor </a:t>
            </a:r>
            <a:r>
              <a:rPr lang="en-US" err="1"/>
              <a:t>purus</a:t>
            </a:r>
            <a:r>
              <a:rPr lang="en-US"/>
              <a:t> </a:t>
            </a:r>
            <a:r>
              <a:rPr lang="en-US" err="1"/>
              <a:t>arturient</a:t>
            </a:r>
            <a:r>
              <a:rPr lang="en-US"/>
              <a:t> </a:t>
            </a:r>
            <a:r>
              <a:rPr lang="en-US" err="1"/>
              <a:t>montes</a:t>
            </a:r>
            <a:r>
              <a:rPr lang="en-US"/>
              <a:t> </a:t>
            </a:r>
            <a:r>
              <a:rPr lang="en-US" err="1"/>
              <a:t>nascetur</a:t>
            </a:r>
            <a:r>
              <a:rPr lang="en-US"/>
              <a:t> </a:t>
            </a:r>
            <a:r>
              <a:rPr lang="en-US" err="1"/>
              <a:t>ridiculus</a:t>
            </a:r>
            <a:r>
              <a:rPr lang="en-US"/>
              <a:t> </a:t>
            </a:r>
            <a:r>
              <a:rPr lang="en-US" err="1"/>
              <a:t>mus</a:t>
            </a:r>
            <a:r>
              <a:rPr lang="en-US"/>
              <a:t> mauri. </a:t>
            </a:r>
          </a:p>
          <a:p>
            <a:pPr lvl="0"/>
            <a:r>
              <a:rPr lang="en-US" err="1"/>
              <a:t>Ullamcorper</a:t>
            </a:r>
            <a:r>
              <a:rPr lang="en-US"/>
              <a:t> </a:t>
            </a:r>
            <a:r>
              <a:rPr lang="en-US" err="1"/>
              <a:t>eget</a:t>
            </a:r>
            <a:r>
              <a:rPr lang="en-US"/>
              <a:t> </a:t>
            </a:r>
            <a:r>
              <a:rPr lang="en-US" err="1"/>
              <a:t>nulla</a:t>
            </a:r>
            <a:r>
              <a:rPr lang="en-US"/>
              <a:t> </a:t>
            </a:r>
            <a:r>
              <a:rPr lang="en-US" err="1"/>
              <a:t>facilisi</a:t>
            </a:r>
            <a:r>
              <a:rPr lang="en-US"/>
              <a:t> </a:t>
            </a:r>
            <a:r>
              <a:rPr lang="en-US" err="1"/>
              <a:t>etiamst</a:t>
            </a:r>
            <a:r>
              <a:rPr lang="en-US"/>
              <a:t> ante in </a:t>
            </a:r>
            <a:r>
              <a:rPr lang="en-US" err="1"/>
              <a:t>nibh</a:t>
            </a:r>
            <a:r>
              <a:rPr lang="en-US"/>
              <a:t> </a:t>
            </a:r>
            <a:r>
              <a:rPr lang="en-US" err="1"/>
              <a:t>mauris</a:t>
            </a:r>
            <a:r>
              <a:rPr lang="en-US"/>
              <a:t> cursus </a:t>
            </a:r>
            <a:r>
              <a:rPr lang="en-US" err="1"/>
              <a:t>mattis</a:t>
            </a:r>
            <a:endParaRPr lang="en-US"/>
          </a:p>
        </p:txBody>
      </p:sp>
      <p:sp>
        <p:nvSpPr>
          <p:cNvPr id="12" name="Text Placeholder 2">
            <a:extLst>
              <a:ext uri="{FF2B5EF4-FFF2-40B4-BE49-F238E27FC236}">
                <a16:creationId xmlns:a16="http://schemas.microsoft.com/office/drawing/2014/main" id="{0EDC74FD-E422-F943-BD89-4E46113FC43C}"/>
              </a:ext>
            </a:extLst>
          </p:cNvPr>
          <p:cNvSpPr>
            <a:spLocks noGrp="1"/>
          </p:cNvSpPr>
          <p:nvPr>
            <p:ph type="body" idx="10" hasCustomPrompt="1"/>
          </p:nvPr>
        </p:nvSpPr>
        <p:spPr>
          <a:xfrm>
            <a:off x="381000" y="297222"/>
            <a:ext cx="9728200" cy="716190"/>
          </a:xfrm>
        </p:spPr>
        <p:txBody>
          <a:bodyPr anchor="ctr"/>
          <a:lstStyle>
            <a:lvl1pPr>
              <a:defRPr lang="en-US" sz="1800" kern="1200" cap="none" baseline="0" dirty="0" smtClean="0">
                <a:solidFill>
                  <a:schemeClr val="tx1"/>
                </a:solidFill>
                <a:latin typeface="+mj-lt"/>
                <a:ea typeface="+mj-ea"/>
                <a:cs typeface="+mj-cs"/>
              </a:defRPr>
            </a:lvl1pPr>
            <a:lvl2pPr>
              <a:defRPr lang="en-US" sz="1800" kern="1200" cap="none" baseline="0" dirty="0" smtClean="0">
                <a:solidFill>
                  <a:schemeClr val="tx1"/>
                </a:solidFill>
                <a:latin typeface="+mj-lt"/>
                <a:ea typeface="+mj-ea"/>
                <a:cs typeface="+mj-cs"/>
              </a:defRPr>
            </a:lvl2pPr>
            <a:lvl3pPr>
              <a:defRPr lang="en-US" sz="1800" kern="1200" cap="none" baseline="0" dirty="0" smtClean="0">
                <a:solidFill>
                  <a:schemeClr val="tx1"/>
                </a:solidFill>
                <a:latin typeface="+mj-lt"/>
                <a:ea typeface="+mj-ea"/>
                <a:cs typeface="+mj-cs"/>
              </a:defRPr>
            </a:lvl3pPr>
            <a:lvl4pPr>
              <a:defRPr lang="en-US" sz="1800" kern="1200" cap="none" baseline="0" dirty="0" smtClean="0">
                <a:solidFill>
                  <a:schemeClr val="tx1"/>
                </a:solidFill>
                <a:latin typeface="+mj-lt"/>
                <a:ea typeface="+mj-ea"/>
                <a:cs typeface="+mj-cs"/>
              </a:defRPr>
            </a:lvl4pPr>
            <a:lvl5pPr>
              <a:defRPr lang="en-US" sz="1800" kern="1200" cap="none" baseline="0" dirty="0">
                <a:solidFill>
                  <a:schemeClr val="tx1"/>
                </a:solidFill>
                <a:latin typeface="+mj-lt"/>
                <a:ea typeface="+mj-ea"/>
                <a:cs typeface="+mj-cs"/>
              </a:defRPr>
            </a:lvl5pPr>
          </a:lstStyle>
          <a:p>
            <a:pPr lvl="0"/>
            <a:r>
              <a:rPr lang="en-US"/>
              <a:t>Slide Title</a:t>
            </a:r>
          </a:p>
        </p:txBody>
      </p:sp>
    </p:spTree>
    <p:extLst>
      <p:ext uri="{BB962C8B-B14F-4D97-AF65-F5344CB8AC3E}">
        <p14:creationId xmlns:p14="http://schemas.microsoft.com/office/powerpoint/2010/main" val="2620920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col text with arrow">
    <p:spTree>
      <p:nvGrpSpPr>
        <p:cNvPr id="1" name=""/>
        <p:cNvGrpSpPr/>
        <p:nvPr/>
      </p:nvGrpSpPr>
      <p:grpSpPr>
        <a:xfrm>
          <a:off x="0" y="0"/>
          <a:ext cx="0" cy="0"/>
          <a:chOff x="0" y="0"/>
          <a:chExt cx="0" cy="0"/>
        </a:xfrm>
      </p:grpSpPr>
      <p:sp>
        <p:nvSpPr>
          <p:cNvPr id="7" name="Rectangle: Top Corners Rounded 14">
            <a:extLst>
              <a:ext uri="{FF2B5EF4-FFF2-40B4-BE49-F238E27FC236}">
                <a16:creationId xmlns:a16="http://schemas.microsoft.com/office/drawing/2014/main" id="{033F084C-B445-DA4C-BDBF-02C12C5C2015}"/>
              </a:ext>
            </a:extLst>
          </p:cNvPr>
          <p:cNvSpPr/>
          <p:nvPr userDrawn="1"/>
        </p:nvSpPr>
        <p:spPr>
          <a:xfrm rot="5400000" flipH="1" flipV="1">
            <a:off x="5989919" y="112254"/>
            <a:ext cx="5031995" cy="7372171"/>
          </a:xfrm>
          <a:prstGeom prst="round2SameRect">
            <a:avLst>
              <a:gd name="adj1" fmla="val 50000"/>
              <a:gd name="adj2" fmla="val 0"/>
            </a:avLst>
          </a:prstGeom>
          <a:gradFill flip="none" rotWithShape="1">
            <a:gsLst>
              <a:gs pos="98000">
                <a:schemeClr val="accent6">
                  <a:lumMod val="80094"/>
                </a:schemeClr>
              </a:gs>
              <a:gs pos="0">
                <a:schemeClr val="accent5">
                  <a:alpha val="70371"/>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latin typeface="Arial"/>
            </a:endParaRPr>
          </a:p>
        </p:txBody>
      </p:sp>
      <p:sp>
        <p:nvSpPr>
          <p:cNvPr id="8" name="Rectangle: Top Corners Rounded 14">
            <a:extLst>
              <a:ext uri="{FF2B5EF4-FFF2-40B4-BE49-F238E27FC236}">
                <a16:creationId xmlns:a16="http://schemas.microsoft.com/office/drawing/2014/main" id="{95D38DC3-E32E-6A43-8921-F3C28FF7D484}"/>
              </a:ext>
            </a:extLst>
          </p:cNvPr>
          <p:cNvSpPr/>
          <p:nvPr userDrawn="1"/>
        </p:nvSpPr>
        <p:spPr>
          <a:xfrm rot="16200000" flipV="1">
            <a:off x="784223" y="500912"/>
            <a:ext cx="5029200" cy="6597651"/>
          </a:xfrm>
          <a:prstGeom prst="round2SameRect">
            <a:avLst>
              <a:gd name="adj1" fmla="val 50000"/>
              <a:gd name="adj2" fmla="val 0"/>
            </a:avLst>
          </a:prstGeom>
          <a:gradFill>
            <a:gsLst>
              <a:gs pos="100000">
                <a:schemeClr val="accent5">
                  <a:lumMod val="79000"/>
                  <a:alpha val="37273"/>
                </a:schemeClr>
              </a:gs>
              <a:gs pos="0">
                <a:schemeClr val="accent5">
                  <a:lumMod val="31000"/>
                  <a:lumOff val="69000"/>
                  <a:alpha val="69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365760" rIns="182880" bIns="91440" rtlCol="0" anchor="t"/>
          <a:lstStyle/>
          <a:p>
            <a:pPr>
              <a:spcAft>
                <a:spcPts val="600"/>
              </a:spcAft>
            </a:pPr>
            <a:endParaRPr lang="en-US" sz="1200">
              <a:solidFill>
                <a:srgbClr val="1A1A1A"/>
              </a:solidFill>
              <a:latin typeface="Arial"/>
            </a:endParaRPr>
          </a:p>
        </p:txBody>
      </p:sp>
      <p:sp>
        <p:nvSpPr>
          <p:cNvPr id="11" name="Right Arrow 10">
            <a:extLst>
              <a:ext uri="{FF2B5EF4-FFF2-40B4-BE49-F238E27FC236}">
                <a16:creationId xmlns:a16="http://schemas.microsoft.com/office/drawing/2014/main" id="{F0306048-6D8D-9B42-AA11-D28A88D42B24}"/>
              </a:ext>
            </a:extLst>
          </p:cNvPr>
          <p:cNvSpPr/>
          <p:nvPr userDrawn="1"/>
        </p:nvSpPr>
        <p:spPr>
          <a:xfrm>
            <a:off x="5382518" y="3474491"/>
            <a:ext cx="713482" cy="647700"/>
          </a:xfrm>
          <a:prstGeom prst="rightArrow">
            <a:avLst/>
          </a:prstGeom>
          <a:gradFill>
            <a:gsLst>
              <a:gs pos="0">
                <a:schemeClr val="accent6"/>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1">
            <a:extLst>
              <a:ext uri="{FF2B5EF4-FFF2-40B4-BE49-F238E27FC236}">
                <a16:creationId xmlns:a16="http://schemas.microsoft.com/office/drawing/2014/main" id="{D96D9079-CFAC-B94A-BA25-5F46FB3E316B}"/>
              </a:ext>
            </a:extLst>
          </p:cNvPr>
          <p:cNvSpPr>
            <a:spLocks noGrp="1"/>
          </p:cNvSpPr>
          <p:nvPr>
            <p:ph type="sldNum" sz="quarter" idx="4"/>
          </p:nvPr>
        </p:nvSpPr>
        <p:spPr>
          <a:xfrm>
            <a:off x="11509829" y="6509500"/>
            <a:ext cx="381000" cy="322752"/>
          </a:xfrm>
          <a:prstGeom prst="rect">
            <a:avLst/>
          </a:prstGeom>
        </p:spPr>
        <p:txBody>
          <a:bodyPr anchor="ctr"/>
          <a:lstStyle>
            <a:lvl1pPr algn="r">
              <a:defRPr sz="800"/>
            </a:lvl1pPr>
          </a:lstStyle>
          <a:p>
            <a:pPr>
              <a:defRPr/>
            </a:pPr>
            <a:fld id="{30723C64-E9EE-4260-BE60-6555669B16D5}" type="slidenum">
              <a:rPr lang="en-US" smtClean="0">
                <a:solidFill>
                  <a:srgbClr val="1A1A1A">
                    <a:tint val="75000"/>
                  </a:srgbClr>
                </a:solidFill>
              </a:rPr>
              <a:pPr>
                <a:defRPr/>
              </a:pPr>
              <a:t>‹#›</a:t>
            </a:fld>
            <a:endParaRPr lang="en-US">
              <a:solidFill>
                <a:srgbClr val="1A1A1A">
                  <a:tint val="75000"/>
                </a:srgbClr>
              </a:solidFill>
            </a:endParaRPr>
          </a:p>
        </p:txBody>
      </p:sp>
      <p:sp>
        <p:nvSpPr>
          <p:cNvPr id="13" name="Subhead">
            <a:extLst>
              <a:ext uri="{FF2B5EF4-FFF2-40B4-BE49-F238E27FC236}">
                <a16:creationId xmlns:a16="http://schemas.microsoft.com/office/drawing/2014/main" id="{33C05E23-F0F3-4B49-AF9D-2BDBB3BC843D}"/>
              </a:ext>
            </a:extLst>
          </p:cNvPr>
          <p:cNvSpPr>
            <a:spLocks noGrp="1"/>
          </p:cNvSpPr>
          <p:nvPr>
            <p:ph type="body" sz="quarter" idx="21" hasCustomPrompt="1"/>
          </p:nvPr>
        </p:nvSpPr>
        <p:spPr>
          <a:xfrm>
            <a:off x="426720" y="1809337"/>
            <a:ext cx="4712208" cy="325437"/>
          </a:xfrm>
        </p:spPr>
        <p:txBody>
          <a:bodyPr anchor="t">
            <a:noAutofit/>
          </a:bodyPr>
          <a:lstStyle>
            <a:lvl1pPr>
              <a:defRPr sz="2000" b="1">
                <a:solidFill>
                  <a:schemeClr val="tx1"/>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Headline</a:t>
            </a:r>
          </a:p>
        </p:txBody>
      </p:sp>
      <p:sp>
        <p:nvSpPr>
          <p:cNvPr id="14" name="Subhead">
            <a:extLst>
              <a:ext uri="{FF2B5EF4-FFF2-40B4-BE49-F238E27FC236}">
                <a16:creationId xmlns:a16="http://schemas.microsoft.com/office/drawing/2014/main" id="{1DD81022-F8F5-394C-A4A8-B8D68E4E37E9}"/>
              </a:ext>
            </a:extLst>
          </p:cNvPr>
          <p:cNvSpPr>
            <a:spLocks noGrp="1"/>
          </p:cNvSpPr>
          <p:nvPr>
            <p:ph type="body" sz="quarter" idx="22" hasCustomPrompt="1"/>
          </p:nvPr>
        </p:nvSpPr>
        <p:spPr>
          <a:xfrm>
            <a:off x="7029679" y="1809337"/>
            <a:ext cx="4712208" cy="325437"/>
          </a:xfrm>
        </p:spPr>
        <p:txBody>
          <a:bodyPr anchor="t">
            <a:noAutofit/>
          </a:bodyPr>
          <a:lstStyle>
            <a:lvl1pPr>
              <a:defRPr sz="2000" b="1">
                <a:solidFill>
                  <a:schemeClr val="bg1"/>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Headline</a:t>
            </a:r>
          </a:p>
        </p:txBody>
      </p:sp>
      <p:sp>
        <p:nvSpPr>
          <p:cNvPr id="17" name="Text Placeholder 28">
            <a:extLst>
              <a:ext uri="{FF2B5EF4-FFF2-40B4-BE49-F238E27FC236}">
                <a16:creationId xmlns:a16="http://schemas.microsoft.com/office/drawing/2014/main" id="{3171035F-9A17-2D4B-B768-53D02604358E}"/>
              </a:ext>
            </a:extLst>
          </p:cNvPr>
          <p:cNvSpPr>
            <a:spLocks noGrp="1"/>
          </p:cNvSpPr>
          <p:nvPr>
            <p:ph type="body" sz="quarter" idx="12" hasCustomPrompt="1"/>
          </p:nvPr>
        </p:nvSpPr>
        <p:spPr>
          <a:xfrm>
            <a:off x="371141" y="2249426"/>
            <a:ext cx="4131285" cy="3564850"/>
          </a:xfrm>
        </p:spPr>
        <p:txBody>
          <a:bodyPr lIns="0" rIns="0">
            <a:noAutofit/>
          </a:bodyPr>
          <a:lstStyle>
            <a:lvl1pPr marL="173038" indent="-173038">
              <a:lnSpc>
                <a:spcPct val="100000"/>
              </a:lnSpc>
              <a:spcAft>
                <a:spcPts val="0"/>
              </a:spcAft>
              <a:buSzPct val="150000"/>
              <a:buFont typeface="Arial" panose="020B0604020202020204" pitchFamily="34" charset="0"/>
              <a:buChar char="•"/>
              <a:tabLst/>
              <a:defRPr lang="en-US" sz="1600">
                <a:solidFill>
                  <a:srgbClr val="353535"/>
                </a:solidFill>
                <a:cs typeface="Times New Roman" panose="02020603050405020304" pitchFamily="18" charset="0"/>
              </a:defRPr>
            </a:lvl1pPr>
            <a:lvl2pPr marL="406400" indent="-166688">
              <a:lnSpc>
                <a:spcPct val="100000"/>
              </a:lnSpc>
              <a:spcBef>
                <a:spcPts val="0"/>
              </a:spcBef>
              <a:spcAft>
                <a:spcPts val="1000"/>
              </a:spcAft>
              <a:buClr>
                <a:schemeClr val="tx2"/>
              </a:buClr>
              <a:buSzPct val="150000"/>
              <a:buFont typeface="System Font Regular"/>
              <a:buChar char="–"/>
              <a:tabLst/>
              <a:defRPr lang="en-US" sz="1600" smtClean="0">
                <a:solidFill>
                  <a:srgbClr val="353535"/>
                </a:solidFill>
                <a:cs typeface="Times New Roman" panose="02020603050405020304" pitchFamily="18" charset="0"/>
              </a:defRPr>
            </a:lvl2pPr>
            <a:lvl3pPr marL="571500" indent="-174625">
              <a:lnSpc>
                <a:spcPct val="100000"/>
              </a:lnSpc>
              <a:buFont typeface="Arial" panose="020B0604020202020204" pitchFamily="34" charset="0"/>
              <a:buChar char="•"/>
              <a:tabLst/>
              <a:defRPr sz="1200"/>
            </a:lvl3pPr>
            <a:lvl4pPr marL="804863" indent="-166688">
              <a:lnSpc>
                <a:spcPct val="100000"/>
              </a:lnSpc>
              <a:buFont typeface="System Font Regular"/>
              <a:buChar char="–"/>
              <a:tabLst/>
              <a:defRPr sz="1200"/>
            </a:lvl4pPr>
            <a:lvl5pPr>
              <a:defRPr sz="1200"/>
            </a:lvl5pPr>
          </a:lstStyle>
          <a:p>
            <a:pPr lvl="0"/>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endParaRPr lang="en-US"/>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p>
          <a:p>
            <a:pPr lvl="0"/>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blandit</a:t>
            </a:r>
            <a:r>
              <a:rPr lang="en-US"/>
              <a:t> </a:t>
            </a:r>
            <a:r>
              <a:rPr lang="en-US" err="1"/>
              <a:t>turpis</a:t>
            </a:r>
            <a:r>
              <a:rPr lang="en-US"/>
              <a:t> cursus</a:t>
            </a:r>
          </a:p>
          <a:p>
            <a:pPr lvl="0"/>
            <a:r>
              <a:rPr lang="en-US"/>
              <a:t>Fermentum </a:t>
            </a:r>
            <a:r>
              <a:rPr lang="en-US" err="1"/>
              <a:t>leo</a:t>
            </a:r>
            <a:r>
              <a:rPr lang="en-US"/>
              <a:t> vel </a:t>
            </a:r>
            <a:r>
              <a:rPr lang="en-US" err="1"/>
              <a:t>orci</a:t>
            </a:r>
            <a:r>
              <a:rPr lang="en-US"/>
              <a:t> porta non pulvinar </a:t>
            </a:r>
            <a:r>
              <a:rPr lang="en-US" err="1"/>
              <a:t>neque</a:t>
            </a:r>
            <a:r>
              <a:rPr lang="en-US"/>
              <a:t> </a:t>
            </a:r>
            <a:r>
              <a:rPr lang="en-US" err="1"/>
              <a:t>venenatis</a:t>
            </a:r>
            <a:r>
              <a:rPr lang="en-US"/>
              <a:t> </a:t>
            </a:r>
            <a:r>
              <a:rPr lang="en-US" err="1"/>
              <a:t>lectus</a:t>
            </a:r>
            <a:r>
              <a:rPr lang="en-US"/>
              <a:t> magna </a:t>
            </a:r>
          </a:p>
          <a:p>
            <a:pPr lvl="0"/>
            <a:r>
              <a:rPr lang="en-US" err="1"/>
              <a:t>Porttitor</a:t>
            </a:r>
            <a:r>
              <a:rPr lang="en-US"/>
              <a:t> </a:t>
            </a:r>
            <a:r>
              <a:rPr lang="en-US" err="1"/>
              <a:t>rhoncus</a:t>
            </a:r>
            <a:r>
              <a:rPr lang="en-US"/>
              <a:t> dolor </a:t>
            </a:r>
            <a:r>
              <a:rPr lang="en-US" err="1"/>
              <a:t>purus</a:t>
            </a:r>
            <a:r>
              <a:rPr lang="en-US"/>
              <a:t> </a:t>
            </a:r>
            <a:r>
              <a:rPr lang="en-US" err="1"/>
              <a:t>arturient</a:t>
            </a:r>
            <a:r>
              <a:rPr lang="en-US"/>
              <a:t> </a:t>
            </a:r>
            <a:r>
              <a:rPr lang="en-US" err="1"/>
              <a:t>montes</a:t>
            </a:r>
            <a:r>
              <a:rPr lang="en-US"/>
              <a:t> </a:t>
            </a:r>
            <a:r>
              <a:rPr lang="en-US" err="1"/>
              <a:t>nascetur</a:t>
            </a:r>
            <a:r>
              <a:rPr lang="en-US"/>
              <a:t> </a:t>
            </a:r>
            <a:r>
              <a:rPr lang="en-US" err="1"/>
              <a:t>ridiculus</a:t>
            </a:r>
            <a:r>
              <a:rPr lang="en-US"/>
              <a:t> </a:t>
            </a:r>
            <a:r>
              <a:rPr lang="en-US" err="1"/>
              <a:t>mus</a:t>
            </a:r>
            <a:r>
              <a:rPr lang="en-US"/>
              <a:t> mauri. </a:t>
            </a:r>
          </a:p>
        </p:txBody>
      </p:sp>
      <p:sp>
        <p:nvSpPr>
          <p:cNvPr id="18" name="Text Placeholder 28">
            <a:extLst>
              <a:ext uri="{FF2B5EF4-FFF2-40B4-BE49-F238E27FC236}">
                <a16:creationId xmlns:a16="http://schemas.microsoft.com/office/drawing/2014/main" id="{9EB18E22-9B13-B942-B074-A31B066CA0E4}"/>
              </a:ext>
            </a:extLst>
          </p:cNvPr>
          <p:cNvSpPr>
            <a:spLocks noGrp="1"/>
          </p:cNvSpPr>
          <p:nvPr>
            <p:ph type="body" sz="quarter" idx="23" hasCustomPrompt="1"/>
          </p:nvPr>
        </p:nvSpPr>
        <p:spPr>
          <a:xfrm>
            <a:off x="7029680" y="2249426"/>
            <a:ext cx="4201537" cy="3564850"/>
          </a:xfrm>
        </p:spPr>
        <p:txBody>
          <a:bodyPr lIns="0" rIns="0">
            <a:noAutofit/>
          </a:bodyPr>
          <a:lstStyle>
            <a:lvl1pPr marL="173038" indent="-173038">
              <a:lnSpc>
                <a:spcPct val="100000"/>
              </a:lnSpc>
              <a:spcAft>
                <a:spcPts val="0"/>
              </a:spcAft>
              <a:buSzPct val="150000"/>
              <a:buFont typeface="Arial" panose="020B0604020202020204" pitchFamily="34" charset="0"/>
              <a:buChar char="•"/>
              <a:tabLst/>
              <a:defRPr lang="en-US" sz="1600">
                <a:solidFill>
                  <a:schemeClr val="bg1"/>
                </a:solidFill>
                <a:cs typeface="Times New Roman" panose="02020603050405020304" pitchFamily="18" charset="0"/>
              </a:defRPr>
            </a:lvl1pPr>
            <a:lvl2pPr marL="406400" indent="-166688">
              <a:lnSpc>
                <a:spcPct val="100000"/>
              </a:lnSpc>
              <a:spcBef>
                <a:spcPts val="0"/>
              </a:spcBef>
              <a:spcAft>
                <a:spcPts val="1000"/>
              </a:spcAft>
              <a:buClr>
                <a:schemeClr val="tx2"/>
              </a:buClr>
              <a:buSzPct val="150000"/>
              <a:buFont typeface="System Font Regular"/>
              <a:buChar char="–"/>
              <a:tabLst/>
              <a:defRPr lang="en-US" sz="1600" smtClean="0">
                <a:solidFill>
                  <a:srgbClr val="353535"/>
                </a:solidFill>
                <a:cs typeface="Times New Roman" panose="02020603050405020304" pitchFamily="18" charset="0"/>
              </a:defRPr>
            </a:lvl2pPr>
            <a:lvl3pPr marL="571500" indent="-174625">
              <a:lnSpc>
                <a:spcPct val="100000"/>
              </a:lnSpc>
              <a:buFont typeface="Arial" panose="020B0604020202020204" pitchFamily="34" charset="0"/>
              <a:buChar char="•"/>
              <a:tabLst/>
              <a:defRPr sz="1200"/>
            </a:lvl3pPr>
            <a:lvl4pPr marL="804863" indent="-166688">
              <a:lnSpc>
                <a:spcPct val="100000"/>
              </a:lnSpc>
              <a:buFont typeface="System Font Regular"/>
              <a:buChar char="–"/>
              <a:tabLst/>
              <a:defRPr sz="1200"/>
            </a:lvl4pPr>
            <a:lvl5pPr>
              <a:defRPr sz="1200"/>
            </a:lvl5pPr>
          </a:lstStyle>
          <a:p>
            <a:pPr lvl="0"/>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endParaRPr lang="en-US"/>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p>
          <a:p>
            <a:pPr lvl="0"/>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blandit</a:t>
            </a:r>
            <a:r>
              <a:rPr lang="en-US"/>
              <a:t> </a:t>
            </a:r>
            <a:r>
              <a:rPr lang="en-US" err="1"/>
              <a:t>turpis</a:t>
            </a:r>
            <a:r>
              <a:rPr lang="en-US"/>
              <a:t> cursus</a:t>
            </a:r>
          </a:p>
          <a:p>
            <a:pPr lvl="0"/>
            <a:r>
              <a:rPr lang="en-US"/>
              <a:t>Fermentum </a:t>
            </a:r>
            <a:r>
              <a:rPr lang="en-US" err="1"/>
              <a:t>leo</a:t>
            </a:r>
            <a:r>
              <a:rPr lang="en-US"/>
              <a:t> vel </a:t>
            </a:r>
            <a:r>
              <a:rPr lang="en-US" err="1"/>
              <a:t>orci</a:t>
            </a:r>
            <a:r>
              <a:rPr lang="en-US"/>
              <a:t> porta non pulvinar </a:t>
            </a:r>
            <a:r>
              <a:rPr lang="en-US" err="1"/>
              <a:t>neque</a:t>
            </a:r>
            <a:r>
              <a:rPr lang="en-US"/>
              <a:t> </a:t>
            </a:r>
            <a:r>
              <a:rPr lang="en-US" err="1"/>
              <a:t>venenatis</a:t>
            </a:r>
            <a:r>
              <a:rPr lang="en-US"/>
              <a:t> </a:t>
            </a:r>
            <a:r>
              <a:rPr lang="en-US" err="1"/>
              <a:t>lectus</a:t>
            </a:r>
            <a:r>
              <a:rPr lang="en-US"/>
              <a:t> magna </a:t>
            </a:r>
          </a:p>
          <a:p>
            <a:pPr lvl="0"/>
            <a:r>
              <a:rPr lang="en-US" err="1"/>
              <a:t>Porttitor</a:t>
            </a:r>
            <a:r>
              <a:rPr lang="en-US"/>
              <a:t> </a:t>
            </a:r>
            <a:r>
              <a:rPr lang="en-US" err="1"/>
              <a:t>rhoncus</a:t>
            </a:r>
            <a:r>
              <a:rPr lang="en-US"/>
              <a:t> dolor </a:t>
            </a:r>
            <a:r>
              <a:rPr lang="en-US" err="1"/>
              <a:t>purus</a:t>
            </a:r>
            <a:r>
              <a:rPr lang="en-US"/>
              <a:t> </a:t>
            </a:r>
            <a:r>
              <a:rPr lang="en-US" err="1"/>
              <a:t>arturient</a:t>
            </a:r>
            <a:r>
              <a:rPr lang="en-US"/>
              <a:t> </a:t>
            </a:r>
            <a:r>
              <a:rPr lang="en-US" err="1"/>
              <a:t>montes</a:t>
            </a:r>
            <a:r>
              <a:rPr lang="en-US"/>
              <a:t> </a:t>
            </a:r>
            <a:r>
              <a:rPr lang="en-US" err="1"/>
              <a:t>nascetur</a:t>
            </a:r>
            <a:r>
              <a:rPr lang="en-US"/>
              <a:t> </a:t>
            </a:r>
            <a:r>
              <a:rPr lang="en-US" err="1"/>
              <a:t>ridiculus</a:t>
            </a:r>
            <a:r>
              <a:rPr lang="en-US"/>
              <a:t> </a:t>
            </a:r>
            <a:r>
              <a:rPr lang="en-US" err="1"/>
              <a:t>mus</a:t>
            </a:r>
            <a:r>
              <a:rPr lang="en-US"/>
              <a:t> mauri. </a:t>
            </a:r>
          </a:p>
        </p:txBody>
      </p:sp>
      <p:sp>
        <p:nvSpPr>
          <p:cNvPr id="12" name="Text Placeholder 2">
            <a:extLst>
              <a:ext uri="{FF2B5EF4-FFF2-40B4-BE49-F238E27FC236}">
                <a16:creationId xmlns:a16="http://schemas.microsoft.com/office/drawing/2014/main" id="{D80A5068-AC59-E84B-8C64-CB43E2C48102}"/>
              </a:ext>
            </a:extLst>
          </p:cNvPr>
          <p:cNvSpPr>
            <a:spLocks noGrp="1"/>
          </p:cNvSpPr>
          <p:nvPr>
            <p:ph type="body" idx="10" hasCustomPrompt="1"/>
          </p:nvPr>
        </p:nvSpPr>
        <p:spPr>
          <a:xfrm>
            <a:off x="381000" y="297222"/>
            <a:ext cx="9728200" cy="716190"/>
          </a:xfrm>
        </p:spPr>
        <p:txBody>
          <a:bodyPr anchor="ctr"/>
          <a:lstStyle>
            <a:lvl1pPr>
              <a:defRPr lang="en-US" sz="1800" kern="1200" cap="none" baseline="0" dirty="0" smtClean="0">
                <a:solidFill>
                  <a:schemeClr val="tx1"/>
                </a:solidFill>
                <a:latin typeface="+mj-lt"/>
                <a:ea typeface="+mj-ea"/>
                <a:cs typeface="+mj-cs"/>
              </a:defRPr>
            </a:lvl1pPr>
            <a:lvl2pPr>
              <a:defRPr lang="en-US" sz="1800" kern="1200" cap="none" baseline="0" dirty="0" smtClean="0">
                <a:solidFill>
                  <a:schemeClr val="tx1"/>
                </a:solidFill>
                <a:latin typeface="+mj-lt"/>
                <a:ea typeface="+mj-ea"/>
                <a:cs typeface="+mj-cs"/>
              </a:defRPr>
            </a:lvl2pPr>
            <a:lvl3pPr>
              <a:defRPr lang="en-US" sz="1800" kern="1200" cap="none" baseline="0" dirty="0" smtClean="0">
                <a:solidFill>
                  <a:schemeClr val="tx1"/>
                </a:solidFill>
                <a:latin typeface="+mj-lt"/>
                <a:ea typeface="+mj-ea"/>
                <a:cs typeface="+mj-cs"/>
              </a:defRPr>
            </a:lvl3pPr>
            <a:lvl4pPr>
              <a:defRPr lang="en-US" sz="1800" kern="1200" cap="none" baseline="0" dirty="0" smtClean="0">
                <a:solidFill>
                  <a:schemeClr val="tx1"/>
                </a:solidFill>
                <a:latin typeface="+mj-lt"/>
                <a:ea typeface="+mj-ea"/>
                <a:cs typeface="+mj-cs"/>
              </a:defRPr>
            </a:lvl4pPr>
            <a:lvl5pPr>
              <a:defRPr lang="en-US" sz="1800" kern="1200" cap="none" baseline="0" dirty="0">
                <a:solidFill>
                  <a:schemeClr val="tx1"/>
                </a:solidFill>
                <a:latin typeface="+mj-lt"/>
                <a:ea typeface="+mj-ea"/>
                <a:cs typeface="+mj-cs"/>
              </a:defRPr>
            </a:lvl5pPr>
          </a:lstStyle>
          <a:p>
            <a:pPr lvl="0"/>
            <a:r>
              <a:rPr lang="en-US"/>
              <a:t>Slide Title</a:t>
            </a:r>
          </a:p>
        </p:txBody>
      </p:sp>
    </p:spTree>
    <p:extLst>
      <p:ext uri="{BB962C8B-B14F-4D97-AF65-F5344CB8AC3E}">
        <p14:creationId xmlns:p14="http://schemas.microsoft.com/office/powerpoint/2010/main" val="198913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eck bullets_capsu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1BFBD36-C4F9-4241-A386-CC27A308112A}"/>
              </a:ext>
            </a:extLst>
          </p:cNvPr>
          <p:cNvSpPr/>
          <p:nvPr userDrawn="1"/>
        </p:nvSpPr>
        <p:spPr>
          <a:xfrm rot="10800000">
            <a:off x="0" y="1282344"/>
            <a:ext cx="12192000" cy="5031994"/>
          </a:xfrm>
          <a:prstGeom prst="rect">
            <a:avLst/>
          </a:prstGeom>
          <a:gradFill>
            <a:gsLst>
              <a:gs pos="100000">
                <a:schemeClr val="accent5">
                  <a:lumMod val="79000"/>
                  <a:alpha val="37273"/>
                </a:schemeClr>
              </a:gs>
              <a:gs pos="0">
                <a:schemeClr val="accent5">
                  <a:lumMod val="31000"/>
                  <a:lumOff val="69000"/>
                  <a:alpha val="69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365760" rIns="182880" bIns="91440" rtlCol="0" anchor="t"/>
          <a:lstStyle/>
          <a:p>
            <a:pPr>
              <a:spcAft>
                <a:spcPts val="600"/>
              </a:spcAft>
            </a:pPr>
            <a:endParaRPr lang="en-US" sz="1200">
              <a:solidFill>
                <a:srgbClr val="1A1A1A"/>
              </a:solidFill>
              <a:latin typeface="Arial"/>
            </a:endParaRPr>
          </a:p>
        </p:txBody>
      </p:sp>
      <p:sp>
        <p:nvSpPr>
          <p:cNvPr id="15" name="Rectangle: Top Corners Rounded 14">
            <a:extLst>
              <a:ext uri="{FF2B5EF4-FFF2-40B4-BE49-F238E27FC236}">
                <a16:creationId xmlns:a16="http://schemas.microsoft.com/office/drawing/2014/main" id="{0C3C4CE8-A543-5F47-961A-7CDDF51431B4}"/>
              </a:ext>
            </a:extLst>
          </p:cNvPr>
          <p:cNvSpPr/>
          <p:nvPr userDrawn="1"/>
        </p:nvSpPr>
        <p:spPr>
          <a:xfrm rot="16200000" flipV="1">
            <a:off x="1330592" y="-48252"/>
            <a:ext cx="5031995" cy="7693182"/>
          </a:xfrm>
          <a:prstGeom prst="round2SameRect">
            <a:avLst>
              <a:gd name="adj1" fmla="val 50000"/>
              <a:gd name="adj2" fmla="val 0"/>
            </a:avLst>
          </a:prstGeom>
          <a:gradFill>
            <a:gsLst>
              <a:gs pos="0">
                <a:schemeClr val="accent6"/>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p>
        </p:txBody>
      </p:sp>
      <p:sp>
        <p:nvSpPr>
          <p:cNvPr id="5" name="Slide Number Placeholder 1">
            <a:extLst>
              <a:ext uri="{FF2B5EF4-FFF2-40B4-BE49-F238E27FC236}">
                <a16:creationId xmlns:a16="http://schemas.microsoft.com/office/drawing/2014/main" id="{D96D9079-CFAC-B94A-BA25-5F46FB3E316B}"/>
              </a:ext>
            </a:extLst>
          </p:cNvPr>
          <p:cNvSpPr>
            <a:spLocks noGrp="1"/>
          </p:cNvSpPr>
          <p:nvPr>
            <p:ph type="sldNum" sz="quarter" idx="4"/>
          </p:nvPr>
        </p:nvSpPr>
        <p:spPr>
          <a:xfrm>
            <a:off x="11509829" y="6509500"/>
            <a:ext cx="381000" cy="322752"/>
          </a:xfrm>
          <a:prstGeom prst="rect">
            <a:avLst/>
          </a:prstGeom>
        </p:spPr>
        <p:txBody>
          <a:bodyPr anchor="ctr"/>
          <a:lstStyle>
            <a:lvl1pPr algn="r">
              <a:defRPr sz="800"/>
            </a:lvl1pPr>
          </a:lstStyle>
          <a:p>
            <a:pPr>
              <a:defRPr/>
            </a:pPr>
            <a:fld id="{30723C64-E9EE-4260-BE60-6555669B16D5}" type="slidenum">
              <a:rPr lang="en-US" smtClean="0">
                <a:solidFill>
                  <a:srgbClr val="1A1A1A">
                    <a:tint val="75000"/>
                  </a:srgbClr>
                </a:solidFill>
              </a:rPr>
              <a:pPr>
                <a:defRPr/>
              </a:pPr>
              <a:t>‹#›</a:t>
            </a:fld>
            <a:endParaRPr lang="en-US">
              <a:solidFill>
                <a:srgbClr val="1A1A1A">
                  <a:tint val="75000"/>
                </a:srgbClr>
              </a:solidFill>
            </a:endParaRPr>
          </a:p>
        </p:txBody>
      </p:sp>
      <p:sp>
        <p:nvSpPr>
          <p:cNvPr id="14" name="Subhead">
            <a:extLst>
              <a:ext uri="{FF2B5EF4-FFF2-40B4-BE49-F238E27FC236}">
                <a16:creationId xmlns:a16="http://schemas.microsoft.com/office/drawing/2014/main" id="{1DD81022-F8F5-394C-A4A8-B8D68E4E37E9}"/>
              </a:ext>
            </a:extLst>
          </p:cNvPr>
          <p:cNvSpPr>
            <a:spLocks noGrp="1"/>
          </p:cNvSpPr>
          <p:nvPr>
            <p:ph type="body" sz="quarter" idx="22" hasCustomPrompt="1"/>
          </p:nvPr>
        </p:nvSpPr>
        <p:spPr>
          <a:xfrm>
            <a:off x="7941364" y="1809337"/>
            <a:ext cx="3800522" cy="325437"/>
          </a:xfrm>
        </p:spPr>
        <p:txBody>
          <a:bodyPr anchor="t">
            <a:noAutofit/>
          </a:bodyPr>
          <a:lstStyle>
            <a:lvl1pPr>
              <a:defRPr sz="2000" b="1">
                <a:solidFill>
                  <a:schemeClr val="tx1"/>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Headline</a:t>
            </a:r>
          </a:p>
        </p:txBody>
      </p:sp>
      <p:sp>
        <p:nvSpPr>
          <p:cNvPr id="17" name="Text Placeholder 28">
            <a:extLst>
              <a:ext uri="{FF2B5EF4-FFF2-40B4-BE49-F238E27FC236}">
                <a16:creationId xmlns:a16="http://schemas.microsoft.com/office/drawing/2014/main" id="{3171035F-9A17-2D4B-B768-53D02604358E}"/>
              </a:ext>
            </a:extLst>
          </p:cNvPr>
          <p:cNvSpPr>
            <a:spLocks noGrp="1"/>
          </p:cNvSpPr>
          <p:nvPr>
            <p:ph type="body" sz="quarter" idx="12" hasCustomPrompt="1"/>
          </p:nvPr>
        </p:nvSpPr>
        <p:spPr>
          <a:xfrm>
            <a:off x="1181100" y="1981200"/>
            <a:ext cx="4131285" cy="553409"/>
          </a:xfrm>
        </p:spPr>
        <p:txBody>
          <a:bodyPr lIns="0" rIns="0" anchor="ctr">
            <a:noAutofit/>
          </a:bodyPr>
          <a:lstStyle>
            <a:lvl1pPr marL="0" indent="0">
              <a:lnSpc>
                <a:spcPct val="100000"/>
              </a:lnSpc>
              <a:spcAft>
                <a:spcPts val="0"/>
              </a:spcAft>
              <a:buSzPct val="150000"/>
              <a:buFont typeface="Arial" panose="020B0604020202020204" pitchFamily="34" charset="0"/>
              <a:buNone/>
              <a:tabLst/>
              <a:defRPr lang="en-US" sz="1600" b="1">
                <a:solidFill>
                  <a:schemeClr val="bg1"/>
                </a:solidFill>
                <a:cs typeface="Times New Roman" panose="02020603050405020304" pitchFamily="18" charset="0"/>
              </a:defRPr>
            </a:lvl1pPr>
            <a:lvl2pPr marL="406400" indent="-166688">
              <a:lnSpc>
                <a:spcPct val="100000"/>
              </a:lnSpc>
              <a:spcBef>
                <a:spcPts val="0"/>
              </a:spcBef>
              <a:spcAft>
                <a:spcPts val="1000"/>
              </a:spcAft>
              <a:buClr>
                <a:schemeClr val="tx2"/>
              </a:buClr>
              <a:buSzPct val="150000"/>
              <a:buFont typeface="System Font Regular"/>
              <a:buChar char="–"/>
              <a:tabLst/>
              <a:defRPr lang="en-US" sz="1600" smtClean="0">
                <a:solidFill>
                  <a:srgbClr val="353535"/>
                </a:solidFill>
                <a:cs typeface="Times New Roman" panose="02020603050405020304" pitchFamily="18" charset="0"/>
              </a:defRPr>
            </a:lvl2pPr>
            <a:lvl3pPr marL="571500" indent="-174625">
              <a:lnSpc>
                <a:spcPct val="100000"/>
              </a:lnSpc>
              <a:buFont typeface="Arial" panose="020B0604020202020204" pitchFamily="34" charset="0"/>
              <a:buChar char="•"/>
              <a:tabLst/>
              <a:defRPr sz="1200"/>
            </a:lvl3pPr>
            <a:lvl4pPr marL="804863" indent="-166688">
              <a:lnSpc>
                <a:spcPct val="100000"/>
              </a:lnSpc>
              <a:buFont typeface="System Font Regular"/>
              <a:buChar char="–"/>
              <a:tabLst/>
              <a:defRPr sz="1200"/>
            </a:lvl4pPr>
            <a:lvl5pPr>
              <a:defRPr sz="12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p>
        </p:txBody>
      </p:sp>
      <p:sp>
        <p:nvSpPr>
          <p:cNvPr id="18" name="Text Placeholder 28">
            <a:extLst>
              <a:ext uri="{FF2B5EF4-FFF2-40B4-BE49-F238E27FC236}">
                <a16:creationId xmlns:a16="http://schemas.microsoft.com/office/drawing/2014/main" id="{9EB18E22-9B13-B942-B074-A31B066CA0E4}"/>
              </a:ext>
            </a:extLst>
          </p:cNvPr>
          <p:cNvSpPr>
            <a:spLocks noGrp="1"/>
          </p:cNvSpPr>
          <p:nvPr>
            <p:ph type="body" sz="quarter" idx="23" hasCustomPrompt="1"/>
          </p:nvPr>
        </p:nvSpPr>
        <p:spPr>
          <a:xfrm>
            <a:off x="7941365" y="2249426"/>
            <a:ext cx="3800522" cy="3564850"/>
          </a:xfrm>
        </p:spPr>
        <p:txBody>
          <a:bodyPr lIns="0" rIns="0">
            <a:noAutofit/>
          </a:bodyPr>
          <a:lstStyle>
            <a:lvl1pPr marL="173038" indent="-173038">
              <a:lnSpc>
                <a:spcPct val="100000"/>
              </a:lnSpc>
              <a:spcAft>
                <a:spcPts val="0"/>
              </a:spcAft>
              <a:buSzPct val="150000"/>
              <a:buFont typeface="Arial" panose="020B0604020202020204" pitchFamily="34" charset="0"/>
              <a:buChar char="•"/>
              <a:tabLst/>
              <a:defRPr lang="en-US" sz="1600">
                <a:solidFill>
                  <a:schemeClr val="tx1"/>
                </a:solidFill>
                <a:cs typeface="Times New Roman" panose="02020603050405020304" pitchFamily="18" charset="0"/>
              </a:defRPr>
            </a:lvl1pPr>
            <a:lvl2pPr marL="406400" indent="-166688">
              <a:lnSpc>
                <a:spcPct val="100000"/>
              </a:lnSpc>
              <a:spcBef>
                <a:spcPts val="0"/>
              </a:spcBef>
              <a:spcAft>
                <a:spcPts val="1000"/>
              </a:spcAft>
              <a:buClr>
                <a:schemeClr val="tx2"/>
              </a:buClr>
              <a:buSzPct val="150000"/>
              <a:buFont typeface="System Font Regular"/>
              <a:buChar char="–"/>
              <a:tabLst/>
              <a:defRPr lang="en-US" sz="1600" smtClean="0">
                <a:solidFill>
                  <a:srgbClr val="353535"/>
                </a:solidFill>
                <a:cs typeface="Times New Roman" panose="02020603050405020304" pitchFamily="18" charset="0"/>
              </a:defRPr>
            </a:lvl2pPr>
            <a:lvl3pPr marL="571500" indent="-174625">
              <a:lnSpc>
                <a:spcPct val="100000"/>
              </a:lnSpc>
              <a:buFont typeface="Arial" panose="020B0604020202020204" pitchFamily="34" charset="0"/>
              <a:buChar char="•"/>
              <a:tabLst/>
              <a:defRPr sz="1200"/>
            </a:lvl3pPr>
            <a:lvl4pPr marL="804863" indent="-166688">
              <a:lnSpc>
                <a:spcPct val="100000"/>
              </a:lnSpc>
              <a:buFont typeface="System Font Regular"/>
              <a:buChar char="–"/>
              <a:tabLst/>
              <a:defRPr sz="1200"/>
            </a:lvl4pPr>
            <a:lvl5pPr>
              <a:defRPr sz="1200"/>
            </a:lvl5pPr>
          </a:lstStyle>
          <a:p>
            <a:pPr lvl="0"/>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endParaRPr lang="en-US"/>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p>
          <a:p>
            <a:pPr lvl="0"/>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blandit</a:t>
            </a:r>
            <a:r>
              <a:rPr lang="en-US"/>
              <a:t> </a:t>
            </a:r>
            <a:r>
              <a:rPr lang="en-US" err="1"/>
              <a:t>turpis</a:t>
            </a:r>
            <a:r>
              <a:rPr lang="en-US"/>
              <a:t> cursus</a:t>
            </a:r>
          </a:p>
          <a:p>
            <a:pPr lvl="0"/>
            <a:r>
              <a:rPr lang="en-US"/>
              <a:t>Fermentum </a:t>
            </a:r>
            <a:r>
              <a:rPr lang="en-US" err="1"/>
              <a:t>leo</a:t>
            </a:r>
            <a:r>
              <a:rPr lang="en-US"/>
              <a:t> vel </a:t>
            </a:r>
            <a:r>
              <a:rPr lang="en-US" err="1"/>
              <a:t>orci</a:t>
            </a:r>
            <a:r>
              <a:rPr lang="en-US"/>
              <a:t> porta non pulvinar </a:t>
            </a:r>
            <a:r>
              <a:rPr lang="en-US" err="1"/>
              <a:t>neque</a:t>
            </a:r>
            <a:r>
              <a:rPr lang="en-US"/>
              <a:t> </a:t>
            </a:r>
            <a:r>
              <a:rPr lang="en-US" err="1"/>
              <a:t>venenatis</a:t>
            </a:r>
            <a:r>
              <a:rPr lang="en-US"/>
              <a:t> </a:t>
            </a:r>
            <a:r>
              <a:rPr lang="en-US" err="1"/>
              <a:t>lectus</a:t>
            </a:r>
            <a:r>
              <a:rPr lang="en-US"/>
              <a:t> magna </a:t>
            </a:r>
          </a:p>
          <a:p>
            <a:pPr lvl="0"/>
            <a:r>
              <a:rPr lang="en-US" err="1"/>
              <a:t>Porttitor</a:t>
            </a:r>
            <a:r>
              <a:rPr lang="en-US"/>
              <a:t> </a:t>
            </a:r>
            <a:r>
              <a:rPr lang="en-US" err="1"/>
              <a:t>rhoncus</a:t>
            </a:r>
            <a:r>
              <a:rPr lang="en-US"/>
              <a:t> dolor </a:t>
            </a:r>
            <a:r>
              <a:rPr lang="en-US" err="1"/>
              <a:t>purus</a:t>
            </a:r>
            <a:r>
              <a:rPr lang="en-US"/>
              <a:t> </a:t>
            </a:r>
            <a:r>
              <a:rPr lang="en-US" err="1"/>
              <a:t>arturient</a:t>
            </a:r>
            <a:r>
              <a:rPr lang="en-US"/>
              <a:t> </a:t>
            </a:r>
            <a:r>
              <a:rPr lang="en-US" err="1"/>
              <a:t>montes</a:t>
            </a:r>
            <a:r>
              <a:rPr lang="en-US"/>
              <a:t> </a:t>
            </a:r>
            <a:r>
              <a:rPr lang="en-US" err="1"/>
              <a:t>nascetur</a:t>
            </a:r>
            <a:r>
              <a:rPr lang="en-US"/>
              <a:t> </a:t>
            </a:r>
            <a:r>
              <a:rPr lang="en-US" err="1"/>
              <a:t>ridiculus</a:t>
            </a:r>
            <a:r>
              <a:rPr lang="en-US"/>
              <a:t> </a:t>
            </a:r>
            <a:r>
              <a:rPr lang="en-US" err="1"/>
              <a:t>mus</a:t>
            </a:r>
            <a:r>
              <a:rPr lang="en-US"/>
              <a:t> mauri. </a:t>
            </a:r>
          </a:p>
        </p:txBody>
      </p:sp>
      <p:sp>
        <p:nvSpPr>
          <p:cNvPr id="16" name="Text Placeholder 28">
            <a:extLst>
              <a:ext uri="{FF2B5EF4-FFF2-40B4-BE49-F238E27FC236}">
                <a16:creationId xmlns:a16="http://schemas.microsoft.com/office/drawing/2014/main" id="{0488D140-9C04-A74F-ACBD-068AF2B736CD}"/>
              </a:ext>
            </a:extLst>
          </p:cNvPr>
          <p:cNvSpPr>
            <a:spLocks noGrp="1"/>
          </p:cNvSpPr>
          <p:nvPr>
            <p:ph type="body" sz="quarter" idx="24" hasCustomPrompt="1"/>
          </p:nvPr>
        </p:nvSpPr>
        <p:spPr>
          <a:xfrm>
            <a:off x="1181100" y="2942778"/>
            <a:ext cx="4131285" cy="553409"/>
          </a:xfrm>
        </p:spPr>
        <p:txBody>
          <a:bodyPr lIns="0" rIns="0" anchor="ctr">
            <a:noAutofit/>
          </a:bodyPr>
          <a:lstStyle>
            <a:lvl1pPr marL="0" indent="0">
              <a:lnSpc>
                <a:spcPct val="100000"/>
              </a:lnSpc>
              <a:spcAft>
                <a:spcPts val="0"/>
              </a:spcAft>
              <a:buSzPct val="150000"/>
              <a:buFont typeface="Arial" panose="020B0604020202020204" pitchFamily="34" charset="0"/>
              <a:buNone/>
              <a:tabLst/>
              <a:defRPr lang="en-US" sz="1600" b="1">
                <a:solidFill>
                  <a:schemeClr val="bg1"/>
                </a:solidFill>
                <a:cs typeface="Times New Roman" panose="02020603050405020304" pitchFamily="18" charset="0"/>
              </a:defRPr>
            </a:lvl1pPr>
            <a:lvl2pPr marL="406400" indent="-166688">
              <a:lnSpc>
                <a:spcPct val="100000"/>
              </a:lnSpc>
              <a:spcBef>
                <a:spcPts val="0"/>
              </a:spcBef>
              <a:spcAft>
                <a:spcPts val="1000"/>
              </a:spcAft>
              <a:buClr>
                <a:schemeClr val="tx2"/>
              </a:buClr>
              <a:buSzPct val="150000"/>
              <a:buFont typeface="System Font Regular"/>
              <a:buChar char="–"/>
              <a:tabLst/>
              <a:defRPr lang="en-US" sz="1600" smtClean="0">
                <a:solidFill>
                  <a:srgbClr val="353535"/>
                </a:solidFill>
                <a:cs typeface="Times New Roman" panose="02020603050405020304" pitchFamily="18" charset="0"/>
              </a:defRPr>
            </a:lvl2pPr>
            <a:lvl3pPr marL="571500" indent="-174625">
              <a:lnSpc>
                <a:spcPct val="100000"/>
              </a:lnSpc>
              <a:buFont typeface="Arial" panose="020B0604020202020204" pitchFamily="34" charset="0"/>
              <a:buChar char="•"/>
              <a:tabLst/>
              <a:defRPr sz="1200"/>
            </a:lvl3pPr>
            <a:lvl4pPr marL="804863" indent="-166688">
              <a:lnSpc>
                <a:spcPct val="100000"/>
              </a:lnSpc>
              <a:buFont typeface="System Font Regular"/>
              <a:buChar char="–"/>
              <a:tabLst/>
              <a:defRPr sz="1200"/>
            </a:lvl4pPr>
            <a:lvl5pPr>
              <a:defRPr sz="12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p>
        </p:txBody>
      </p:sp>
      <p:sp>
        <p:nvSpPr>
          <p:cNvPr id="19" name="Text Placeholder 28">
            <a:extLst>
              <a:ext uri="{FF2B5EF4-FFF2-40B4-BE49-F238E27FC236}">
                <a16:creationId xmlns:a16="http://schemas.microsoft.com/office/drawing/2014/main" id="{A1BC7D58-EF44-7B41-9C92-A1EFAF05FB32}"/>
              </a:ext>
            </a:extLst>
          </p:cNvPr>
          <p:cNvSpPr>
            <a:spLocks noGrp="1"/>
          </p:cNvSpPr>
          <p:nvPr>
            <p:ph type="body" sz="quarter" idx="25" hasCustomPrompt="1"/>
          </p:nvPr>
        </p:nvSpPr>
        <p:spPr>
          <a:xfrm>
            <a:off x="1181100" y="3904356"/>
            <a:ext cx="4131285" cy="553409"/>
          </a:xfrm>
        </p:spPr>
        <p:txBody>
          <a:bodyPr lIns="0" rIns="0" anchor="ctr">
            <a:noAutofit/>
          </a:bodyPr>
          <a:lstStyle>
            <a:lvl1pPr marL="0" indent="0">
              <a:lnSpc>
                <a:spcPct val="100000"/>
              </a:lnSpc>
              <a:spcAft>
                <a:spcPts val="0"/>
              </a:spcAft>
              <a:buSzPct val="150000"/>
              <a:buFont typeface="Arial" panose="020B0604020202020204" pitchFamily="34" charset="0"/>
              <a:buNone/>
              <a:tabLst/>
              <a:defRPr lang="en-US" sz="1600" b="1">
                <a:solidFill>
                  <a:schemeClr val="bg1"/>
                </a:solidFill>
                <a:cs typeface="Times New Roman" panose="02020603050405020304" pitchFamily="18" charset="0"/>
              </a:defRPr>
            </a:lvl1pPr>
            <a:lvl2pPr marL="406400" indent="-166688">
              <a:lnSpc>
                <a:spcPct val="100000"/>
              </a:lnSpc>
              <a:spcBef>
                <a:spcPts val="0"/>
              </a:spcBef>
              <a:spcAft>
                <a:spcPts val="1000"/>
              </a:spcAft>
              <a:buClr>
                <a:schemeClr val="tx2"/>
              </a:buClr>
              <a:buSzPct val="150000"/>
              <a:buFont typeface="System Font Regular"/>
              <a:buChar char="–"/>
              <a:tabLst/>
              <a:defRPr lang="en-US" sz="1600" smtClean="0">
                <a:solidFill>
                  <a:srgbClr val="353535"/>
                </a:solidFill>
                <a:cs typeface="Times New Roman" panose="02020603050405020304" pitchFamily="18" charset="0"/>
              </a:defRPr>
            </a:lvl2pPr>
            <a:lvl3pPr marL="571500" indent="-174625">
              <a:lnSpc>
                <a:spcPct val="100000"/>
              </a:lnSpc>
              <a:buFont typeface="Arial" panose="020B0604020202020204" pitchFamily="34" charset="0"/>
              <a:buChar char="•"/>
              <a:tabLst/>
              <a:defRPr sz="1200"/>
            </a:lvl3pPr>
            <a:lvl4pPr marL="804863" indent="-166688">
              <a:lnSpc>
                <a:spcPct val="100000"/>
              </a:lnSpc>
              <a:buFont typeface="System Font Regular"/>
              <a:buChar char="–"/>
              <a:tabLst/>
              <a:defRPr sz="1200"/>
            </a:lvl4pPr>
            <a:lvl5pPr>
              <a:defRPr sz="12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p>
        </p:txBody>
      </p:sp>
      <p:sp>
        <p:nvSpPr>
          <p:cNvPr id="20" name="Text Placeholder 28">
            <a:extLst>
              <a:ext uri="{FF2B5EF4-FFF2-40B4-BE49-F238E27FC236}">
                <a16:creationId xmlns:a16="http://schemas.microsoft.com/office/drawing/2014/main" id="{6B4F3669-FC6C-CC46-9486-C95F4B957913}"/>
              </a:ext>
            </a:extLst>
          </p:cNvPr>
          <p:cNvSpPr>
            <a:spLocks noGrp="1"/>
          </p:cNvSpPr>
          <p:nvPr>
            <p:ph type="body" sz="quarter" idx="26" hasCustomPrompt="1"/>
          </p:nvPr>
        </p:nvSpPr>
        <p:spPr>
          <a:xfrm>
            <a:off x="1181100" y="4865933"/>
            <a:ext cx="4131285" cy="553409"/>
          </a:xfrm>
        </p:spPr>
        <p:txBody>
          <a:bodyPr lIns="0" rIns="0" anchor="ctr">
            <a:noAutofit/>
          </a:bodyPr>
          <a:lstStyle>
            <a:lvl1pPr marL="0" indent="0">
              <a:lnSpc>
                <a:spcPct val="100000"/>
              </a:lnSpc>
              <a:spcAft>
                <a:spcPts val="0"/>
              </a:spcAft>
              <a:buSzPct val="150000"/>
              <a:buFont typeface="Arial" panose="020B0604020202020204" pitchFamily="34" charset="0"/>
              <a:buNone/>
              <a:tabLst/>
              <a:defRPr lang="en-US" sz="1600" b="1">
                <a:solidFill>
                  <a:schemeClr val="bg1"/>
                </a:solidFill>
                <a:cs typeface="Times New Roman" panose="02020603050405020304" pitchFamily="18" charset="0"/>
              </a:defRPr>
            </a:lvl1pPr>
            <a:lvl2pPr marL="406400" indent="-166688">
              <a:lnSpc>
                <a:spcPct val="100000"/>
              </a:lnSpc>
              <a:spcBef>
                <a:spcPts val="0"/>
              </a:spcBef>
              <a:spcAft>
                <a:spcPts val="1000"/>
              </a:spcAft>
              <a:buClr>
                <a:schemeClr val="tx2"/>
              </a:buClr>
              <a:buSzPct val="150000"/>
              <a:buFont typeface="System Font Regular"/>
              <a:buChar char="–"/>
              <a:tabLst/>
              <a:defRPr lang="en-US" sz="1600" smtClean="0">
                <a:solidFill>
                  <a:srgbClr val="353535"/>
                </a:solidFill>
                <a:cs typeface="Times New Roman" panose="02020603050405020304" pitchFamily="18" charset="0"/>
              </a:defRPr>
            </a:lvl2pPr>
            <a:lvl3pPr marL="571500" indent="-174625">
              <a:lnSpc>
                <a:spcPct val="100000"/>
              </a:lnSpc>
              <a:buFont typeface="Arial" panose="020B0604020202020204" pitchFamily="34" charset="0"/>
              <a:buChar char="•"/>
              <a:tabLst/>
              <a:defRPr sz="1200"/>
            </a:lvl3pPr>
            <a:lvl4pPr marL="804863" indent="-166688">
              <a:lnSpc>
                <a:spcPct val="100000"/>
              </a:lnSpc>
              <a:buFont typeface="System Font Regular"/>
              <a:buChar char="–"/>
              <a:tabLst/>
              <a:defRPr sz="1200"/>
            </a:lvl4pPr>
            <a:lvl5pPr>
              <a:defRPr sz="12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p>
        </p:txBody>
      </p:sp>
      <p:sp>
        <p:nvSpPr>
          <p:cNvPr id="13" name="Text Placeholder 2">
            <a:extLst>
              <a:ext uri="{FF2B5EF4-FFF2-40B4-BE49-F238E27FC236}">
                <a16:creationId xmlns:a16="http://schemas.microsoft.com/office/drawing/2014/main" id="{1CC9CE27-A6B4-3C48-B8F1-1CAF3497E07A}"/>
              </a:ext>
            </a:extLst>
          </p:cNvPr>
          <p:cNvSpPr>
            <a:spLocks noGrp="1"/>
          </p:cNvSpPr>
          <p:nvPr>
            <p:ph type="body" idx="10" hasCustomPrompt="1"/>
          </p:nvPr>
        </p:nvSpPr>
        <p:spPr>
          <a:xfrm>
            <a:off x="381000" y="297222"/>
            <a:ext cx="9728200" cy="716190"/>
          </a:xfrm>
        </p:spPr>
        <p:txBody>
          <a:bodyPr anchor="ctr"/>
          <a:lstStyle>
            <a:lvl1pPr>
              <a:defRPr lang="en-US" sz="1800" kern="1200" cap="none" baseline="0" dirty="0" smtClean="0">
                <a:solidFill>
                  <a:schemeClr val="tx1"/>
                </a:solidFill>
                <a:latin typeface="+mj-lt"/>
                <a:ea typeface="+mj-ea"/>
                <a:cs typeface="+mj-cs"/>
              </a:defRPr>
            </a:lvl1pPr>
            <a:lvl2pPr>
              <a:defRPr lang="en-US" sz="1800" kern="1200" cap="none" baseline="0" dirty="0" smtClean="0">
                <a:solidFill>
                  <a:schemeClr val="tx1"/>
                </a:solidFill>
                <a:latin typeface="+mj-lt"/>
                <a:ea typeface="+mj-ea"/>
                <a:cs typeface="+mj-cs"/>
              </a:defRPr>
            </a:lvl2pPr>
            <a:lvl3pPr>
              <a:defRPr lang="en-US" sz="1800" kern="1200" cap="none" baseline="0" dirty="0" smtClean="0">
                <a:solidFill>
                  <a:schemeClr val="tx1"/>
                </a:solidFill>
                <a:latin typeface="+mj-lt"/>
                <a:ea typeface="+mj-ea"/>
                <a:cs typeface="+mj-cs"/>
              </a:defRPr>
            </a:lvl3pPr>
            <a:lvl4pPr>
              <a:defRPr lang="en-US" sz="1800" kern="1200" cap="none" baseline="0" dirty="0" smtClean="0">
                <a:solidFill>
                  <a:schemeClr val="tx1"/>
                </a:solidFill>
                <a:latin typeface="+mj-lt"/>
                <a:ea typeface="+mj-ea"/>
                <a:cs typeface="+mj-cs"/>
              </a:defRPr>
            </a:lvl4pPr>
            <a:lvl5pPr>
              <a:defRPr lang="en-US" sz="1800" kern="1200" cap="none" baseline="0" dirty="0">
                <a:solidFill>
                  <a:schemeClr val="tx1"/>
                </a:solidFill>
                <a:latin typeface="+mj-lt"/>
                <a:ea typeface="+mj-ea"/>
                <a:cs typeface="+mj-cs"/>
              </a:defRPr>
            </a:lvl5pPr>
          </a:lstStyle>
          <a:p>
            <a:pPr lvl="0"/>
            <a:r>
              <a:rPr lang="en-US"/>
              <a:t>Slide Title</a:t>
            </a:r>
          </a:p>
        </p:txBody>
      </p:sp>
    </p:spTree>
    <p:extLst>
      <p:ext uri="{BB962C8B-B14F-4D97-AF65-F5344CB8AC3E}">
        <p14:creationId xmlns:p14="http://schemas.microsoft.com/office/powerpoint/2010/main" val="985779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Text_CTA">
    <p:spTree>
      <p:nvGrpSpPr>
        <p:cNvPr id="1" name=""/>
        <p:cNvGrpSpPr/>
        <p:nvPr/>
      </p:nvGrpSpPr>
      <p:grpSpPr>
        <a:xfrm>
          <a:off x="0" y="0"/>
          <a:ext cx="0" cy="0"/>
          <a:chOff x="0" y="0"/>
          <a:chExt cx="0" cy="0"/>
        </a:xfrm>
      </p:grpSpPr>
      <p:sp>
        <p:nvSpPr>
          <p:cNvPr id="8" name="Rectangle: Top Corners Rounded 14">
            <a:extLst>
              <a:ext uri="{FF2B5EF4-FFF2-40B4-BE49-F238E27FC236}">
                <a16:creationId xmlns:a16="http://schemas.microsoft.com/office/drawing/2014/main" id="{2714BCEB-7281-DB47-9994-D00BF54C58EB}"/>
              </a:ext>
            </a:extLst>
          </p:cNvPr>
          <p:cNvSpPr/>
          <p:nvPr userDrawn="1"/>
        </p:nvSpPr>
        <p:spPr>
          <a:xfrm rot="16200000" flipV="1">
            <a:off x="1205471" y="1474032"/>
            <a:ext cx="3608853" cy="4572000"/>
          </a:xfrm>
          <a:prstGeom prst="roundRect">
            <a:avLst>
              <a:gd name="adj" fmla="val 8839"/>
            </a:avLst>
          </a:prstGeom>
          <a:gradFill>
            <a:gsLst>
              <a:gs pos="100000">
                <a:schemeClr val="accent5">
                  <a:lumMod val="79000"/>
                  <a:alpha val="37273"/>
                </a:schemeClr>
              </a:gs>
              <a:gs pos="0">
                <a:schemeClr val="accent5">
                  <a:lumMod val="31000"/>
                  <a:lumOff val="69000"/>
                  <a:alpha val="69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365760" rIns="182880" bIns="91440" rtlCol="0" anchor="t"/>
          <a:lstStyle/>
          <a:p>
            <a:pPr>
              <a:spcAft>
                <a:spcPts val="600"/>
              </a:spcAft>
            </a:pPr>
            <a:endParaRPr lang="en-US" sz="1200">
              <a:solidFill>
                <a:srgbClr val="1A1A1A"/>
              </a:solidFill>
              <a:latin typeface="Arial"/>
            </a:endParaRPr>
          </a:p>
        </p:txBody>
      </p:sp>
      <p:sp>
        <p:nvSpPr>
          <p:cNvPr id="5" name="Slide Number Placeholder 1">
            <a:extLst>
              <a:ext uri="{FF2B5EF4-FFF2-40B4-BE49-F238E27FC236}">
                <a16:creationId xmlns:a16="http://schemas.microsoft.com/office/drawing/2014/main" id="{D96D9079-CFAC-B94A-BA25-5F46FB3E316B}"/>
              </a:ext>
            </a:extLst>
          </p:cNvPr>
          <p:cNvSpPr>
            <a:spLocks noGrp="1"/>
          </p:cNvSpPr>
          <p:nvPr>
            <p:ph type="sldNum" sz="quarter" idx="4"/>
          </p:nvPr>
        </p:nvSpPr>
        <p:spPr>
          <a:xfrm>
            <a:off x="11509829" y="6509500"/>
            <a:ext cx="381000" cy="322752"/>
          </a:xfrm>
          <a:prstGeom prst="rect">
            <a:avLst/>
          </a:prstGeom>
        </p:spPr>
        <p:txBody>
          <a:bodyPr anchor="ctr"/>
          <a:lstStyle>
            <a:lvl1pPr algn="r">
              <a:defRPr sz="800"/>
            </a:lvl1pPr>
          </a:lstStyle>
          <a:p>
            <a:pPr>
              <a:defRPr/>
            </a:pPr>
            <a:fld id="{30723C64-E9EE-4260-BE60-6555669B16D5}" type="slidenum">
              <a:rPr lang="en-US" smtClean="0">
                <a:solidFill>
                  <a:srgbClr val="1A1A1A">
                    <a:tint val="75000"/>
                  </a:srgbClr>
                </a:solidFill>
              </a:rPr>
              <a:pPr>
                <a:defRPr/>
              </a:pPr>
              <a:t>‹#›</a:t>
            </a:fld>
            <a:endParaRPr lang="en-US">
              <a:solidFill>
                <a:srgbClr val="1A1A1A">
                  <a:tint val="75000"/>
                </a:srgbClr>
              </a:solidFill>
            </a:endParaRPr>
          </a:p>
        </p:txBody>
      </p:sp>
      <p:sp>
        <p:nvSpPr>
          <p:cNvPr id="13" name="Subhead">
            <a:extLst>
              <a:ext uri="{FF2B5EF4-FFF2-40B4-BE49-F238E27FC236}">
                <a16:creationId xmlns:a16="http://schemas.microsoft.com/office/drawing/2014/main" id="{33C05E23-F0F3-4B49-AF9D-2BDBB3BC843D}"/>
              </a:ext>
            </a:extLst>
          </p:cNvPr>
          <p:cNvSpPr>
            <a:spLocks noGrp="1"/>
          </p:cNvSpPr>
          <p:nvPr>
            <p:ph type="body" sz="quarter" idx="21" hasCustomPrompt="1"/>
          </p:nvPr>
        </p:nvSpPr>
        <p:spPr>
          <a:xfrm>
            <a:off x="1300435" y="2559967"/>
            <a:ext cx="3418926" cy="325437"/>
          </a:xfrm>
        </p:spPr>
        <p:txBody>
          <a:bodyPr anchor="b">
            <a:noAutofit/>
          </a:bodyPr>
          <a:lstStyle>
            <a:lvl1pPr algn="ctr">
              <a:defRPr sz="2000" b="1">
                <a:solidFill>
                  <a:schemeClr val="tx1"/>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Headline</a:t>
            </a:r>
          </a:p>
        </p:txBody>
      </p:sp>
      <p:sp>
        <p:nvSpPr>
          <p:cNvPr id="9" name="Rectangle: Top Corners Rounded 14">
            <a:extLst>
              <a:ext uri="{FF2B5EF4-FFF2-40B4-BE49-F238E27FC236}">
                <a16:creationId xmlns:a16="http://schemas.microsoft.com/office/drawing/2014/main" id="{1D5C469A-3C47-BC42-8EFF-63101B7D134B}"/>
              </a:ext>
            </a:extLst>
          </p:cNvPr>
          <p:cNvSpPr/>
          <p:nvPr userDrawn="1"/>
        </p:nvSpPr>
        <p:spPr>
          <a:xfrm rot="16200000" flipV="1">
            <a:off x="7377675" y="1474032"/>
            <a:ext cx="3608853" cy="4572000"/>
          </a:xfrm>
          <a:prstGeom prst="roundRect">
            <a:avLst>
              <a:gd name="adj" fmla="val 8839"/>
            </a:avLst>
          </a:prstGeom>
          <a:gradFill>
            <a:gsLst>
              <a:gs pos="100000">
                <a:schemeClr val="accent5">
                  <a:lumMod val="79000"/>
                  <a:alpha val="37273"/>
                </a:schemeClr>
              </a:gs>
              <a:gs pos="0">
                <a:schemeClr val="accent5">
                  <a:lumMod val="31000"/>
                  <a:lumOff val="69000"/>
                  <a:alpha val="69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365760" rIns="182880" bIns="91440" rtlCol="0" anchor="t"/>
          <a:lstStyle/>
          <a:p>
            <a:pPr>
              <a:spcAft>
                <a:spcPts val="600"/>
              </a:spcAft>
            </a:pPr>
            <a:endParaRPr lang="en-US" sz="1200">
              <a:solidFill>
                <a:srgbClr val="1A1A1A"/>
              </a:solidFill>
              <a:latin typeface="Arial"/>
            </a:endParaRPr>
          </a:p>
        </p:txBody>
      </p:sp>
      <p:sp>
        <p:nvSpPr>
          <p:cNvPr id="10" name="Cross 9">
            <a:extLst>
              <a:ext uri="{FF2B5EF4-FFF2-40B4-BE49-F238E27FC236}">
                <a16:creationId xmlns:a16="http://schemas.microsoft.com/office/drawing/2014/main" id="{326DE43D-6B82-714F-BCEE-BC39B0D0B13F}"/>
              </a:ext>
            </a:extLst>
          </p:cNvPr>
          <p:cNvSpPr/>
          <p:nvPr userDrawn="1"/>
        </p:nvSpPr>
        <p:spPr>
          <a:xfrm>
            <a:off x="5829300" y="3436182"/>
            <a:ext cx="647700" cy="647700"/>
          </a:xfrm>
          <a:prstGeom prst="plus">
            <a:avLst>
              <a:gd name="adj" fmla="val 34804"/>
            </a:avLst>
          </a:prstGeom>
          <a:gradFill>
            <a:gsLst>
              <a:gs pos="0">
                <a:schemeClr val="accent6"/>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head">
            <a:extLst>
              <a:ext uri="{FF2B5EF4-FFF2-40B4-BE49-F238E27FC236}">
                <a16:creationId xmlns:a16="http://schemas.microsoft.com/office/drawing/2014/main" id="{60F8C9B9-BC69-7F4E-873D-6F81669F15BE}"/>
              </a:ext>
            </a:extLst>
          </p:cNvPr>
          <p:cNvSpPr>
            <a:spLocks noGrp="1"/>
          </p:cNvSpPr>
          <p:nvPr>
            <p:ph type="body" sz="quarter" idx="23" hasCustomPrompt="1"/>
          </p:nvPr>
        </p:nvSpPr>
        <p:spPr>
          <a:xfrm>
            <a:off x="7450773" y="2559967"/>
            <a:ext cx="3462656" cy="325437"/>
          </a:xfrm>
        </p:spPr>
        <p:txBody>
          <a:bodyPr anchor="b">
            <a:noAutofit/>
          </a:bodyPr>
          <a:lstStyle>
            <a:lvl1pPr algn="ctr">
              <a:defRPr sz="2000" b="1">
                <a:solidFill>
                  <a:schemeClr val="tx1"/>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Headline</a:t>
            </a:r>
          </a:p>
        </p:txBody>
      </p:sp>
      <p:sp>
        <p:nvSpPr>
          <p:cNvPr id="18" name="Text Placeholder 28">
            <a:extLst>
              <a:ext uri="{FF2B5EF4-FFF2-40B4-BE49-F238E27FC236}">
                <a16:creationId xmlns:a16="http://schemas.microsoft.com/office/drawing/2014/main" id="{BDB2AF61-67D4-D349-8578-853302939AAA}"/>
              </a:ext>
            </a:extLst>
          </p:cNvPr>
          <p:cNvSpPr>
            <a:spLocks noGrp="1"/>
          </p:cNvSpPr>
          <p:nvPr>
            <p:ph type="body" sz="quarter" idx="24" hasCustomPrompt="1"/>
          </p:nvPr>
        </p:nvSpPr>
        <p:spPr>
          <a:xfrm>
            <a:off x="1300435" y="3017213"/>
            <a:ext cx="3418927" cy="1421172"/>
          </a:xfrm>
        </p:spPr>
        <p:txBody>
          <a:bodyPr lIns="0" rIns="0">
            <a:noAutofit/>
          </a:bodyPr>
          <a:lstStyle>
            <a:lvl1pPr marL="0" marR="0" indent="-457200" algn="ctr" defTabSz="914400" rtl="0" eaLnBrk="1" fontAlgn="auto" latinLnBrk="0" hangingPunct="1">
              <a:lnSpc>
                <a:spcPct val="100000"/>
              </a:lnSpc>
              <a:spcBef>
                <a:spcPts val="0"/>
              </a:spcBef>
              <a:spcAft>
                <a:spcPts val="600"/>
              </a:spcAft>
              <a:buClrTx/>
              <a:buSzPct val="150000"/>
              <a:buFont typeface="Arial" panose="020B0604020202020204" pitchFamily="34" charset="0"/>
              <a:buNone/>
              <a:tabLst/>
              <a:defRPr lang="en-US" sz="1600">
                <a:solidFill>
                  <a:schemeClr val="tx1"/>
                </a:solidFill>
                <a:cs typeface="Times New Roman" panose="02020603050405020304" pitchFamily="18" charset="0"/>
              </a:defRPr>
            </a:lvl1pPr>
            <a:lvl2pPr marL="406400" indent="-166688">
              <a:lnSpc>
                <a:spcPct val="100000"/>
              </a:lnSpc>
              <a:spcBef>
                <a:spcPts val="0"/>
              </a:spcBef>
              <a:spcAft>
                <a:spcPts val="1000"/>
              </a:spcAft>
              <a:buClr>
                <a:schemeClr val="tx2"/>
              </a:buClr>
              <a:buSzPct val="150000"/>
              <a:buFont typeface="System Font Regular"/>
              <a:buChar char="–"/>
              <a:tabLst/>
              <a:defRPr lang="en-US" sz="1600" smtClean="0">
                <a:solidFill>
                  <a:srgbClr val="353535"/>
                </a:solidFill>
                <a:cs typeface="Times New Roman" panose="02020603050405020304" pitchFamily="18" charset="0"/>
              </a:defRPr>
            </a:lvl2pPr>
            <a:lvl3pPr marL="571500" indent="-174625">
              <a:lnSpc>
                <a:spcPct val="100000"/>
              </a:lnSpc>
              <a:buFont typeface="Arial" panose="020B0604020202020204" pitchFamily="34" charset="0"/>
              <a:buChar char="•"/>
              <a:tabLst/>
              <a:defRPr sz="1200"/>
            </a:lvl3pPr>
            <a:lvl4pPr marL="804863" indent="-166688">
              <a:lnSpc>
                <a:spcPct val="100000"/>
              </a:lnSpc>
              <a:buFont typeface="System Font Regular"/>
              <a:buChar char="–"/>
              <a:tabLst/>
              <a:defRPr sz="1200"/>
            </a:lvl4pPr>
            <a:lvl5pPr>
              <a:defRPr sz="1200"/>
            </a:lvl5pPr>
          </a:lstStyle>
          <a:p>
            <a:pPr indent="-457200" algn="ctr">
              <a:lnSpc>
                <a:spcPct val="100000"/>
              </a:lnSpc>
              <a:spcBef>
                <a:spcPts val="0"/>
              </a:spcBef>
              <a:spcAft>
                <a:spcPts val="600"/>
              </a:spcAf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a:t>
            </a:r>
          </a:p>
        </p:txBody>
      </p:sp>
      <p:sp>
        <p:nvSpPr>
          <p:cNvPr id="19" name="Text Placeholder 28">
            <a:extLst>
              <a:ext uri="{FF2B5EF4-FFF2-40B4-BE49-F238E27FC236}">
                <a16:creationId xmlns:a16="http://schemas.microsoft.com/office/drawing/2014/main" id="{8A5604A3-A2E8-234B-AB28-897A595FC366}"/>
              </a:ext>
            </a:extLst>
          </p:cNvPr>
          <p:cNvSpPr>
            <a:spLocks noGrp="1"/>
          </p:cNvSpPr>
          <p:nvPr>
            <p:ph type="body" sz="quarter" idx="25" hasCustomPrompt="1"/>
          </p:nvPr>
        </p:nvSpPr>
        <p:spPr>
          <a:xfrm>
            <a:off x="7472638" y="3017213"/>
            <a:ext cx="3418927" cy="1421172"/>
          </a:xfrm>
        </p:spPr>
        <p:txBody>
          <a:bodyPr lIns="0" rIns="0">
            <a:noAutofit/>
          </a:bodyPr>
          <a:lstStyle>
            <a:lvl1pPr marL="0" marR="0" indent="-457200" algn="ctr" defTabSz="914400" rtl="0" eaLnBrk="1" fontAlgn="auto" latinLnBrk="0" hangingPunct="1">
              <a:lnSpc>
                <a:spcPct val="100000"/>
              </a:lnSpc>
              <a:spcBef>
                <a:spcPts val="0"/>
              </a:spcBef>
              <a:spcAft>
                <a:spcPts val="600"/>
              </a:spcAft>
              <a:buClrTx/>
              <a:buSzPct val="150000"/>
              <a:buFont typeface="Arial" panose="020B0604020202020204" pitchFamily="34" charset="0"/>
              <a:buNone/>
              <a:tabLst/>
              <a:defRPr lang="en-US" sz="1600">
                <a:solidFill>
                  <a:schemeClr val="tx1"/>
                </a:solidFill>
                <a:cs typeface="Times New Roman" panose="02020603050405020304" pitchFamily="18" charset="0"/>
              </a:defRPr>
            </a:lvl1pPr>
            <a:lvl2pPr marL="406400" indent="-166688">
              <a:lnSpc>
                <a:spcPct val="100000"/>
              </a:lnSpc>
              <a:spcBef>
                <a:spcPts val="0"/>
              </a:spcBef>
              <a:spcAft>
                <a:spcPts val="1000"/>
              </a:spcAft>
              <a:buClr>
                <a:schemeClr val="tx2"/>
              </a:buClr>
              <a:buSzPct val="150000"/>
              <a:buFont typeface="System Font Regular"/>
              <a:buChar char="–"/>
              <a:tabLst/>
              <a:defRPr lang="en-US" sz="1600" smtClean="0">
                <a:solidFill>
                  <a:srgbClr val="353535"/>
                </a:solidFill>
                <a:cs typeface="Times New Roman" panose="02020603050405020304" pitchFamily="18" charset="0"/>
              </a:defRPr>
            </a:lvl2pPr>
            <a:lvl3pPr marL="571500" indent="-174625">
              <a:lnSpc>
                <a:spcPct val="100000"/>
              </a:lnSpc>
              <a:buFont typeface="Arial" panose="020B0604020202020204" pitchFamily="34" charset="0"/>
              <a:buChar char="•"/>
              <a:tabLst/>
              <a:defRPr sz="1200"/>
            </a:lvl3pPr>
            <a:lvl4pPr marL="804863" indent="-166688">
              <a:lnSpc>
                <a:spcPct val="100000"/>
              </a:lnSpc>
              <a:buFont typeface="System Font Regular"/>
              <a:buChar char="–"/>
              <a:tabLst/>
              <a:defRPr sz="1200"/>
            </a:lvl4pPr>
            <a:lvl5pPr>
              <a:defRPr sz="1200"/>
            </a:lvl5pPr>
          </a:lstStyle>
          <a:p>
            <a:pPr indent="-457200" algn="ctr">
              <a:lnSpc>
                <a:spcPct val="100000"/>
              </a:lnSpc>
              <a:spcBef>
                <a:spcPts val="0"/>
              </a:spcBef>
              <a:spcAft>
                <a:spcPts val="600"/>
              </a:spcAf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a:t>
            </a:r>
          </a:p>
        </p:txBody>
      </p:sp>
      <p:sp>
        <p:nvSpPr>
          <p:cNvPr id="14" name="Text Placeholder 2">
            <a:extLst>
              <a:ext uri="{FF2B5EF4-FFF2-40B4-BE49-F238E27FC236}">
                <a16:creationId xmlns:a16="http://schemas.microsoft.com/office/drawing/2014/main" id="{85746400-FFD4-9644-8D39-646339E07A31}"/>
              </a:ext>
            </a:extLst>
          </p:cNvPr>
          <p:cNvSpPr>
            <a:spLocks noGrp="1"/>
          </p:cNvSpPr>
          <p:nvPr>
            <p:ph type="body" idx="10" hasCustomPrompt="1"/>
          </p:nvPr>
        </p:nvSpPr>
        <p:spPr>
          <a:xfrm>
            <a:off x="381000" y="297222"/>
            <a:ext cx="9728200" cy="716190"/>
          </a:xfrm>
        </p:spPr>
        <p:txBody>
          <a:bodyPr anchor="ctr"/>
          <a:lstStyle>
            <a:lvl1pPr>
              <a:defRPr lang="en-US" sz="1800" kern="1200" cap="none" baseline="0" dirty="0" smtClean="0">
                <a:solidFill>
                  <a:schemeClr val="tx1"/>
                </a:solidFill>
                <a:latin typeface="+mj-lt"/>
                <a:ea typeface="+mj-ea"/>
                <a:cs typeface="+mj-cs"/>
              </a:defRPr>
            </a:lvl1pPr>
            <a:lvl2pPr>
              <a:defRPr lang="en-US" sz="1800" kern="1200" cap="none" baseline="0" dirty="0" smtClean="0">
                <a:solidFill>
                  <a:schemeClr val="tx1"/>
                </a:solidFill>
                <a:latin typeface="+mj-lt"/>
                <a:ea typeface="+mj-ea"/>
                <a:cs typeface="+mj-cs"/>
              </a:defRPr>
            </a:lvl2pPr>
            <a:lvl3pPr>
              <a:defRPr lang="en-US" sz="1800" kern="1200" cap="none" baseline="0" dirty="0" smtClean="0">
                <a:solidFill>
                  <a:schemeClr val="tx1"/>
                </a:solidFill>
                <a:latin typeface="+mj-lt"/>
                <a:ea typeface="+mj-ea"/>
                <a:cs typeface="+mj-cs"/>
              </a:defRPr>
            </a:lvl3pPr>
            <a:lvl4pPr>
              <a:defRPr lang="en-US" sz="1800" kern="1200" cap="none" baseline="0" dirty="0" smtClean="0">
                <a:solidFill>
                  <a:schemeClr val="tx1"/>
                </a:solidFill>
                <a:latin typeface="+mj-lt"/>
                <a:ea typeface="+mj-ea"/>
                <a:cs typeface="+mj-cs"/>
              </a:defRPr>
            </a:lvl4pPr>
            <a:lvl5pPr>
              <a:defRPr lang="en-US" sz="1800" kern="1200" cap="none" baseline="0" dirty="0">
                <a:solidFill>
                  <a:schemeClr val="tx1"/>
                </a:solidFill>
                <a:latin typeface="+mj-lt"/>
                <a:ea typeface="+mj-ea"/>
                <a:cs typeface="+mj-cs"/>
              </a:defRPr>
            </a:lvl5pPr>
          </a:lstStyle>
          <a:p>
            <a:pPr lvl="0"/>
            <a:r>
              <a:rPr lang="en-US"/>
              <a:t>Slide Title</a:t>
            </a:r>
          </a:p>
        </p:txBody>
      </p:sp>
    </p:spTree>
    <p:extLst>
      <p:ext uri="{BB962C8B-B14F-4D97-AF65-F5344CB8AC3E}">
        <p14:creationId xmlns:p14="http://schemas.microsoft.com/office/powerpoint/2010/main" val="182748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col capsules_Center focus">
    <p:spTree>
      <p:nvGrpSpPr>
        <p:cNvPr id="1" name=""/>
        <p:cNvGrpSpPr/>
        <p:nvPr/>
      </p:nvGrpSpPr>
      <p:grpSpPr>
        <a:xfrm>
          <a:off x="0" y="0"/>
          <a:ext cx="0" cy="0"/>
          <a:chOff x="0" y="0"/>
          <a:chExt cx="0" cy="0"/>
        </a:xfrm>
      </p:grpSpPr>
      <p:sp>
        <p:nvSpPr>
          <p:cNvPr id="19" name="Rectangle: Top Corners Rounded 14">
            <a:extLst>
              <a:ext uri="{FF2B5EF4-FFF2-40B4-BE49-F238E27FC236}">
                <a16:creationId xmlns:a16="http://schemas.microsoft.com/office/drawing/2014/main" id="{C4603524-7DF2-8F48-AE08-BEC38B4B4960}"/>
              </a:ext>
            </a:extLst>
          </p:cNvPr>
          <p:cNvSpPr/>
          <p:nvPr userDrawn="1"/>
        </p:nvSpPr>
        <p:spPr>
          <a:xfrm rot="16200000" flipV="1">
            <a:off x="957216" y="325124"/>
            <a:ext cx="5031996" cy="6946428"/>
          </a:xfrm>
          <a:prstGeom prst="round2SameRect">
            <a:avLst>
              <a:gd name="adj1" fmla="val 50000"/>
              <a:gd name="adj2" fmla="val 0"/>
            </a:avLst>
          </a:prstGeom>
          <a:gradFill>
            <a:gsLst>
              <a:gs pos="100000">
                <a:schemeClr val="accent5">
                  <a:lumMod val="79000"/>
                  <a:alpha val="37273"/>
                </a:schemeClr>
              </a:gs>
              <a:gs pos="0">
                <a:schemeClr val="accent5">
                  <a:lumMod val="31000"/>
                  <a:lumOff val="69000"/>
                  <a:alpha val="69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365760" rIns="182880" bIns="91440" rtlCol="0" anchor="t"/>
          <a:lstStyle/>
          <a:p>
            <a:pPr>
              <a:spcAft>
                <a:spcPts val="600"/>
              </a:spcAft>
            </a:pPr>
            <a:endParaRPr lang="en-US" sz="1200">
              <a:solidFill>
                <a:srgbClr val="1A1A1A"/>
              </a:solidFill>
              <a:latin typeface="Arial"/>
            </a:endParaRPr>
          </a:p>
        </p:txBody>
      </p:sp>
      <p:sp>
        <p:nvSpPr>
          <p:cNvPr id="20" name="Rectangle: Top Corners Rounded 14">
            <a:extLst>
              <a:ext uri="{FF2B5EF4-FFF2-40B4-BE49-F238E27FC236}">
                <a16:creationId xmlns:a16="http://schemas.microsoft.com/office/drawing/2014/main" id="{46BA1812-BC19-4649-A094-4E620FE9B6FD}"/>
              </a:ext>
            </a:extLst>
          </p:cNvPr>
          <p:cNvSpPr/>
          <p:nvPr userDrawn="1"/>
        </p:nvSpPr>
        <p:spPr>
          <a:xfrm rot="5400000" flipH="1" flipV="1">
            <a:off x="6201283" y="323618"/>
            <a:ext cx="5031996" cy="6949440"/>
          </a:xfrm>
          <a:prstGeom prst="round2SameRect">
            <a:avLst>
              <a:gd name="adj1" fmla="val 50000"/>
              <a:gd name="adj2" fmla="val 0"/>
            </a:avLst>
          </a:prstGeom>
          <a:gradFill flip="none" rotWithShape="1">
            <a:gsLst>
              <a:gs pos="98000">
                <a:schemeClr val="accent6">
                  <a:lumMod val="80094"/>
                </a:schemeClr>
              </a:gs>
              <a:gs pos="0">
                <a:schemeClr val="accent5">
                  <a:alpha val="70371"/>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latin typeface="Arial"/>
            </a:endParaRPr>
          </a:p>
        </p:txBody>
      </p:sp>
      <p:sp>
        <p:nvSpPr>
          <p:cNvPr id="5" name="Slide Number Placeholder 1">
            <a:extLst>
              <a:ext uri="{FF2B5EF4-FFF2-40B4-BE49-F238E27FC236}">
                <a16:creationId xmlns:a16="http://schemas.microsoft.com/office/drawing/2014/main" id="{D96D9079-CFAC-B94A-BA25-5F46FB3E316B}"/>
              </a:ext>
            </a:extLst>
          </p:cNvPr>
          <p:cNvSpPr>
            <a:spLocks noGrp="1"/>
          </p:cNvSpPr>
          <p:nvPr>
            <p:ph type="sldNum" sz="quarter" idx="4"/>
          </p:nvPr>
        </p:nvSpPr>
        <p:spPr>
          <a:xfrm>
            <a:off x="11509829" y="6509500"/>
            <a:ext cx="381000" cy="322752"/>
          </a:xfrm>
          <a:prstGeom prst="rect">
            <a:avLst/>
          </a:prstGeom>
        </p:spPr>
        <p:txBody>
          <a:bodyPr anchor="ctr"/>
          <a:lstStyle>
            <a:lvl1pPr algn="r">
              <a:defRPr sz="800"/>
            </a:lvl1pPr>
          </a:lstStyle>
          <a:p>
            <a:pPr>
              <a:defRPr/>
            </a:pPr>
            <a:fld id="{30723C64-E9EE-4260-BE60-6555669B16D5}" type="slidenum">
              <a:rPr lang="en-US" smtClean="0">
                <a:solidFill>
                  <a:srgbClr val="1A1A1A">
                    <a:tint val="75000"/>
                  </a:srgbClr>
                </a:solidFill>
              </a:rPr>
              <a:pPr>
                <a:defRPr/>
              </a:pPr>
              <a:t>‹#›</a:t>
            </a:fld>
            <a:endParaRPr lang="en-US">
              <a:solidFill>
                <a:srgbClr val="1A1A1A">
                  <a:tint val="75000"/>
                </a:srgbClr>
              </a:solidFill>
            </a:endParaRPr>
          </a:p>
        </p:txBody>
      </p:sp>
      <p:sp>
        <p:nvSpPr>
          <p:cNvPr id="13" name="Subhead">
            <a:extLst>
              <a:ext uri="{FF2B5EF4-FFF2-40B4-BE49-F238E27FC236}">
                <a16:creationId xmlns:a16="http://schemas.microsoft.com/office/drawing/2014/main" id="{33C05E23-F0F3-4B49-AF9D-2BDBB3BC843D}"/>
              </a:ext>
            </a:extLst>
          </p:cNvPr>
          <p:cNvSpPr>
            <a:spLocks noGrp="1"/>
          </p:cNvSpPr>
          <p:nvPr>
            <p:ph type="body" sz="quarter" idx="21" hasCustomPrompt="1"/>
          </p:nvPr>
        </p:nvSpPr>
        <p:spPr>
          <a:xfrm>
            <a:off x="426721" y="1648275"/>
            <a:ext cx="3611468" cy="325437"/>
          </a:xfrm>
        </p:spPr>
        <p:txBody>
          <a:bodyPr anchor="b">
            <a:noAutofit/>
          </a:bodyPr>
          <a:lstStyle>
            <a:lvl1pPr>
              <a:defRPr sz="2000" b="1">
                <a:solidFill>
                  <a:schemeClr val="tx1"/>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Headline</a:t>
            </a:r>
          </a:p>
        </p:txBody>
      </p:sp>
      <p:sp>
        <p:nvSpPr>
          <p:cNvPr id="14" name="Subhead">
            <a:extLst>
              <a:ext uri="{FF2B5EF4-FFF2-40B4-BE49-F238E27FC236}">
                <a16:creationId xmlns:a16="http://schemas.microsoft.com/office/drawing/2014/main" id="{1DD81022-F8F5-394C-A4A8-B8D68E4E37E9}"/>
              </a:ext>
            </a:extLst>
          </p:cNvPr>
          <p:cNvSpPr>
            <a:spLocks noGrp="1"/>
          </p:cNvSpPr>
          <p:nvPr>
            <p:ph type="body" sz="quarter" idx="22" hasCustomPrompt="1"/>
          </p:nvPr>
        </p:nvSpPr>
        <p:spPr>
          <a:xfrm>
            <a:off x="8218399" y="1648275"/>
            <a:ext cx="3672881" cy="325437"/>
          </a:xfrm>
        </p:spPr>
        <p:txBody>
          <a:bodyPr anchor="b">
            <a:noAutofit/>
          </a:bodyPr>
          <a:lstStyle>
            <a:lvl1pPr>
              <a:defRPr sz="2000" b="1">
                <a:solidFill>
                  <a:schemeClr val="bg1"/>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Headline</a:t>
            </a:r>
          </a:p>
        </p:txBody>
      </p:sp>
      <p:sp>
        <p:nvSpPr>
          <p:cNvPr id="17" name="Text Placeholder 28">
            <a:extLst>
              <a:ext uri="{FF2B5EF4-FFF2-40B4-BE49-F238E27FC236}">
                <a16:creationId xmlns:a16="http://schemas.microsoft.com/office/drawing/2014/main" id="{3171035F-9A17-2D4B-B768-53D02604358E}"/>
              </a:ext>
            </a:extLst>
          </p:cNvPr>
          <p:cNvSpPr>
            <a:spLocks noGrp="1"/>
          </p:cNvSpPr>
          <p:nvPr>
            <p:ph type="body" sz="quarter" idx="12" hasCustomPrompt="1"/>
          </p:nvPr>
        </p:nvSpPr>
        <p:spPr>
          <a:xfrm>
            <a:off x="371142" y="2088364"/>
            <a:ext cx="3382678" cy="3564850"/>
          </a:xfrm>
        </p:spPr>
        <p:txBody>
          <a:bodyPr lIns="0" rIns="0">
            <a:noAutofit/>
          </a:bodyPr>
          <a:lstStyle>
            <a:lvl1pPr marL="173038" indent="-173038">
              <a:lnSpc>
                <a:spcPct val="100000"/>
              </a:lnSpc>
              <a:spcAft>
                <a:spcPts val="0"/>
              </a:spcAft>
              <a:buSzPct val="150000"/>
              <a:buFont typeface="Arial" panose="020B0604020202020204" pitchFamily="34" charset="0"/>
              <a:buChar char="•"/>
              <a:tabLst/>
              <a:defRPr lang="en-US" sz="1600">
                <a:solidFill>
                  <a:srgbClr val="353535"/>
                </a:solidFill>
                <a:cs typeface="Times New Roman" panose="02020603050405020304" pitchFamily="18" charset="0"/>
              </a:defRPr>
            </a:lvl1pPr>
            <a:lvl2pPr marL="406400" indent="-166688">
              <a:lnSpc>
                <a:spcPct val="100000"/>
              </a:lnSpc>
              <a:spcBef>
                <a:spcPts val="0"/>
              </a:spcBef>
              <a:spcAft>
                <a:spcPts val="1000"/>
              </a:spcAft>
              <a:buClr>
                <a:schemeClr val="tx2"/>
              </a:buClr>
              <a:buSzPct val="150000"/>
              <a:buFont typeface="System Font Regular"/>
              <a:buChar char="–"/>
              <a:tabLst/>
              <a:defRPr lang="en-US" sz="1600" smtClean="0">
                <a:solidFill>
                  <a:srgbClr val="353535"/>
                </a:solidFill>
                <a:cs typeface="Times New Roman" panose="02020603050405020304" pitchFamily="18" charset="0"/>
              </a:defRPr>
            </a:lvl2pPr>
            <a:lvl3pPr marL="571500" indent="-174625">
              <a:lnSpc>
                <a:spcPct val="100000"/>
              </a:lnSpc>
              <a:buFont typeface="Arial" panose="020B0604020202020204" pitchFamily="34" charset="0"/>
              <a:buChar char="•"/>
              <a:tabLst/>
              <a:defRPr sz="1200"/>
            </a:lvl3pPr>
            <a:lvl4pPr marL="804863" indent="-166688">
              <a:lnSpc>
                <a:spcPct val="100000"/>
              </a:lnSpc>
              <a:buFont typeface="System Font Regular"/>
              <a:buChar char="–"/>
              <a:tabLst/>
              <a:defRPr sz="1200"/>
            </a:lvl4pPr>
            <a:lvl5pPr>
              <a:defRPr sz="1200"/>
            </a:lvl5pPr>
          </a:lstStyle>
          <a:p>
            <a:pPr lvl="0"/>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endParaRPr lang="en-US"/>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p>
          <a:p>
            <a:pPr lvl="0"/>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blandit</a:t>
            </a:r>
            <a:r>
              <a:rPr lang="en-US"/>
              <a:t> </a:t>
            </a:r>
            <a:r>
              <a:rPr lang="en-US" err="1"/>
              <a:t>turpis</a:t>
            </a:r>
            <a:r>
              <a:rPr lang="en-US"/>
              <a:t> cursus</a:t>
            </a:r>
          </a:p>
          <a:p>
            <a:pPr lvl="0"/>
            <a:r>
              <a:rPr lang="en-US"/>
              <a:t>Fermentum </a:t>
            </a:r>
            <a:r>
              <a:rPr lang="en-US" err="1"/>
              <a:t>leo</a:t>
            </a:r>
            <a:r>
              <a:rPr lang="en-US"/>
              <a:t> vel </a:t>
            </a:r>
            <a:r>
              <a:rPr lang="en-US" err="1"/>
              <a:t>orci</a:t>
            </a:r>
            <a:r>
              <a:rPr lang="en-US"/>
              <a:t> porta non pulvinar </a:t>
            </a:r>
            <a:r>
              <a:rPr lang="en-US" err="1"/>
              <a:t>neque</a:t>
            </a:r>
            <a:r>
              <a:rPr lang="en-US"/>
              <a:t> </a:t>
            </a:r>
            <a:r>
              <a:rPr lang="en-US" err="1"/>
              <a:t>venenatis</a:t>
            </a:r>
            <a:r>
              <a:rPr lang="en-US"/>
              <a:t> </a:t>
            </a:r>
            <a:r>
              <a:rPr lang="en-US" err="1"/>
              <a:t>lectus</a:t>
            </a:r>
            <a:r>
              <a:rPr lang="en-US"/>
              <a:t> magna </a:t>
            </a:r>
          </a:p>
          <a:p>
            <a:pPr lvl="0"/>
            <a:r>
              <a:rPr lang="en-US" err="1"/>
              <a:t>Porttitor</a:t>
            </a:r>
            <a:r>
              <a:rPr lang="en-US"/>
              <a:t> </a:t>
            </a:r>
            <a:r>
              <a:rPr lang="en-US" err="1"/>
              <a:t>rhoncus</a:t>
            </a:r>
            <a:r>
              <a:rPr lang="en-US"/>
              <a:t> dolor </a:t>
            </a:r>
            <a:r>
              <a:rPr lang="en-US" err="1"/>
              <a:t>purus</a:t>
            </a:r>
            <a:r>
              <a:rPr lang="en-US"/>
              <a:t> </a:t>
            </a:r>
            <a:r>
              <a:rPr lang="en-US" err="1"/>
              <a:t>arturient</a:t>
            </a:r>
            <a:r>
              <a:rPr lang="en-US"/>
              <a:t> </a:t>
            </a:r>
            <a:r>
              <a:rPr lang="en-US" err="1"/>
              <a:t>montes</a:t>
            </a:r>
            <a:r>
              <a:rPr lang="en-US"/>
              <a:t> </a:t>
            </a:r>
            <a:r>
              <a:rPr lang="en-US" err="1"/>
              <a:t>nascetur</a:t>
            </a:r>
            <a:r>
              <a:rPr lang="en-US"/>
              <a:t> </a:t>
            </a:r>
            <a:r>
              <a:rPr lang="en-US" err="1"/>
              <a:t>ridiculus</a:t>
            </a:r>
            <a:r>
              <a:rPr lang="en-US"/>
              <a:t> </a:t>
            </a:r>
            <a:r>
              <a:rPr lang="en-US" err="1"/>
              <a:t>mus</a:t>
            </a:r>
            <a:r>
              <a:rPr lang="en-US"/>
              <a:t> mauri. </a:t>
            </a:r>
          </a:p>
        </p:txBody>
      </p:sp>
      <p:sp>
        <p:nvSpPr>
          <p:cNvPr id="18" name="Text Placeholder 28">
            <a:extLst>
              <a:ext uri="{FF2B5EF4-FFF2-40B4-BE49-F238E27FC236}">
                <a16:creationId xmlns:a16="http://schemas.microsoft.com/office/drawing/2014/main" id="{9EB18E22-9B13-B942-B074-A31B066CA0E4}"/>
              </a:ext>
            </a:extLst>
          </p:cNvPr>
          <p:cNvSpPr>
            <a:spLocks noGrp="1"/>
          </p:cNvSpPr>
          <p:nvPr>
            <p:ph type="body" sz="quarter" idx="23" hasCustomPrompt="1"/>
          </p:nvPr>
        </p:nvSpPr>
        <p:spPr>
          <a:xfrm>
            <a:off x="8218401" y="2088364"/>
            <a:ext cx="3440200" cy="3564850"/>
          </a:xfrm>
        </p:spPr>
        <p:txBody>
          <a:bodyPr lIns="0" rIns="0">
            <a:noAutofit/>
          </a:bodyPr>
          <a:lstStyle>
            <a:lvl1pPr marL="173038" indent="-173038">
              <a:lnSpc>
                <a:spcPct val="100000"/>
              </a:lnSpc>
              <a:spcAft>
                <a:spcPts val="0"/>
              </a:spcAft>
              <a:buSzPct val="150000"/>
              <a:buFont typeface="Arial" panose="020B0604020202020204" pitchFamily="34" charset="0"/>
              <a:buChar char="•"/>
              <a:tabLst/>
              <a:defRPr lang="en-US" sz="1600">
                <a:solidFill>
                  <a:schemeClr val="bg1"/>
                </a:solidFill>
                <a:cs typeface="Times New Roman" panose="02020603050405020304" pitchFamily="18" charset="0"/>
              </a:defRPr>
            </a:lvl1pPr>
            <a:lvl2pPr marL="406400" indent="-166688">
              <a:lnSpc>
                <a:spcPct val="100000"/>
              </a:lnSpc>
              <a:spcBef>
                <a:spcPts val="0"/>
              </a:spcBef>
              <a:spcAft>
                <a:spcPts val="1000"/>
              </a:spcAft>
              <a:buClr>
                <a:schemeClr val="tx2"/>
              </a:buClr>
              <a:buSzPct val="150000"/>
              <a:buFont typeface="System Font Regular"/>
              <a:buChar char="–"/>
              <a:tabLst/>
              <a:defRPr lang="en-US" sz="1600" smtClean="0">
                <a:solidFill>
                  <a:srgbClr val="353535"/>
                </a:solidFill>
                <a:cs typeface="Times New Roman" panose="02020603050405020304" pitchFamily="18" charset="0"/>
              </a:defRPr>
            </a:lvl2pPr>
            <a:lvl3pPr marL="571500" indent="-174625">
              <a:lnSpc>
                <a:spcPct val="100000"/>
              </a:lnSpc>
              <a:buFont typeface="Arial" panose="020B0604020202020204" pitchFamily="34" charset="0"/>
              <a:buChar char="•"/>
              <a:tabLst/>
              <a:defRPr sz="1200"/>
            </a:lvl3pPr>
            <a:lvl4pPr marL="804863" indent="-166688">
              <a:lnSpc>
                <a:spcPct val="100000"/>
              </a:lnSpc>
              <a:buFont typeface="System Font Regular"/>
              <a:buChar char="–"/>
              <a:tabLst/>
              <a:defRPr sz="1200"/>
            </a:lvl4pPr>
            <a:lvl5pPr>
              <a:defRPr sz="1200"/>
            </a:lvl5pPr>
          </a:lstStyle>
          <a:p>
            <a:pPr lvl="0"/>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endParaRPr lang="en-US"/>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p>
          <a:p>
            <a:pPr lvl="0"/>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blandit</a:t>
            </a:r>
            <a:r>
              <a:rPr lang="en-US"/>
              <a:t> </a:t>
            </a:r>
            <a:r>
              <a:rPr lang="en-US" err="1"/>
              <a:t>turpis</a:t>
            </a:r>
            <a:r>
              <a:rPr lang="en-US"/>
              <a:t> cursus</a:t>
            </a:r>
          </a:p>
          <a:p>
            <a:pPr lvl="0"/>
            <a:r>
              <a:rPr lang="en-US"/>
              <a:t>Fermentum </a:t>
            </a:r>
            <a:r>
              <a:rPr lang="en-US" err="1"/>
              <a:t>leo</a:t>
            </a:r>
            <a:r>
              <a:rPr lang="en-US"/>
              <a:t> vel </a:t>
            </a:r>
            <a:r>
              <a:rPr lang="en-US" err="1"/>
              <a:t>orci</a:t>
            </a:r>
            <a:r>
              <a:rPr lang="en-US"/>
              <a:t> porta non pulvinar </a:t>
            </a:r>
            <a:r>
              <a:rPr lang="en-US" err="1"/>
              <a:t>neque</a:t>
            </a:r>
            <a:r>
              <a:rPr lang="en-US"/>
              <a:t> </a:t>
            </a:r>
            <a:r>
              <a:rPr lang="en-US" err="1"/>
              <a:t>venenatis</a:t>
            </a:r>
            <a:r>
              <a:rPr lang="en-US"/>
              <a:t> </a:t>
            </a:r>
            <a:r>
              <a:rPr lang="en-US" err="1"/>
              <a:t>lectus</a:t>
            </a:r>
            <a:r>
              <a:rPr lang="en-US"/>
              <a:t> magna </a:t>
            </a:r>
          </a:p>
          <a:p>
            <a:pPr lvl="0"/>
            <a:r>
              <a:rPr lang="en-US" err="1"/>
              <a:t>Porttitor</a:t>
            </a:r>
            <a:r>
              <a:rPr lang="en-US"/>
              <a:t> </a:t>
            </a:r>
            <a:r>
              <a:rPr lang="en-US" err="1"/>
              <a:t>rhoncus</a:t>
            </a:r>
            <a:r>
              <a:rPr lang="en-US"/>
              <a:t> dolor </a:t>
            </a:r>
            <a:r>
              <a:rPr lang="en-US" err="1"/>
              <a:t>purus</a:t>
            </a:r>
            <a:r>
              <a:rPr lang="en-US"/>
              <a:t> </a:t>
            </a:r>
            <a:r>
              <a:rPr lang="en-US" err="1"/>
              <a:t>arturient</a:t>
            </a:r>
            <a:r>
              <a:rPr lang="en-US"/>
              <a:t> </a:t>
            </a:r>
            <a:r>
              <a:rPr lang="en-US" err="1"/>
              <a:t>montes</a:t>
            </a:r>
            <a:r>
              <a:rPr lang="en-US"/>
              <a:t> </a:t>
            </a:r>
            <a:r>
              <a:rPr lang="en-US" err="1"/>
              <a:t>nascetur</a:t>
            </a:r>
            <a:r>
              <a:rPr lang="en-US"/>
              <a:t> </a:t>
            </a:r>
            <a:r>
              <a:rPr lang="en-US" err="1"/>
              <a:t>ridiculus</a:t>
            </a:r>
            <a:r>
              <a:rPr lang="en-US"/>
              <a:t> </a:t>
            </a:r>
            <a:r>
              <a:rPr lang="en-US" err="1"/>
              <a:t>mus</a:t>
            </a:r>
            <a:r>
              <a:rPr lang="en-US"/>
              <a:t> mauri. </a:t>
            </a:r>
          </a:p>
        </p:txBody>
      </p:sp>
      <p:sp>
        <p:nvSpPr>
          <p:cNvPr id="12" name="Oval 11">
            <a:extLst>
              <a:ext uri="{FF2B5EF4-FFF2-40B4-BE49-F238E27FC236}">
                <a16:creationId xmlns:a16="http://schemas.microsoft.com/office/drawing/2014/main" id="{399C9371-9040-0241-A2A8-9486650E0C66}"/>
              </a:ext>
            </a:extLst>
          </p:cNvPr>
          <p:cNvSpPr>
            <a:spLocks noChangeAspect="1"/>
          </p:cNvSpPr>
          <p:nvPr userDrawn="1"/>
        </p:nvSpPr>
        <p:spPr>
          <a:xfrm>
            <a:off x="4104909" y="1807247"/>
            <a:ext cx="3982182" cy="3982182"/>
          </a:xfrm>
          <a:prstGeom prst="ellipse">
            <a:avLst/>
          </a:prstGeom>
          <a:gradFill>
            <a:gsLst>
              <a:gs pos="0">
                <a:schemeClr val="accent6"/>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pic>
        <p:nvPicPr>
          <p:cNvPr id="15" name="Cost Savings  05_19">
            <a:extLst>
              <a:ext uri="{FF2B5EF4-FFF2-40B4-BE49-F238E27FC236}">
                <a16:creationId xmlns:a16="http://schemas.microsoft.com/office/drawing/2014/main" id="{51403685-CB9C-754C-A934-9A821D3DD3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56140" y="2450598"/>
            <a:ext cx="479720" cy="828234"/>
          </a:xfrm>
          <a:prstGeom prst="rect">
            <a:avLst/>
          </a:prstGeom>
        </p:spPr>
      </p:pic>
      <p:sp>
        <p:nvSpPr>
          <p:cNvPr id="16" name="Content Placeholder 1">
            <a:extLst>
              <a:ext uri="{FF2B5EF4-FFF2-40B4-BE49-F238E27FC236}">
                <a16:creationId xmlns:a16="http://schemas.microsoft.com/office/drawing/2014/main" id="{01E89864-E7E6-E949-A7D0-B0DA65CC1F78}"/>
              </a:ext>
            </a:extLst>
          </p:cNvPr>
          <p:cNvSpPr>
            <a:spLocks noGrp="1"/>
          </p:cNvSpPr>
          <p:nvPr>
            <p:ph idx="1" hasCustomPrompt="1"/>
          </p:nvPr>
        </p:nvSpPr>
        <p:spPr>
          <a:xfrm>
            <a:off x="4101896" y="3166233"/>
            <a:ext cx="3982183" cy="2116644"/>
          </a:xfrm>
        </p:spPr>
        <p:txBody>
          <a:bodyPr lIns="365760" rIns="365760" anchor="ctr">
            <a:noAutofit/>
          </a:bodyPr>
          <a:lstStyle>
            <a:lvl1pPr marL="0" indent="0" algn="ctr">
              <a:lnSpc>
                <a:spcPct val="100000"/>
              </a:lnSpc>
              <a:spcBef>
                <a:spcPts val="0"/>
              </a:spcBef>
              <a:buFont typeface="Arial" panose="020B0604020202020204" pitchFamily="34" charset="0"/>
              <a:buNone/>
              <a:defRPr lang="en-US" sz="1800" b="1" kern="1200" dirty="0">
                <a:solidFill>
                  <a:schemeClr val="lt1"/>
                </a:solidFill>
                <a:latin typeface="+mn-lt"/>
                <a:ea typeface="+mn-ea"/>
                <a:cs typeface="+mn-cs"/>
              </a:defRPr>
            </a:lvl1pPr>
            <a:lvl2pPr marL="0" indent="0" algn="ctr">
              <a:lnSpc>
                <a:spcPct val="100000"/>
              </a:lnSpc>
              <a:spcBef>
                <a:spcPts val="0"/>
              </a:spcBef>
              <a:buNone/>
              <a:defRPr lang="en-US" sz="1800" b="1" kern="1200" dirty="0">
                <a:solidFill>
                  <a:schemeClr val="lt1"/>
                </a:solidFill>
                <a:latin typeface="+mn-lt"/>
                <a:ea typeface="+mn-ea"/>
                <a:cs typeface="+mn-cs"/>
              </a:defRPr>
            </a:lvl2pPr>
            <a:lvl3pPr marL="228600" indent="0" algn="ctr">
              <a:lnSpc>
                <a:spcPct val="100000"/>
              </a:lnSpc>
              <a:spcBef>
                <a:spcPts val="0"/>
              </a:spcBef>
              <a:buNone/>
              <a:defRPr lang="en-US" sz="1800" b="1" kern="1200" dirty="0">
                <a:solidFill>
                  <a:schemeClr val="lt1"/>
                </a:solidFill>
                <a:latin typeface="+mn-lt"/>
                <a:ea typeface="+mn-ea"/>
                <a:cs typeface="+mn-cs"/>
              </a:defRPr>
            </a:lvl3pPr>
            <a:lvl4pPr marL="457200" indent="0" algn="ctr">
              <a:lnSpc>
                <a:spcPct val="100000"/>
              </a:lnSpc>
              <a:spcBef>
                <a:spcPts val="0"/>
              </a:spcBef>
              <a:buNone/>
              <a:defRPr lang="en-US" sz="1800" b="1" kern="1200" dirty="0">
                <a:solidFill>
                  <a:schemeClr val="lt1"/>
                </a:solidFill>
                <a:latin typeface="+mn-lt"/>
                <a:ea typeface="+mn-ea"/>
                <a:cs typeface="+mn-cs"/>
              </a:defRPr>
            </a:lvl4pPr>
          </a:lstStyle>
          <a:p>
            <a:pPr algn="ctr"/>
            <a:r>
              <a:rPr lang="en-US" b="1"/>
              <a:t>Lorem ipsum dolor sit </a:t>
            </a:r>
            <a:r>
              <a:rPr lang="en-US" b="1" err="1"/>
              <a:t>amet</a:t>
            </a:r>
            <a:r>
              <a:rPr lang="en-US" b="1"/>
              <a:t>, </a:t>
            </a:r>
            <a:r>
              <a:rPr lang="en-US" b="1" err="1"/>
              <a:t>consectetur</a:t>
            </a:r>
            <a:r>
              <a:rPr lang="en-US" b="1"/>
              <a:t> </a:t>
            </a:r>
            <a:r>
              <a:rPr lang="en-US" b="1" err="1"/>
              <a:t>adipiscing</a:t>
            </a:r>
            <a:r>
              <a:rPr lang="en-US" b="1"/>
              <a:t> </a:t>
            </a:r>
            <a:r>
              <a:rPr lang="en-US" b="1" err="1"/>
              <a:t>elit</a:t>
            </a:r>
            <a:r>
              <a:rPr lang="en-US" b="1"/>
              <a:t>, sed do </a:t>
            </a:r>
            <a:r>
              <a:rPr lang="en-US" b="1" err="1"/>
              <a:t>eiusmod</a:t>
            </a:r>
            <a:r>
              <a:rPr lang="en-US" b="1"/>
              <a:t> </a:t>
            </a:r>
            <a:r>
              <a:rPr lang="en-US" b="1" err="1"/>
              <a:t>tempor</a:t>
            </a:r>
            <a:r>
              <a:rPr lang="en-US" b="1"/>
              <a:t> </a:t>
            </a:r>
            <a:r>
              <a:rPr lang="en-US" b="1" err="1"/>
              <a:t>incididunt</a:t>
            </a:r>
            <a:r>
              <a:rPr lang="en-US" b="1"/>
              <a:t> </a:t>
            </a:r>
            <a:r>
              <a:rPr lang="en-US" b="1" err="1"/>
              <a:t>ut</a:t>
            </a:r>
            <a:r>
              <a:rPr lang="en-US" b="1"/>
              <a:t> </a:t>
            </a:r>
            <a:r>
              <a:rPr lang="en-US" b="1" err="1"/>
              <a:t>labore</a:t>
            </a:r>
            <a:r>
              <a:rPr lang="en-US" b="1"/>
              <a:t> et dolore magna </a:t>
            </a:r>
            <a:r>
              <a:rPr lang="en-US" b="1" err="1"/>
              <a:t>aliqua</a:t>
            </a:r>
            <a:r>
              <a:rPr lang="en-US" b="1"/>
              <a:t> lorem.</a:t>
            </a:r>
            <a:endParaRPr lang="en-US" sz="2000" b="1"/>
          </a:p>
        </p:txBody>
      </p:sp>
      <p:sp>
        <p:nvSpPr>
          <p:cNvPr id="21" name="Text Placeholder 2">
            <a:extLst>
              <a:ext uri="{FF2B5EF4-FFF2-40B4-BE49-F238E27FC236}">
                <a16:creationId xmlns:a16="http://schemas.microsoft.com/office/drawing/2014/main" id="{CC87B479-0388-694F-B3A5-370B03338E44}"/>
              </a:ext>
            </a:extLst>
          </p:cNvPr>
          <p:cNvSpPr>
            <a:spLocks noGrp="1"/>
          </p:cNvSpPr>
          <p:nvPr>
            <p:ph type="body" idx="10" hasCustomPrompt="1"/>
          </p:nvPr>
        </p:nvSpPr>
        <p:spPr>
          <a:xfrm>
            <a:off x="381000" y="297222"/>
            <a:ext cx="9728200" cy="716190"/>
          </a:xfrm>
        </p:spPr>
        <p:txBody>
          <a:bodyPr anchor="ctr"/>
          <a:lstStyle>
            <a:lvl1pPr>
              <a:defRPr lang="en-US" sz="1800" kern="1200" cap="none" baseline="0" dirty="0" smtClean="0">
                <a:solidFill>
                  <a:schemeClr val="tx1"/>
                </a:solidFill>
                <a:latin typeface="+mj-lt"/>
                <a:ea typeface="+mj-ea"/>
                <a:cs typeface="+mj-cs"/>
              </a:defRPr>
            </a:lvl1pPr>
            <a:lvl2pPr>
              <a:defRPr lang="en-US" sz="1800" kern="1200" cap="none" baseline="0" dirty="0" smtClean="0">
                <a:solidFill>
                  <a:schemeClr val="tx1"/>
                </a:solidFill>
                <a:latin typeface="+mj-lt"/>
                <a:ea typeface="+mj-ea"/>
                <a:cs typeface="+mj-cs"/>
              </a:defRPr>
            </a:lvl2pPr>
            <a:lvl3pPr>
              <a:defRPr lang="en-US" sz="1800" kern="1200" cap="none" baseline="0" dirty="0" smtClean="0">
                <a:solidFill>
                  <a:schemeClr val="tx1"/>
                </a:solidFill>
                <a:latin typeface="+mj-lt"/>
                <a:ea typeface="+mj-ea"/>
                <a:cs typeface="+mj-cs"/>
              </a:defRPr>
            </a:lvl3pPr>
            <a:lvl4pPr>
              <a:defRPr lang="en-US" sz="1800" kern="1200" cap="none" baseline="0" dirty="0" smtClean="0">
                <a:solidFill>
                  <a:schemeClr val="tx1"/>
                </a:solidFill>
                <a:latin typeface="+mj-lt"/>
                <a:ea typeface="+mj-ea"/>
                <a:cs typeface="+mj-cs"/>
              </a:defRPr>
            </a:lvl4pPr>
            <a:lvl5pPr>
              <a:defRPr lang="en-US" sz="1800" kern="1200" cap="none" baseline="0" dirty="0">
                <a:solidFill>
                  <a:schemeClr val="tx1"/>
                </a:solidFill>
                <a:latin typeface="+mj-lt"/>
                <a:ea typeface="+mj-ea"/>
                <a:cs typeface="+mj-cs"/>
              </a:defRPr>
            </a:lvl5pPr>
          </a:lstStyle>
          <a:p>
            <a:pPr lvl="0"/>
            <a:r>
              <a:rPr lang="en-US"/>
              <a:t>Slide Title</a:t>
            </a:r>
          </a:p>
        </p:txBody>
      </p:sp>
    </p:spTree>
    <p:extLst>
      <p:ext uri="{BB962C8B-B14F-4D97-AF65-F5344CB8AC3E}">
        <p14:creationId xmlns:p14="http://schemas.microsoft.com/office/powerpoint/2010/main" val="3070289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 right column_gradi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5C2097-A7F9-134F-8F41-A69540BEE28F}"/>
              </a:ext>
            </a:extLst>
          </p:cNvPr>
          <p:cNvSpPr/>
          <p:nvPr userDrawn="1"/>
        </p:nvSpPr>
        <p:spPr>
          <a:xfrm rot="10800000">
            <a:off x="0" y="1282344"/>
            <a:ext cx="12192000" cy="5031994"/>
          </a:xfrm>
          <a:prstGeom prst="rect">
            <a:avLst/>
          </a:prstGeom>
          <a:gradFill>
            <a:gsLst>
              <a:gs pos="99000">
                <a:schemeClr val="bg1">
                  <a:alpha val="0"/>
                </a:schemeClr>
              </a:gs>
              <a:gs pos="0">
                <a:schemeClr val="accent6">
                  <a:alpha val="2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1">
            <a:extLst>
              <a:ext uri="{FF2B5EF4-FFF2-40B4-BE49-F238E27FC236}">
                <a16:creationId xmlns:a16="http://schemas.microsoft.com/office/drawing/2014/main" id="{D96D9079-CFAC-B94A-BA25-5F46FB3E316B}"/>
              </a:ext>
            </a:extLst>
          </p:cNvPr>
          <p:cNvSpPr>
            <a:spLocks noGrp="1"/>
          </p:cNvSpPr>
          <p:nvPr>
            <p:ph type="sldNum" sz="quarter" idx="4"/>
          </p:nvPr>
        </p:nvSpPr>
        <p:spPr>
          <a:xfrm>
            <a:off x="11509829" y="6509500"/>
            <a:ext cx="381000" cy="322752"/>
          </a:xfrm>
          <a:prstGeom prst="rect">
            <a:avLst/>
          </a:prstGeom>
        </p:spPr>
        <p:txBody>
          <a:bodyPr anchor="ctr"/>
          <a:lstStyle>
            <a:lvl1pPr algn="r">
              <a:defRPr sz="800"/>
            </a:lvl1pPr>
          </a:lstStyle>
          <a:p>
            <a:pPr>
              <a:defRPr/>
            </a:pPr>
            <a:fld id="{30723C64-E9EE-4260-BE60-6555669B16D5}" type="slidenum">
              <a:rPr lang="en-US" smtClean="0">
                <a:solidFill>
                  <a:srgbClr val="1A1A1A">
                    <a:tint val="75000"/>
                  </a:srgbClr>
                </a:solidFill>
              </a:rPr>
              <a:pPr>
                <a:defRPr/>
              </a:pPr>
              <a:t>‹#›</a:t>
            </a:fld>
            <a:endParaRPr lang="en-US">
              <a:solidFill>
                <a:srgbClr val="1A1A1A">
                  <a:tint val="75000"/>
                </a:srgbClr>
              </a:solidFill>
            </a:endParaRPr>
          </a:p>
        </p:txBody>
      </p:sp>
      <p:sp>
        <p:nvSpPr>
          <p:cNvPr id="9" name="Text Placeholder 28">
            <a:extLst>
              <a:ext uri="{FF2B5EF4-FFF2-40B4-BE49-F238E27FC236}">
                <a16:creationId xmlns:a16="http://schemas.microsoft.com/office/drawing/2014/main" id="{E6902DD3-099B-DC48-AC11-D40E6B771BE5}"/>
              </a:ext>
            </a:extLst>
          </p:cNvPr>
          <p:cNvSpPr>
            <a:spLocks noGrp="1"/>
          </p:cNvSpPr>
          <p:nvPr>
            <p:ph type="body" sz="quarter" idx="23" hasCustomPrompt="1"/>
          </p:nvPr>
        </p:nvSpPr>
        <p:spPr>
          <a:xfrm>
            <a:off x="7941365" y="1783082"/>
            <a:ext cx="3800522" cy="3564850"/>
          </a:xfrm>
        </p:spPr>
        <p:txBody>
          <a:bodyPr lIns="0" rIns="0">
            <a:noAutofit/>
          </a:bodyPr>
          <a:lstStyle>
            <a:lvl1pPr marL="0" indent="0">
              <a:lnSpc>
                <a:spcPct val="100000"/>
              </a:lnSpc>
              <a:spcBef>
                <a:spcPts val="0"/>
              </a:spcBef>
              <a:spcAft>
                <a:spcPts val="600"/>
              </a:spcAft>
              <a:buSzPct val="150000"/>
              <a:buFont typeface="Arial" panose="020B0604020202020204" pitchFamily="34" charset="0"/>
              <a:buNone/>
              <a:tabLst/>
              <a:defRPr lang="en-US" sz="1600" b="1">
                <a:solidFill>
                  <a:schemeClr val="tx1"/>
                </a:solidFill>
                <a:cs typeface="Times New Roman" panose="02020603050405020304" pitchFamily="18" charset="0"/>
              </a:defRPr>
            </a:lvl1pPr>
            <a:lvl2pPr marL="234950" indent="-217488">
              <a:lnSpc>
                <a:spcPct val="100000"/>
              </a:lnSpc>
              <a:spcBef>
                <a:spcPts val="0"/>
              </a:spcBef>
              <a:spcAft>
                <a:spcPts val="600"/>
              </a:spcAft>
              <a:buClr>
                <a:schemeClr val="tx2"/>
              </a:buClr>
              <a:buSzPct val="150000"/>
              <a:buFont typeface="Arial" panose="020B0604020202020204" pitchFamily="34" charset="0"/>
              <a:buChar char="•"/>
              <a:tabLst/>
              <a:defRPr lang="en-US" sz="1600" smtClean="0">
                <a:solidFill>
                  <a:srgbClr val="353535"/>
                </a:solidFill>
                <a:cs typeface="Times New Roman" panose="02020603050405020304" pitchFamily="18" charset="0"/>
              </a:defRPr>
            </a:lvl2pPr>
            <a:lvl3pPr marL="571500" indent="-174625">
              <a:lnSpc>
                <a:spcPct val="100000"/>
              </a:lnSpc>
              <a:buFont typeface="Arial" panose="020B0604020202020204" pitchFamily="34" charset="0"/>
              <a:buChar char="•"/>
              <a:tabLst/>
              <a:defRPr sz="1200"/>
            </a:lvl3pPr>
            <a:lvl4pPr marL="804863" indent="-166688">
              <a:lnSpc>
                <a:spcPct val="100000"/>
              </a:lnSpc>
              <a:buFont typeface="System Font Regular"/>
              <a:buChar char="–"/>
              <a:tabLst/>
              <a:defRPr sz="1200"/>
            </a:lvl4pPr>
            <a:lvl5pPr>
              <a:defRPr sz="1200"/>
            </a:lvl5pPr>
          </a:lstStyle>
          <a:p>
            <a:pPr lvl="0"/>
            <a:r>
              <a:rPr lang="en-US"/>
              <a:t>Header</a:t>
            </a:r>
          </a:p>
          <a:p>
            <a:pPr lvl="1"/>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endParaRPr lang="en-US"/>
          </a:p>
        </p:txBody>
      </p:sp>
      <p:sp>
        <p:nvSpPr>
          <p:cNvPr id="8" name="Text Placeholder 2">
            <a:extLst>
              <a:ext uri="{FF2B5EF4-FFF2-40B4-BE49-F238E27FC236}">
                <a16:creationId xmlns:a16="http://schemas.microsoft.com/office/drawing/2014/main" id="{1F2FA204-C8FB-864F-9980-CCB14A010077}"/>
              </a:ext>
            </a:extLst>
          </p:cNvPr>
          <p:cNvSpPr>
            <a:spLocks noGrp="1"/>
          </p:cNvSpPr>
          <p:nvPr>
            <p:ph type="body" idx="10" hasCustomPrompt="1"/>
          </p:nvPr>
        </p:nvSpPr>
        <p:spPr>
          <a:xfrm>
            <a:off x="381000" y="297222"/>
            <a:ext cx="9728200" cy="716190"/>
          </a:xfrm>
        </p:spPr>
        <p:txBody>
          <a:bodyPr anchor="ctr"/>
          <a:lstStyle>
            <a:lvl1pPr>
              <a:defRPr lang="en-US" sz="1800" kern="1200" cap="none" baseline="0" dirty="0" smtClean="0">
                <a:solidFill>
                  <a:schemeClr val="tx1"/>
                </a:solidFill>
                <a:latin typeface="+mj-lt"/>
                <a:ea typeface="+mj-ea"/>
                <a:cs typeface="+mj-cs"/>
              </a:defRPr>
            </a:lvl1pPr>
            <a:lvl2pPr>
              <a:defRPr lang="en-US" sz="1800" kern="1200" cap="none" baseline="0" dirty="0" smtClean="0">
                <a:solidFill>
                  <a:schemeClr val="tx1"/>
                </a:solidFill>
                <a:latin typeface="+mj-lt"/>
                <a:ea typeface="+mj-ea"/>
                <a:cs typeface="+mj-cs"/>
              </a:defRPr>
            </a:lvl2pPr>
            <a:lvl3pPr>
              <a:defRPr lang="en-US" sz="1800" kern="1200" cap="none" baseline="0" dirty="0" smtClean="0">
                <a:solidFill>
                  <a:schemeClr val="tx1"/>
                </a:solidFill>
                <a:latin typeface="+mj-lt"/>
                <a:ea typeface="+mj-ea"/>
                <a:cs typeface="+mj-cs"/>
              </a:defRPr>
            </a:lvl3pPr>
            <a:lvl4pPr>
              <a:defRPr lang="en-US" sz="1800" kern="1200" cap="none" baseline="0" dirty="0" smtClean="0">
                <a:solidFill>
                  <a:schemeClr val="tx1"/>
                </a:solidFill>
                <a:latin typeface="+mj-lt"/>
                <a:ea typeface="+mj-ea"/>
                <a:cs typeface="+mj-cs"/>
              </a:defRPr>
            </a:lvl4pPr>
            <a:lvl5pPr>
              <a:defRPr lang="en-US" sz="1800" kern="1200" cap="none" baseline="0" dirty="0">
                <a:solidFill>
                  <a:schemeClr val="tx1"/>
                </a:solidFill>
                <a:latin typeface="+mj-lt"/>
                <a:ea typeface="+mj-ea"/>
                <a:cs typeface="+mj-cs"/>
              </a:defRPr>
            </a:lvl5pPr>
          </a:lstStyle>
          <a:p>
            <a:pPr lvl="0"/>
            <a:r>
              <a:rPr lang="en-US"/>
              <a:t>Slide Title</a:t>
            </a:r>
          </a:p>
        </p:txBody>
      </p:sp>
    </p:spTree>
    <p:extLst>
      <p:ext uri="{BB962C8B-B14F-4D97-AF65-F5344CB8AC3E}">
        <p14:creationId xmlns:p14="http://schemas.microsoft.com/office/powerpoint/2010/main" val="409561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Title Onl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75B307-1302-A248-81FB-8C9740514C4A}"/>
              </a:ext>
            </a:extLst>
          </p:cNvPr>
          <p:cNvSpPr>
            <a:spLocks noGrp="1"/>
          </p:cNvSpPr>
          <p:nvPr>
            <p:ph type="body" idx="10" hasCustomPrompt="1"/>
          </p:nvPr>
        </p:nvSpPr>
        <p:spPr>
          <a:xfrm>
            <a:off x="381000" y="228600"/>
            <a:ext cx="9728200" cy="824948"/>
          </a:xfrm>
        </p:spPr>
        <p:txBody>
          <a:bodyPr anchor="ctr">
            <a:normAutofit/>
          </a:bodyPr>
          <a:lstStyle>
            <a:lvl1pPr>
              <a:defRPr lang="en-US" sz="1800" kern="1200" cap="none" baseline="0" dirty="0">
                <a:solidFill>
                  <a:schemeClr val="tx1"/>
                </a:solidFill>
                <a:latin typeface="+mj-lt"/>
                <a:ea typeface="+mj-ea"/>
                <a:cs typeface="+mj-cs"/>
              </a:defRPr>
            </a:lvl1pPr>
            <a:lvl2pPr>
              <a:defRPr lang="en-US" sz="1800" kern="1200" cap="none" baseline="0" dirty="0" smtClean="0">
                <a:solidFill>
                  <a:schemeClr val="tx1"/>
                </a:solidFill>
                <a:latin typeface="+mj-lt"/>
                <a:ea typeface="+mj-ea"/>
                <a:cs typeface="+mj-cs"/>
              </a:defRPr>
            </a:lvl2pPr>
            <a:lvl3pPr>
              <a:defRPr lang="en-US" sz="1800" kern="1200" cap="none" baseline="0" dirty="0" smtClean="0">
                <a:solidFill>
                  <a:schemeClr val="tx1"/>
                </a:solidFill>
                <a:latin typeface="+mj-lt"/>
                <a:ea typeface="+mj-ea"/>
                <a:cs typeface="+mj-cs"/>
              </a:defRPr>
            </a:lvl3pPr>
            <a:lvl4pPr>
              <a:defRPr lang="en-US" sz="1800" kern="1200" cap="none" baseline="0" dirty="0" smtClean="0">
                <a:solidFill>
                  <a:schemeClr val="tx1"/>
                </a:solidFill>
                <a:latin typeface="+mj-lt"/>
                <a:ea typeface="+mj-ea"/>
                <a:cs typeface="+mj-cs"/>
              </a:defRPr>
            </a:lvl4pPr>
            <a:lvl5pPr>
              <a:defRPr lang="en-US" sz="1800" kern="1200" cap="none" baseline="0" dirty="0">
                <a:solidFill>
                  <a:schemeClr val="tx1"/>
                </a:solidFill>
                <a:latin typeface="+mj-lt"/>
                <a:ea typeface="+mj-ea"/>
                <a:cs typeface="+mj-cs"/>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Slide Title</a:t>
            </a:r>
          </a:p>
        </p:txBody>
      </p:sp>
      <p:sp>
        <p:nvSpPr>
          <p:cNvPr id="5" name="Slide Number Placeholder 1">
            <a:extLst>
              <a:ext uri="{FF2B5EF4-FFF2-40B4-BE49-F238E27FC236}">
                <a16:creationId xmlns:a16="http://schemas.microsoft.com/office/drawing/2014/main" id="{D96D9079-CFAC-B94A-BA25-5F46FB3E316B}"/>
              </a:ext>
            </a:extLst>
          </p:cNvPr>
          <p:cNvSpPr>
            <a:spLocks noGrp="1"/>
          </p:cNvSpPr>
          <p:nvPr>
            <p:ph type="sldNum" sz="quarter" idx="4"/>
          </p:nvPr>
        </p:nvSpPr>
        <p:spPr>
          <a:xfrm>
            <a:off x="11509829" y="6509500"/>
            <a:ext cx="381000" cy="322752"/>
          </a:xfrm>
          <a:prstGeom prst="rect">
            <a:avLst/>
          </a:prstGeom>
        </p:spPr>
        <p:txBody>
          <a:bodyPr anchor="ctr"/>
          <a:lstStyle>
            <a:lvl1pPr algn="r">
              <a:defRPr sz="800"/>
            </a:lvl1pPr>
          </a:lstStyle>
          <a:p>
            <a:pPr>
              <a:defRPr/>
            </a:pPr>
            <a:fld id="{30723C64-E9EE-4260-BE60-6555669B16D5}" type="slidenum">
              <a:rPr lang="en-US" smtClean="0">
                <a:solidFill>
                  <a:srgbClr val="1A1A1A">
                    <a:tint val="75000"/>
                  </a:srgbClr>
                </a:solidFill>
              </a:rPr>
              <a:pPr>
                <a:defRPr/>
              </a:pPr>
              <a:t>‹#›</a:t>
            </a:fld>
            <a:endParaRPr lang="en-US">
              <a:solidFill>
                <a:srgbClr val="1A1A1A">
                  <a:tint val="75000"/>
                </a:srgbClr>
              </a:solidFill>
            </a:endParaRPr>
          </a:p>
        </p:txBody>
      </p:sp>
    </p:spTree>
    <p:extLst>
      <p:ext uri="{BB962C8B-B14F-4D97-AF65-F5344CB8AC3E}">
        <p14:creationId xmlns:p14="http://schemas.microsoft.com/office/powerpoint/2010/main" val="3003583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column_lt blue boxes">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D96D9079-CFAC-B94A-BA25-5F46FB3E316B}"/>
              </a:ext>
            </a:extLst>
          </p:cNvPr>
          <p:cNvSpPr>
            <a:spLocks noGrp="1"/>
          </p:cNvSpPr>
          <p:nvPr>
            <p:ph type="sldNum" sz="quarter" idx="4"/>
          </p:nvPr>
        </p:nvSpPr>
        <p:spPr>
          <a:xfrm>
            <a:off x="11509829" y="6509500"/>
            <a:ext cx="381000" cy="322752"/>
          </a:xfrm>
          <a:prstGeom prst="rect">
            <a:avLst/>
          </a:prstGeom>
        </p:spPr>
        <p:txBody>
          <a:bodyPr anchor="ctr"/>
          <a:lstStyle>
            <a:lvl1pPr algn="r">
              <a:defRPr sz="800"/>
            </a:lvl1pPr>
          </a:lstStyle>
          <a:p>
            <a:pPr>
              <a:defRPr/>
            </a:pPr>
            <a:fld id="{30723C64-E9EE-4260-BE60-6555669B16D5}" type="slidenum">
              <a:rPr lang="en-US" smtClean="0">
                <a:solidFill>
                  <a:srgbClr val="1A1A1A">
                    <a:tint val="75000"/>
                  </a:srgbClr>
                </a:solidFill>
              </a:rPr>
              <a:pPr>
                <a:defRPr/>
              </a:pPr>
              <a:t>‹#›</a:t>
            </a:fld>
            <a:endParaRPr lang="en-US">
              <a:solidFill>
                <a:srgbClr val="1A1A1A">
                  <a:tint val="75000"/>
                </a:srgbClr>
              </a:solidFill>
            </a:endParaRPr>
          </a:p>
        </p:txBody>
      </p:sp>
      <p:sp>
        <p:nvSpPr>
          <p:cNvPr id="8" name="Rounded Rectangle 7">
            <a:extLst>
              <a:ext uri="{FF2B5EF4-FFF2-40B4-BE49-F238E27FC236}">
                <a16:creationId xmlns:a16="http://schemas.microsoft.com/office/drawing/2014/main" id="{5009BCE1-A43A-7D4E-BAE6-B72CF9301226}"/>
              </a:ext>
            </a:extLst>
          </p:cNvPr>
          <p:cNvSpPr/>
          <p:nvPr userDrawn="1"/>
        </p:nvSpPr>
        <p:spPr>
          <a:xfrm>
            <a:off x="375360" y="1775637"/>
            <a:ext cx="3593011" cy="4446295"/>
          </a:xfrm>
          <a:prstGeom prst="roundRect">
            <a:avLst>
              <a:gd name="adj" fmla="val 5975"/>
            </a:avLst>
          </a:prstGeom>
          <a:gradFill>
            <a:gsLst>
              <a:gs pos="100000">
                <a:schemeClr val="accent5">
                  <a:lumMod val="79000"/>
                  <a:alpha val="37273"/>
                </a:schemeClr>
              </a:gs>
              <a:gs pos="0">
                <a:schemeClr val="accent5">
                  <a:lumMod val="31000"/>
                  <a:lumOff val="69000"/>
                  <a:alpha val="69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365760" rIns="182880" bIns="91440" rtlCol="0" anchor="t"/>
          <a:lstStyle/>
          <a:p>
            <a:pPr lvl="0">
              <a:spcAft>
                <a:spcPts val="600"/>
              </a:spcAft>
            </a:pPr>
            <a:endParaRPr lang="en-US" sz="1200">
              <a:solidFill>
                <a:srgbClr val="1A1A1A"/>
              </a:solidFill>
              <a:latin typeface="Arial"/>
            </a:endParaRPr>
          </a:p>
        </p:txBody>
      </p:sp>
      <p:sp>
        <p:nvSpPr>
          <p:cNvPr id="9" name="Rounded Rectangle 8">
            <a:extLst>
              <a:ext uri="{FF2B5EF4-FFF2-40B4-BE49-F238E27FC236}">
                <a16:creationId xmlns:a16="http://schemas.microsoft.com/office/drawing/2014/main" id="{2659BBE7-C82A-2B48-BF43-86563DC39290}"/>
              </a:ext>
            </a:extLst>
          </p:cNvPr>
          <p:cNvSpPr/>
          <p:nvPr userDrawn="1"/>
        </p:nvSpPr>
        <p:spPr>
          <a:xfrm>
            <a:off x="4336589" y="1775164"/>
            <a:ext cx="3593011" cy="4447217"/>
          </a:xfrm>
          <a:prstGeom prst="roundRect">
            <a:avLst>
              <a:gd name="adj" fmla="val 5975"/>
            </a:avLst>
          </a:prstGeom>
          <a:gradFill>
            <a:gsLst>
              <a:gs pos="100000">
                <a:schemeClr val="accent5">
                  <a:lumMod val="79000"/>
                  <a:alpha val="37273"/>
                </a:schemeClr>
              </a:gs>
              <a:gs pos="0">
                <a:schemeClr val="accent5">
                  <a:lumMod val="31000"/>
                  <a:lumOff val="69000"/>
                  <a:alpha val="69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365760" rIns="182880" bIns="91440" rtlCol="0" anchor="t"/>
          <a:lstStyle/>
          <a:p>
            <a:pPr lvl="0">
              <a:spcAft>
                <a:spcPts val="600"/>
              </a:spcAft>
            </a:pPr>
            <a:endParaRPr lang="en-US" sz="1200">
              <a:solidFill>
                <a:srgbClr val="1A1A1A"/>
              </a:solidFill>
              <a:latin typeface="Arial"/>
            </a:endParaRPr>
          </a:p>
        </p:txBody>
      </p:sp>
      <p:sp>
        <p:nvSpPr>
          <p:cNvPr id="10" name="Rounded Rectangle 9">
            <a:extLst>
              <a:ext uri="{FF2B5EF4-FFF2-40B4-BE49-F238E27FC236}">
                <a16:creationId xmlns:a16="http://schemas.microsoft.com/office/drawing/2014/main" id="{BC65A2EA-66D1-2E4C-B7F0-1CB2814770DC}"/>
              </a:ext>
            </a:extLst>
          </p:cNvPr>
          <p:cNvSpPr/>
          <p:nvPr userDrawn="1"/>
        </p:nvSpPr>
        <p:spPr>
          <a:xfrm>
            <a:off x="8297818" y="1775164"/>
            <a:ext cx="3593011" cy="4447217"/>
          </a:xfrm>
          <a:prstGeom prst="roundRect">
            <a:avLst>
              <a:gd name="adj" fmla="val 5975"/>
            </a:avLst>
          </a:prstGeom>
          <a:gradFill>
            <a:gsLst>
              <a:gs pos="100000">
                <a:schemeClr val="accent5">
                  <a:lumMod val="79000"/>
                  <a:alpha val="37273"/>
                </a:schemeClr>
              </a:gs>
              <a:gs pos="0">
                <a:schemeClr val="accent5">
                  <a:lumMod val="31000"/>
                  <a:lumOff val="69000"/>
                  <a:alpha val="69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365760" rIns="182880" bIns="91440" rtlCol="0" anchor="t"/>
          <a:lstStyle/>
          <a:p>
            <a:pPr lvl="0">
              <a:spcAft>
                <a:spcPts val="600"/>
              </a:spcAft>
            </a:pPr>
            <a:endParaRPr lang="en-US" sz="1200">
              <a:solidFill>
                <a:srgbClr val="1A1A1A"/>
              </a:solidFill>
              <a:latin typeface="Arial"/>
            </a:endParaRPr>
          </a:p>
        </p:txBody>
      </p:sp>
      <p:sp>
        <p:nvSpPr>
          <p:cNvPr id="21" name="Text Placeholder 28">
            <a:extLst>
              <a:ext uri="{FF2B5EF4-FFF2-40B4-BE49-F238E27FC236}">
                <a16:creationId xmlns:a16="http://schemas.microsoft.com/office/drawing/2014/main" id="{65704917-E7F5-BE4C-959B-B0E0693AD0E8}"/>
              </a:ext>
            </a:extLst>
          </p:cNvPr>
          <p:cNvSpPr>
            <a:spLocks noGrp="1"/>
          </p:cNvSpPr>
          <p:nvPr>
            <p:ph type="body" sz="quarter" idx="24" hasCustomPrompt="1"/>
          </p:nvPr>
        </p:nvSpPr>
        <p:spPr>
          <a:xfrm>
            <a:off x="654329" y="3607327"/>
            <a:ext cx="3171396" cy="1997078"/>
          </a:xfrm>
        </p:spPr>
        <p:txBody>
          <a:bodyPr lIns="0" rIns="0">
            <a:noAutofit/>
          </a:bodyPr>
          <a:lstStyle>
            <a:lvl1pPr marL="0" indent="0">
              <a:lnSpc>
                <a:spcPct val="100000"/>
              </a:lnSpc>
              <a:spcBef>
                <a:spcPts val="400"/>
              </a:spcBef>
              <a:spcAft>
                <a:spcPts val="400"/>
              </a:spcAft>
              <a:buSzPct val="150000"/>
              <a:buFont typeface="Arial" panose="020B0604020202020204" pitchFamily="34" charset="0"/>
              <a:buNone/>
              <a:tabLst/>
              <a:defRPr lang="en-US" sz="1600" b="1">
                <a:solidFill>
                  <a:schemeClr val="tx1"/>
                </a:solidFill>
                <a:cs typeface="Times New Roman" panose="02020603050405020304" pitchFamily="18" charset="0"/>
              </a:defRPr>
            </a:lvl1pPr>
            <a:lvl2pPr marL="228600" indent="-228600">
              <a:lnSpc>
                <a:spcPct val="90000"/>
              </a:lnSpc>
              <a:spcBef>
                <a:spcPts val="400"/>
              </a:spcBef>
              <a:spcAft>
                <a:spcPts val="400"/>
              </a:spcAft>
              <a:buClr>
                <a:schemeClr val="tx1"/>
              </a:buClr>
              <a:buSzPct val="150000"/>
              <a:buFont typeface="Arial" panose="020B0604020202020204" pitchFamily="34" charset="0"/>
              <a:buChar char="•"/>
              <a:tabLst/>
              <a:defRPr lang="en-US" sz="1600">
                <a:solidFill>
                  <a:srgbClr val="353535"/>
                </a:solidFill>
                <a:cs typeface="Times New Roman" panose="02020603050405020304" pitchFamily="18" charset="0"/>
              </a:defRPr>
            </a:lvl2pPr>
            <a:lvl3pPr marL="571500" indent="-174625">
              <a:lnSpc>
                <a:spcPct val="100000"/>
              </a:lnSpc>
              <a:buFont typeface="Arial" panose="020B0604020202020204" pitchFamily="34" charset="0"/>
              <a:buChar char="•"/>
              <a:tabLst/>
              <a:defRPr sz="1200"/>
            </a:lvl3pPr>
            <a:lvl4pPr marL="804863" indent="-166688">
              <a:lnSpc>
                <a:spcPct val="100000"/>
              </a:lnSpc>
              <a:buFont typeface="System Font Regular"/>
              <a:buChar char="–"/>
              <a:tabLst/>
              <a:defRPr sz="1200"/>
            </a:lvl4pPr>
            <a:lvl5pPr>
              <a:defRPr sz="1200"/>
            </a:lvl5pPr>
          </a:lstStyle>
          <a:p>
            <a:pPr lvl="0"/>
            <a:r>
              <a:rPr lang="en-US"/>
              <a:t>Subhead</a:t>
            </a:r>
          </a:p>
          <a:p>
            <a:pPr lvl="1"/>
            <a:r>
              <a:rPr lang="en-US"/>
              <a:t>Lorem ipsum dolor sit </a:t>
            </a:r>
            <a:r>
              <a:rPr lang="en-US" err="1"/>
              <a:t>amet</a:t>
            </a:r>
            <a:endParaRPr lang="en-US"/>
          </a:p>
          <a:p>
            <a:pPr lvl="1"/>
            <a:r>
              <a:rPr lang="en-US" err="1"/>
              <a:t>Consectetur</a:t>
            </a:r>
            <a:r>
              <a:rPr lang="en-US"/>
              <a:t> </a:t>
            </a:r>
            <a:r>
              <a:rPr lang="en-US" err="1"/>
              <a:t>adipiscinge</a:t>
            </a:r>
            <a:r>
              <a:rPr lang="en-US"/>
              <a:t> magna </a:t>
            </a:r>
            <a:r>
              <a:rPr lang="en-US" err="1"/>
              <a:t>amet</a:t>
            </a:r>
            <a:endParaRPr lang="en-US"/>
          </a:p>
          <a:p>
            <a:pPr lvl="1"/>
            <a:r>
              <a:rPr lang="en-US" err="1"/>
              <a:t>Quis</a:t>
            </a:r>
            <a:r>
              <a:rPr lang="en-US"/>
              <a:t> </a:t>
            </a:r>
            <a:r>
              <a:rPr lang="en-US" err="1"/>
              <a:t>varius</a:t>
            </a:r>
            <a:r>
              <a:rPr lang="en-US"/>
              <a:t> </a:t>
            </a:r>
            <a:r>
              <a:rPr lang="en-US" err="1"/>
              <a:t>quam</a:t>
            </a:r>
            <a:r>
              <a:rPr lang="en-US"/>
              <a:t> </a:t>
            </a:r>
            <a:r>
              <a:rPr lang="en-US" err="1"/>
              <a:t>quisque</a:t>
            </a:r>
            <a:r>
              <a:rPr lang="en-US"/>
              <a:t> id diam vel </a:t>
            </a:r>
            <a:r>
              <a:rPr lang="en-US" err="1"/>
              <a:t>quam</a:t>
            </a:r>
            <a:r>
              <a:rPr lang="en-US"/>
              <a:t> </a:t>
            </a:r>
            <a:r>
              <a:rPr lang="en-US" err="1"/>
              <a:t>elementum</a:t>
            </a:r>
            <a:endParaRPr lang="en-US"/>
          </a:p>
        </p:txBody>
      </p:sp>
      <p:sp>
        <p:nvSpPr>
          <p:cNvPr id="22" name="Text Placeholder 28">
            <a:extLst>
              <a:ext uri="{FF2B5EF4-FFF2-40B4-BE49-F238E27FC236}">
                <a16:creationId xmlns:a16="http://schemas.microsoft.com/office/drawing/2014/main" id="{E13FAC64-D1B1-1349-B299-875D1EDAD5E8}"/>
              </a:ext>
            </a:extLst>
          </p:cNvPr>
          <p:cNvSpPr>
            <a:spLocks noGrp="1"/>
          </p:cNvSpPr>
          <p:nvPr>
            <p:ph type="body" sz="quarter" idx="25" hasCustomPrompt="1"/>
          </p:nvPr>
        </p:nvSpPr>
        <p:spPr>
          <a:xfrm>
            <a:off x="4615558" y="3607327"/>
            <a:ext cx="3171396" cy="1997078"/>
          </a:xfrm>
        </p:spPr>
        <p:txBody>
          <a:bodyPr lIns="0" rIns="0">
            <a:noAutofit/>
          </a:bodyPr>
          <a:lstStyle>
            <a:lvl1pPr marL="0" indent="0">
              <a:lnSpc>
                <a:spcPct val="100000"/>
              </a:lnSpc>
              <a:spcBef>
                <a:spcPts val="400"/>
              </a:spcBef>
              <a:spcAft>
                <a:spcPts val="400"/>
              </a:spcAft>
              <a:buSzPct val="150000"/>
              <a:buFont typeface="Arial" panose="020B0604020202020204" pitchFamily="34" charset="0"/>
              <a:buNone/>
              <a:tabLst/>
              <a:defRPr lang="en-US" sz="1600" b="1">
                <a:solidFill>
                  <a:schemeClr val="tx1"/>
                </a:solidFill>
                <a:cs typeface="Times New Roman" panose="02020603050405020304" pitchFamily="18" charset="0"/>
              </a:defRPr>
            </a:lvl1pPr>
            <a:lvl2pPr marL="228600" indent="-228600">
              <a:lnSpc>
                <a:spcPct val="90000"/>
              </a:lnSpc>
              <a:spcBef>
                <a:spcPts val="400"/>
              </a:spcBef>
              <a:spcAft>
                <a:spcPts val="400"/>
              </a:spcAft>
              <a:buClr>
                <a:schemeClr val="tx1"/>
              </a:buClr>
              <a:buSzPct val="150000"/>
              <a:buFont typeface="Arial" panose="020B0604020202020204" pitchFamily="34" charset="0"/>
              <a:buChar char="•"/>
              <a:tabLst/>
              <a:defRPr lang="en-US" sz="1600">
                <a:solidFill>
                  <a:srgbClr val="353535"/>
                </a:solidFill>
                <a:cs typeface="Times New Roman" panose="02020603050405020304" pitchFamily="18" charset="0"/>
              </a:defRPr>
            </a:lvl2pPr>
            <a:lvl3pPr marL="571500" indent="-174625">
              <a:lnSpc>
                <a:spcPct val="100000"/>
              </a:lnSpc>
              <a:buFont typeface="Arial" panose="020B0604020202020204" pitchFamily="34" charset="0"/>
              <a:buChar char="•"/>
              <a:tabLst/>
              <a:defRPr sz="1200"/>
            </a:lvl3pPr>
            <a:lvl4pPr marL="804863" indent="-166688">
              <a:lnSpc>
                <a:spcPct val="100000"/>
              </a:lnSpc>
              <a:buFont typeface="System Font Regular"/>
              <a:buChar char="–"/>
              <a:tabLst/>
              <a:defRPr sz="1200"/>
            </a:lvl4pPr>
            <a:lvl5pPr>
              <a:defRPr sz="1200"/>
            </a:lvl5pPr>
          </a:lstStyle>
          <a:p>
            <a:pPr lvl="0"/>
            <a:r>
              <a:rPr lang="en-US"/>
              <a:t>Subhead</a:t>
            </a:r>
          </a:p>
          <a:p>
            <a:pPr lvl="1"/>
            <a:r>
              <a:rPr lang="en-US"/>
              <a:t>Lorem ipsum dolor sit </a:t>
            </a:r>
            <a:r>
              <a:rPr lang="en-US" err="1"/>
              <a:t>amet</a:t>
            </a:r>
            <a:endParaRPr lang="en-US"/>
          </a:p>
          <a:p>
            <a:pPr lvl="1"/>
            <a:r>
              <a:rPr lang="en-US" err="1"/>
              <a:t>Consectetur</a:t>
            </a:r>
            <a:r>
              <a:rPr lang="en-US"/>
              <a:t> </a:t>
            </a:r>
            <a:r>
              <a:rPr lang="en-US" err="1"/>
              <a:t>adipiscinge</a:t>
            </a:r>
            <a:r>
              <a:rPr lang="en-US"/>
              <a:t> magna </a:t>
            </a:r>
            <a:r>
              <a:rPr lang="en-US" err="1"/>
              <a:t>amet</a:t>
            </a:r>
            <a:endParaRPr lang="en-US"/>
          </a:p>
          <a:p>
            <a:pPr lvl="1"/>
            <a:r>
              <a:rPr lang="en-US" err="1"/>
              <a:t>Quis</a:t>
            </a:r>
            <a:r>
              <a:rPr lang="en-US"/>
              <a:t> </a:t>
            </a:r>
            <a:r>
              <a:rPr lang="en-US" err="1"/>
              <a:t>varius</a:t>
            </a:r>
            <a:r>
              <a:rPr lang="en-US"/>
              <a:t> </a:t>
            </a:r>
            <a:r>
              <a:rPr lang="en-US" err="1"/>
              <a:t>quam</a:t>
            </a:r>
            <a:r>
              <a:rPr lang="en-US"/>
              <a:t> </a:t>
            </a:r>
            <a:r>
              <a:rPr lang="en-US" err="1"/>
              <a:t>quisque</a:t>
            </a:r>
            <a:r>
              <a:rPr lang="en-US"/>
              <a:t> id diam vel </a:t>
            </a:r>
            <a:r>
              <a:rPr lang="en-US" err="1"/>
              <a:t>quam</a:t>
            </a:r>
            <a:r>
              <a:rPr lang="en-US"/>
              <a:t> </a:t>
            </a:r>
            <a:r>
              <a:rPr lang="en-US" err="1"/>
              <a:t>elementum</a:t>
            </a:r>
            <a:endParaRPr lang="en-US"/>
          </a:p>
        </p:txBody>
      </p:sp>
      <p:sp>
        <p:nvSpPr>
          <p:cNvPr id="24" name="Text Placeholder 28">
            <a:extLst>
              <a:ext uri="{FF2B5EF4-FFF2-40B4-BE49-F238E27FC236}">
                <a16:creationId xmlns:a16="http://schemas.microsoft.com/office/drawing/2014/main" id="{57C4F987-76BF-B646-987C-BDB9D1E3A9AF}"/>
              </a:ext>
            </a:extLst>
          </p:cNvPr>
          <p:cNvSpPr>
            <a:spLocks noGrp="1"/>
          </p:cNvSpPr>
          <p:nvPr>
            <p:ph type="body" sz="quarter" idx="26" hasCustomPrompt="1"/>
          </p:nvPr>
        </p:nvSpPr>
        <p:spPr>
          <a:xfrm>
            <a:off x="8574973" y="3607327"/>
            <a:ext cx="3171396" cy="1997078"/>
          </a:xfrm>
        </p:spPr>
        <p:txBody>
          <a:bodyPr lIns="0" rIns="0">
            <a:noAutofit/>
          </a:bodyPr>
          <a:lstStyle>
            <a:lvl1pPr marL="0" indent="0">
              <a:lnSpc>
                <a:spcPct val="100000"/>
              </a:lnSpc>
              <a:spcBef>
                <a:spcPts val="400"/>
              </a:spcBef>
              <a:spcAft>
                <a:spcPts val="400"/>
              </a:spcAft>
              <a:buSzPct val="150000"/>
              <a:buFont typeface="Arial" panose="020B0604020202020204" pitchFamily="34" charset="0"/>
              <a:buNone/>
              <a:tabLst/>
              <a:defRPr lang="en-US" sz="1600" b="1">
                <a:solidFill>
                  <a:schemeClr val="tx1"/>
                </a:solidFill>
                <a:cs typeface="Times New Roman" panose="02020603050405020304" pitchFamily="18" charset="0"/>
              </a:defRPr>
            </a:lvl1pPr>
            <a:lvl2pPr marL="228600" indent="-228600">
              <a:lnSpc>
                <a:spcPct val="90000"/>
              </a:lnSpc>
              <a:spcBef>
                <a:spcPts val="400"/>
              </a:spcBef>
              <a:spcAft>
                <a:spcPts val="400"/>
              </a:spcAft>
              <a:buClr>
                <a:schemeClr val="tx1"/>
              </a:buClr>
              <a:buSzPct val="150000"/>
              <a:buFont typeface="Arial" panose="020B0604020202020204" pitchFamily="34" charset="0"/>
              <a:buChar char="•"/>
              <a:tabLst/>
              <a:defRPr lang="en-US" sz="1600">
                <a:solidFill>
                  <a:srgbClr val="353535"/>
                </a:solidFill>
                <a:cs typeface="Times New Roman" panose="02020603050405020304" pitchFamily="18" charset="0"/>
              </a:defRPr>
            </a:lvl2pPr>
            <a:lvl3pPr marL="571500" indent="-174625">
              <a:lnSpc>
                <a:spcPct val="100000"/>
              </a:lnSpc>
              <a:buFont typeface="Arial" panose="020B0604020202020204" pitchFamily="34" charset="0"/>
              <a:buChar char="•"/>
              <a:tabLst/>
              <a:defRPr sz="1200"/>
            </a:lvl3pPr>
            <a:lvl4pPr marL="804863" indent="-166688">
              <a:lnSpc>
                <a:spcPct val="100000"/>
              </a:lnSpc>
              <a:buFont typeface="System Font Regular"/>
              <a:buChar char="–"/>
              <a:tabLst/>
              <a:defRPr sz="1200"/>
            </a:lvl4pPr>
            <a:lvl5pPr>
              <a:defRPr sz="1200"/>
            </a:lvl5pPr>
          </a:lstStyle>
          <a:p>
            <a:pPr lvl="0"/>
            <a:r>
              <a:rPr lang="en-US"/>
              <a:t>Subhead</a:t>
            </a:r>
          </a:p>
          <a:p>
            <a:pPr lvl="1"/>
            <a:r>
              <a:rPr lang="en-US"/>
              <a:t>Lorem ipsum dolor sit </a:t>
            </a:r>
            <a:r>
              <a:rPr lang="en-US" err="1"/>
              <a:t>amet</a:t>
            </a:r>
            <a:endParaRPr lang="en-US"/>
          </a:p>
          <a:p>
            <a:pPr lvl="1"/>
            <a:r>
              <a:rPr lang="en-US" err="1"/>
              <a:t>Consectetur</a:t>
            </a:r>
            <a:r>
              <a:rPr lang="en-US"/>
              <a:t> </a:t>
            </a:r>
            <a:r>
              <a:rPr lang="en-US" err="1"/>
              <a:t>adipiscinge</a:t>
            </a:r>
            <a:r>
              <a:rPr lang="en-US"/>
              <a:t> magna </a:t>
            </a:r>
            <a:r>
              <a:rPr lang="en-US" err="1"/>
              <a:t>amet</a:t>
            </a:r>
            <a:endParaRPr lang="en-US"/>
          </a:p>
          <a:p>
            <a:pPr lvl="1"/>
            <a:r>
              <a:rPr lang="en-US" err="1"/>
              <a:t>Quis</a:t>
            </a:r>
            <a:r>
              <a:rPr lang="en-US"/>
              <a:t> </a:t>
            </a:r>
            <a:r>
              <a:rPr lang="en-US" err="1"/>
              <a:t>varius</a:t>
            </a:r>
            <a:r>
              <a:rPr lang="en-US"/>
              <a:t> </a:t>
            </a:r>
            <a:r>
              <a:rPr lang="en-US" err="1"/>
              <a:t>quam</a:t>
            </a:r>
            <a:r>
              <a:rPr lang="en-US"/>
              <a:t> </a:t>
            </a:r>
            <a:r>
              <a:rPr lang="en-US" err="1"/>
              <a:t>quisque</a:t>
            </a:r>
            <a:r>
              <a:rPr lang="en-US"/>
              <a:t> id diam vel </a:t>
            </a:r>
            <a:r>
              <a:rPr lang="en-US" err="1"/>
              <a:t>quam</a:t>
            </a:r>
            <a:r>
              <a:rPr lang="en-US"/>
              <a:t> </a:t>
            </a:r>
            <a:r>
              <a:rPr lang="en-US" err="1"/>
              <a:t>elementum</a:t>
            </a:r>
            <a:endParaRPr lang="en-US"/>
          </a:p>
        </p:txBody>
      </p:sp>
      <p:sp>
        <p:nvSpPr>
          <p:cNvPr id="13" name="Subhead">
            <a:extLst>
              <a:ext uri="{FF2B5EF4-FFF2-40B4-BE49-F238E27FC236}">
                <a16:creationId xmlns:a16="http://schemas.microsoft.com/office/drawing/2014/main" id="{33C05E23-F0F3-4B49-AF9D-2BDBB3BC843D}"/>
              </a:ext>
            </a:extLst>
          </p:cNvPr>
          <p:cNvSpPr>
            <a:spLocks noGrp="1"/>
          </p:cNvSpPr>
          <p:nvPr>
            <p:ph type="body" sz="quarter" idx="21" hasCustomPrompt="1"/>
          </p:nvPr>
        </p:nvSpPr>
        <p:spPr>
          <a:xfrm>
            <a:off x="654329" y="3036733"/>
            <a:ext cx="3221431" cy="325437"/>
          </a:xfrm>
        </p:spPr>
        <p:txBody>
          <a:bodyPr anchor="t">
            <a:noAutofit/>
          </a:bodyPr>
          <a:lstStyle>
            <a:lvl1pPr>
              <a:defRPr sz="2800" b="1">
                <a:solidFill>
                  <a:schemeClr val="accent6"/>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Headline</a:t>
            </a:r>
          </a:p>
        </p:txBody>
      </p:sp>
      <p:sp>
        <p:nvSpPr>
          <p:cNvPr id="19" name="Subhead">
            <a:extLst>
              <a:ext uri="{FF2B5EF4-FFF2-40B4-BE49-F238E27FC236}">
                <a16:creationId xmlns:a16="http://schemas.microsoft.com/office/drawing/2014/main" id="{3B2E5A9F-2D8B-8949-B389-FD8DCC43A1E7}"/>
              </a:ext>
            </a:extLst>
          </p:cNvPr>
          <p:cNvSpPr>
            <a:spLocks noGrp="1"/>
          </p:cNvSpPr>
          <p:nvPr>
            <p:ph type="body" sz="quarter" idx="22" hasCustomPrompt="1"/>
          </p:nvPr>
        </p:nvSpPr>
        <p:spPr>
          <a:xfrm>
            <a:off x="4615558" y="3036733"/>
            <a:ext cx="3221431" cy="325437"/>
          </a:xfrm>
        </p:spPr>
        <p:txBody>
          <a:bodyPr anchor="t">
            <a:noAutofit/>
          </a:bodyPr>
          <a:lstStyle>
            <a:lvl1pPr>
              <a:defRPr sz="2800" b="1">
                <a:solidFill>
                  <a:schemeClr val="accent6"/>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Headline</a:t>
            </a:r>
          </a:p>
        </p:txBody>
      </p:sp>
      <p:sp>
        <p:nvSpPr>
          <p:cNvPr id="20" name="Subhead">
            <a:extLst>
              <a:ext uri="{FF2B5EF4-FFF2-40B4-BE49-F238E27FC236}">
                <a16:creationId xmlns:a16="http://schemas.microsoft.com/office/drawing/2014/main" id="{5425B005-BE4F-8F4B-9EDC-B1E70A7D6780}"/>
              </a:ext>
            </a:extLst>
          </p:cNvPr>
          <p:cNvSpPr>
            <a:spLocks noGrp="1"/>
          </p:cNvSpPr>
          <p:nvPr>
            <p:ph type="body" sz="quarter" idx="23" hasCustomPrompt="1"/>
          </p:nvPr>
        </p:nvSpPr>
        <p:spPr>
          <a:xfrm>
            <a:off x="8570491" y="3036733"/>
            <a:ext cx="3221431" cy="325437"/>
          </a:xfrm>
        </p:spPr>
        <p:txBody>
          <a:bodyPr anchor="t">
            <a:noAutofit/>
          </a:bodyPr>
          <a:lstStyle>
            <a:lvl1pPr>
              <a:defRPr sz="2800" b="1">
                <a:solidFill>
                  <a:schemeClr val="accent6"/>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Headline</a:t>
            </a:r>
          </a:p>
        </p:txBody>
      </p:sp>
      <p:sp>
        <p:nvSpPr>
          <p:cNvPr id="15" name="Text Placeholder 2">
            <a:extLst>
              <a:ext uri="{FF2B5EF4-FFF2-40B4-BE49-F238E27FC236}">
                <a16:creationId xmlns:a16="http://schemas.microsoft.com/office/drawing/2014/main" id="{D175EA40-AB05-8242-BB9A-66EA5DA5D9A1}"/>
              </a:ext>
            </a:extLst>
          </p:cNvPr>
          <p:cNvSpPr>
            <a:spLocks noGrp="1"/>
          </p:cNvSpPr>
          <p:nvPr>
            <p:ph type="body" idx="10" hasCustomPrompt="1"/>
          </p:nvPr>
        </p:nvSpPr>
        <p:spPr>
          <a:xfrm>
            <a:off x="381000" y="297222"/>
            <a:ext cx="9728200" cy="716190"/>
          </a:xfrm>
        </p:spPr>
        <p:txBody>
          <a:bodyPr anchor="ctr"/>
          <a:lstStyle>
            <a:lvl1pPr>
              <a:defRPr lang="en-US" sz="1800" kern="1200" cap="none" baseline="0" dirty="0" smtClean="0">
                <a:solidFill>
                  <a:schemeClr val="tx1"/>
                </a:solidFill>
                <a:latin typeface="+mj-lt"/>
                <a:ea typeface="+mj-ea"/>
                <a:cs typeface="+mj-cs"/>
              </a:defRPr>
            </a:lvl1pPr>
            <a:lvl2pPr>
              <a:defRPr lang="en-US" sz="1800" kern="1200" cap="none" baseline="0" dirty="0" smtClean="0">
                <a:solidFill>
                  <a:schemeClr val="tx1"/>
                </a:solidFill>
                <a:latin typeface="+mj-lt"/>
                <a:ea typeface="+mj-ea"/>
                <a:cs typeface="+mj-cs"/>
              </a:defRPr>
            </a:lvl2pPr>
            <a:lvl3pPr>
              <a:defRPr lang="en-US" sz="1800" kern="1200" cap="none" baseline="0" dirty="0" smtClean="0">
                <a:solidFill>
                  <a:schemeClr val="tx1"/>
                </a:solidFill>
                <a:latin typeface="+mj-lt"/>
                <a:ea typeface="+mj-ea"/>
                <a:cs typeface="+mj-cs"/>
              </a:defRPr>
            </a:lvl3pPr>
            <a:lvl4pPr>
              <a:defRPr lang="en-US" sz="1800" kern="1200" cap="none" baseline="0" dirty="0" smtClean="0">
                <a:solidFill>
                  <a:schemeClr val="tx1"/>
                </a:solidFill>
                <a:latin typeface="+mj-lt"/>
                <a:ea typeface="+mj-ea"/>
                <a:cs typeface="+mj-cs"/>
              </a:defRPr>
            </a:lvl4pPr>
            <a:lvl5pPr>
              <a:defRPr lang="en-US" sz="1800" kern="1200" cap="none" baseline="0" dirty="0">
                <a:solidFill>
                  <a:schemeClr val="tx1"/>
                </a:solidFill>
                <a:latin typeface="+mj-lt"/>
                <a:ea typeface="+mj-ea"/>
                <a:cs typeface="+mj-cs"/>
              </a:defRPr>
            </a:lvl5pPr>
          </a:lstStyle>
          <a:p>
            <a:pPr lvl="0"/>
            <a:r>
              <a:rPr lang="en-US"/>
              <a:t>Slide Title</a:t>
            </a:r>
          </a:p>
        </p:txBody>
      </p:sp>
      <p:sp>
        <p:nvSpPr>
          <p:cNvPr id="30" name="Subhead">
            <a:extLst>
              <a:ext uri="{FF2B5EF4-FFF2-40B4-BE49-F238E27FC236}">
                <a16:creationId xmlns:a16="http://schemas.microsoft.com/office/drawing/2014/main" id="{D6642BE8-D71B-4743-93CF-5CADB69BA817}"/>
              </a:ext>
            </a:extLst>
          </p:cNvPr>
          <p:cNvSpPr>
            <a:spLocks noGrp="1"/>
          </p:cNvSpPr>
          <p:nvPr>
            <p:ph type="body" sz="quarter" idx="27" hasCustomPrompt="1"/>
          </p:nvPr>
        </p:nvSpPr>
        <p:spPr>
          <a:xfrm>
            <a:off x="381000" y="1262063"/>
            <a:ext cx="11430000" cy="325437"/>
          </a:xfrm>
        </p:spPr>
        <p:txBody>
          <a:bodyPr anchor="t">
            <a:noAutofit/>
          </a:bodyPr>
          <a:lstStyle>
            <a:lvl1pPr>
              <a:defRPr sz="2000" b="1">
                <a:solidFill>
                  <a:schemeClr val="accent6"/>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Optional subhead text if desired</a:t>
            </a:r>
          </a:p>
        </p:txBody>
      </p:sp>
    </p:spTree>
    <p:extLst>
      <p:ext uri="{BB962C8B-B14F-4D97-AF65-F5344CB8AC3E}">
        <p14:creationId xmlns:p14="http://schemas.microsoft.com/office/powerpoint/2010/main" val="3077574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col_lt blue boxes">
    <p:spTree>
      <p:nvGrpSpPr>
        <p:cNvPr id="1" name=""/>
        <p:cNvGrpSpPr/>
        <p:nvPr/>
      </p:nvGrpSpPr>
      <p:grpSpPr>
        <a:xfrm>
          <a:off x="0" y="0"/>
          <a:ext cx="0" cy="0"/>
          <a:chOff x="0" y="0"/>
          <a:chExt cx="0" cy="0"/>
        </a:xfrm>
      </p:grpSpPr>
      <p:sp>
        <p:nvSpPr>
          <p:cNvPr id="23" name="Rectangle: Top Corners Rounded 9">
            <a:extLst>
              <a:ext uri="{FF2B5EF4-FFF2-40B4-BE49-F238E27FC236}">
                <a16:creationId xmlns:a16="http://schemas.microsoft.com/office/drawing/2014/main" id="{A234A21F-603F-0B40-BFF7-3C36057F1C33}"/>
              </a:ext>
            </a:extLst>
          </p:cNvPr>
          <p:cNvSpPr/>
          <p:nvPr userDrawn="1"/>
        </p:nvSpPr>
        <p:spPr>
          <a:xfrm rot="5400000">
            <a:off x="3580003" y="-2297659"/>
            <a:ext cx="5031993" cy="12192000"/>
          </a:xfrm>
          <a:prstGeom prst="rect">
            <a:avLst/>
          </a:prstGeom>
          <a:gradFill>
            <a:gsLst>
              <a:gs pos="100000">
                <a:schemeClr val="accent5">
                  <a:lumMod val="79000"/>
                  <a:alpha val="37273"/>
                </a:schemeClr>
              </a:gs>
              <a:gs pos="0">
                <a:schemeClr val="accent5">
                  <a:lumMod val="31000"/>
                  <a:lumOff val="69000"/>
                  <a:alpha val="69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365760" rIns="182880" bIns="91440" rtlCol="0" anchor="t"/>
          <a:lstStyle/>
          <a:p>
            <a:pPr>
              <a:spcAft>
                <a:spcPts val="600"/>
              </a:spcAft>
            </a:pPr>
            <a:endParaRPr lang="en-US" sz="1200">
              <a:solidFill>
                <a:srgbClr val="1A1A1A"/>
              </a:solidFill>
              <a:latin typeface="Arial"/>
            </a:endParaRPr>
          </a:p>
        </p:txBody>
      </p:sp>
      <p:sp>
        <p:nvSpPr>
          <p:cNvPr id="25" name="Rounded Rectangle 24">
            <a:extLst>
              <a:ext uri="{FF2B5EF4-FFF2-40B4-BE49-F238E27FC236}">
                <a16:creationId xmlns:a16="http://schemas.microsoft.com/office/drawing/2014/main" id="{8E71C014-874A-1C4B-94E7-6AACAA67D716}"/>
              </a:ext>
            </a:extLst>
          </p:cNvPr>
          <p:cNvSpPr/>
          <p:nvPr userDrawn="1"/>
        </p:nvSpPr>
        <p:spPr>
          <a:xfrm>
            <a:off x="375360" y="1519164"/>
            <a:ext cx="5486400" cy="4558355"/>
          </a:xfrm>
          <a:prstGeom prst="roundRect">
            <a:avLst>
              <a:gd name="adj" fmla="val 5975"/>
            </a:avLst>
          </a:prstGeom>
          <a:solidFill>
            <a:schemeClr val="bg1">
              <a:alpha val="443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a:extLst>
              <a:ext uri="{FF2B5EF4-FFF2-40B4-BE49-F238E27FC236}">
                <a16:creationId xmlns:a16="http://schemas.microsoft.com/office/drawing/2014/main" id="{1D6EF4FB-C8C1-7A42-A968-065371CEA920}"/>
              </a:ext>
            </a:extLst>
          </p:cNvPr>
          <p:cNvSpPr/>
          <p:nvPr userDrawn="1"/>
        </p:nvSpPr>
        <p:spPr>
          <a:xfrm>
            <a:off x="6237121" y="1518691"/>
            <a:ext cx="5486400" cy="4559300"/>
          </a:xfrm>
          <a:prstGeom prst="roundRect">
            <a:avLst>
              <a:gd name="adj" fmla="val 5975"/>
            </a:avLst>
          </a:prstGeom>
          <a:solidFill>
            <a:schemeClr val="bg1">
              <a:alpha val="443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1">
            <a:extLst>
              <a:ext uri="{FF2B5EF4-FFF2-40B4-BE49-F238E27FC236}">
                <a16:creationId xmlns:a16="http://schemas.microsoft.com/office/drawing/2014/main" id="{D96D9079-CFAC-B94A-BA25-5F46FB3E316B}"/>
              </a:ext>
            </a:extLst>
          </p:cNvPr>
          <p:cNvSpPr>
            <a:spLocks noGrp="1"/>
          </p:cNvSpPr>
          <p:nvPr>
            <p:ph type="sldNum" sz="quarter" idx="4"/>
          </p:nvPr>
        </p:nvSpPr>
        <p:spPr>
          <a:xfrm>
            <a:off x="11509829" y="6509500"/>
            <a:ext cx="381000" cy="322752"/>
          </a:xfrm>
          <a:prstGeom prst="rect">
            <a:avLst/>
          </a:prstGeom>
        </p:spPr>
        <p:txBody>
          <a:bodyPr anchor="ctr"/>
          <a:lstStyle>
            <a:lvl1pPr algn="r">
              <a:defRPr sz="800"/>
            </a:lvl1pPr>
          </a:lstStyle>
          <a:p>
            <a:pPr>
              <a:defRPr/>
            </a:pPr>
            <a:fld id="{30723C64-E9EE-4260-BE60-6555669B16D5}" type="slidenum">
              <a:rPr lang="en-US" smtClean="0">
                <a:solidFill>
                  <a:srgbClr val="1A1A1A">
                    <a:tint val="75000"/>
                  </a:srgbClr>
                </a:solidFill>
              </a:rPr>
              <a:pPr>
                <a:defRPr/>
              </a:pPr>
              <a:t>‹#›</a:t>
            </a:fld>
            <a:endParaRPr lang="en-US">
              <a:solidFill>
                <a:srgbClr val="1A1A1A">
                  <a:tint val="75000"/>
                </a:srgbClr>
              </a:solidFill>
            </a:endParaRPr>
          </a:p>
        </p:txBody>
      </p:sp>
      <p:sp>
        <p:nvSpPr>
          <p:cNvPr id="21" name="Text Placeholder 28">
            <a:extLst>
              <a:ext uri="{FF2B5EF4-FFF2-40B4-BE49-F238E27FC236}">
                <a16:creationId xmlns:a16="http://schemas.microsoft.com/office/drawing/2014/main" id="{65704917-E7F5-BE4C-959B-B0E0693AD0E8}"/>
              </a:ext>
            </a:extLst>
          </p:cNvPr>
          <p:cNvSpPr>
            <a:spLocks noGrp="1"/>
          </p:cNvSpPr>
          <p:nvPr>
            <p:ph type="body" sz="quarter" idx="24" hasCustomPrompt="1"/>
          </p:nvPr>
        </p:nvSpPr>
        <p:spPr>
          <a:xfrm>
            <a:off x="782345" y="2527894"/>
            <a:ext cx="4503116" cy="3159674"/>
          </a:xfrm>
        </p:spPr>
        <p:txBody>
          <a:bodyPr lIns="0" rIns="0">
            <a:noAutofit/>
          </a:bodyPr>
          <a:lstStyle>
            <a:lvl1pPr marL="0" indent="0">
              <a:lnSpc>
                <a:spcPct val="100000"/>
              </a:lnSpc>
              <a:spcBef>
                <a:spcPts val="400"/>
              </a:spcBef>
              <a:spcAft>
                <a:spcPts val="400"/>
              </a:spcAft>
              <a:buSzPct val="150000"/>
              <a:buFont typeface="Arial" panose="020B0604020202020204" pitchFamily="34" charset="0"/>
              <a:buNone/>
              <a:tabLst/>
              <a:defRPr lang="en-US" sz="1600" b="1">
                <a:solidFill>
                  <a:schemeClr val="tx1"/>
                </a:solidFill>
                <a:cs typeface="Times New Roman" panose="02020603050405020304" pitchFamily="18" charset="0"/>
              </a:defRPr>
            </a:lvl1pPr>
            <a:lvl2pPr marL="228600" indent="-228600">
              <a:lnSpc>
                <a:spcPct val="90000"/>
              </a:lnSpc>
              <a:spcBef>
                <a:spcPts val="400"/>
              </a:spcBef>
              <a:spcAft>
                <a:spcPts val="400"/>
              </a:spcAft>
              <a:buClr>
                <a:schemeClr val="tx1"/>
              </a:buClr>
              <a:buSzPct val="150000"/>
              <a:buFont typeface="Arial" panose="020B0604020202020204" pitchFamily="34" charset="0"/>
              <a:buChar char="•"/>
              <a:tabLst/>
              <a:defRPr lang="en-US" sz="1600">
                <a:solidFill>
                  <a:srgbClr val="353535"/>
                </a:solidFill>
                <a:cs typeface="Times New Roman" panose="02020603050405020304" pitchFamily="18" charset="0"/>
              </a:defRPr>
            </a:lvl2pPr>
            <a:lvl3pPr marL="571500" indent="-174625">
              <a:lnSpc>
                <a:spcPct val="100000"/>
              </a:lnSpc>
              <a:buFont typeface="Arial" panose="020B0604020202020204" pitchFamily="34" charset="0"/>
              <a:buChar char="•"/>
              <a:tabLst/>
              <a:defRPr sz="1200"/>
            </a:lvl3pPr>
            <a:lvl4pPr marL="804863" indent="-166688">
              <a:lnSpc>
                <a:spcPct val="100000"/>
              </a:lnSpc>
              <a:buFont typeface="System Font Regular"/>
              <a:buChar char="–"/>
              <a:tabLst/>
              <a:defRPr sz="1200"/>
            </a:lvl4pPr>
            <a:lvl5pPr>
              <a:defRPr sz="1200"/>
            </a:lvl5pPr>
          </a:lstStyle>
          <a:p>
            <a:pPr lvl="0"/>
            <a:r>
              <a:rPr lang="en-US"/>
              <a:t>Subhead</a:t>
            </a:r>
          </a:p>
          <a:p>
            <a:pPr lvl="1"/>
            <a:r>
              <a:rPr lang="en-US"/>
              <a:t>Lorem ipsum dolor sit </a:t>
            </a:r>
            <a:r>
              <a:rPr lang="en-US" err="1"/>
              <a:t>amet</a:t>
            </a:r>
            <a:endParaRPr lang="en-US"/>
          </a:p>
          <a:p>
            <a:pPr lvl="1"/>
            <a:r>
              <a:rPr lang="en-US" err="1"/>
              <a:t>Consectetur</a:t>
            </a:r>
            <a:r>
              <a:rPr lang="en-US"/>
              <a:t> </a:t>
            </a:r>
            <a:r>
              <a:rPr lang="en-US" err="1"/>
              <a:t>adipiscinge</a:t>
            </a:r>
            <a:r>
              <a:rPr lang="en-US"/>
              <a:t> magna </a:t>
            </a:r>
            <a:r>
              <a:rPr lang="en-US" err="1"/>
              <a:t>amet</a:t>
            </a:r>
            <a:endParaRPr lang="en-US"/>
          </a:p>
          <a:p>
            <a:pPr lvl="1"/>
            <a:r>
              <a:rPr lang="en-US" err="1"/>
              <a:t>Quis</a:t>
            </a:r>
            <a:r>
              <a:rPr lang="en-US"/>
              <a:t> </a:t>
            </a:r>
            <a:r>
              <a:rPr lang="en-US" err="1"/>
              <a:t>varius</a:t>
            </a:r>
            <a:r>
              <a:rPr lang="en-US"/>
              <a:t> </a:t>
            </a:r>
            <a:r>
              <a:rPr lang="en-US" err="1"/>
              <a:t>quam</a:t>
            </a:r>
            <a:r>
              <a:rPr lang="en-US"/>
              <a:t> </a:t>
            </a:r>
            <a:r>
              <a:rPr lang="en-US" err="1"/>
              <a:t>quisque</a:t>
            </a:r>
            <a:r>
              <a:rPr lang="en-US"/>
              <a:t> id diam vel </a:t>
            </a:r>
            <a:r>
              <a:rPr lang="en-US" err="1"/>
              <a:t>quam</a:t>
            </a:r>
            <a:r>
              <a:rPr lang="en-US"/>
              <a:t> </a:t>
            </a:r>
            <a:r>
              <a:rPr lang="en-US" err="1"/>
              <a:t>elementum</a:t>
            </a:r>
            <a:endParaRPr lang="en-US"/>
          </a:p>
        </p:txBody>
      </p:sp>
      <p:sp>
        <p:nvSpPr>
          <p:cNvPr id="22" name="Text Placeholder 28">
            <a:extLst>
              <a:ext uri="{FF2B5EF4-FFF2-40B4-BE49-F238E27FC236}">
                <a16:creationId xmlns:a16="http://schemas.microsoft.com/office/drawing/2014/main" id="{E13FAC64-D1B1-1349-B299-875D1EDAD5E8}"/>
              </a:ext>
            </a:extLst>
          </p:cNvPr>
          <p:cNvSpPr>
            <a:spLocks noGrp="1"/>
          </p:cNvSpPr>
          <p:nvPr>
            <p:ph type="body" sz="quarter" idx="25" hasCustomPrompt="1"/>
          </p:nvPr>
        </p:nvSpPr>
        <p:spPr>
          <a:xfrm>
            <a:off x="6645526" y="2527894"/>
            <a:ext cx="4503116" cy="3159674"/>
          </a:xfrm>
        </p:spPr>
        <p:txBody>
          <a:bodyPr lIns="0" rIns="0">
            <a:noAutofit/>
          </a:bodyPr>
          <a:lstStyle>
            <a:lvl1pPr marL="0" indent="0">
              <a:lnSpc>
                <a:spcPct val="100000"/>
              </a:lnSpc>
              <a:spcBef>
                <a:spcPts val="400"/>
              </a:spcBef>
              <a:spcAft>
                <a:spcPts val="400"/>
              </a:spcAft>
              <a:buSzPct val="150000"/>
              <a:buFont typeface="Arial" panose="020B0604020202020204" pitchFamily="34" charset="0"/>
              <a:buNone/>
              <a:tabLst/>
              <a:defRPr lang="en-US" sz="1600" b="1">
                <a:solidFill>
                  <a:schemeClr val="tx1"/>
                </a:solidFill>
                <a:cs typeface="Times New Roman" panose="02020603050405020304" pitchFamily="18" charset="0"/>
              </a:defRPr>
            </a:lvl1pPr>
            <a:lvl2pPr marL="228600" indent="-228600">
              <a:lnSpc>
                <a:spcPct val="90000"/>
              </a:lnSpc>
              <a:spcBef>
                <a:spcPts val="400"/>
              </a:spcBef>
              <a:spcAft>
                <a:spcPts val="400"/>
              </a:spcAft>
              <a:buClr>
                <a:schemeClr val="tx1"/>
              </a:buClr>
              <a:buSzPct val="150000"/>
              <a:buFont typeface="Arial" panose="020B0604020202020204" pitchFamily="34" charset="0"/>
              <a:buChar char="•"/>
              <a:tabLst/>
              <a:defRPr lang="en-US" sz="1600">
                <a:solidFill>
                  <a:srgbClr val="353535"/>
                </a:solidFill>
                <a:cs typeface="Times New Roman" panose="02020603050405020304" pitchFamily="18" charset="0"/>
              </a:defRPr>
            </a:lvl2pPr>
            <a:lvl3pPr marL="571500" indent="-174625">
              <a:lnSpc>
                <a:spcPct val="100000"/>
              </a:lnSpc>
              <a:buFont typeface="Arial" panose="020B0604020202020204" pitchFamily="34" charset="0"/>
              <a:buChar char="•"/>
              <a:tabLst/>
              <a:defRPr sz="1200"/>
            </a:lvl3pPr>
            <a:lvl4pPr marL="804863" indent="-166688">
              <a:lnSpc>
                <a:spcPct val="100000"/>
              </a:lnSpc>
              <a:buFont typeface="System Font Regular"/>
              <a:buChar char="–"/>
              <a:tabLst/>
              <a:defRPr sz="1200"/>
            </a:lvl4pPr>
            <a:lvl5pPr>
              <a:defRPr sz="1200"/>
            </a:lvl5pPr>
          </a:lstStyle>
          <a:p>
            <a:pPr lvl="0"/>
            <a:r>
              <a:rPr lang="en-US"/>
              <a:t>Subhead</a:t>
            </a:r>
          </a:p>
          <a:p>
            <a:pPr lvl="1"/>
            <a:r>
              <a:rPr lang="en-US"/>
              <a:t>Lorem ipsum dolor sit </a:t>
            </a:r>
            <a:r>
              <a:rPr lang="en-US" err="1"/>
              <a:t>amet</a:t>
            </a:r>
            <a:endParaRPr lang="en-US"/>
          </a:p>
          <a:p>
            <a:pPr lvl="1"/>
            <a:r>
              <a:rPr lang="en-US" err="1"/>
              <a:t>Consectetur</a:t>
            </a:r>
            <a:r>
              <a:rPr lang="en-US"/>
              <a:t> </a:t>
            </a:r>
            <a:r>
              <a:rPr lang="en-US" err="1"/>
              <a:t>adipiscinge</a:t>
            </a:r>
            <a:r>
              <a:rPr lang="en-US"/>
              <a:t> magna </a:t>
            </a:r>
            <a:r>
              <a:rPr lang="en-US" err="1"/>
              <a:t>amet</a:t>
            </a:r>
            <a:endParaRPr lang="en-US"/>
          </a:p>
          <a:p>
            <a:pPr lvl="1"/>
            <a:r>
              <a:rPr lang="en-US" err="1"/>
              <a:t>Quis</a:t>
            </a:r>
            <a:r>
              <a:rPr lang="en-US"/>
              <a:t> </a:t>
            </a:r>
            <a:r>
              <a:rPr lang="en-US" err="1"/>
              <a:t>varius</a:t>
            </a:r>
            <a:r>
              <a:rPr lang="en-US"/>
              <a:t> </a:t>
            </a:r>
            <a:r>
              <a:rPr lang="en-US" err="1"/>
              <a:t>quam</a:t>
            </a:r>
            <a:r>
              <a:rPr lang="en-US"/>
              <a:t> </a:t>
            </a:r>
            <a:r>
              <a:rPr lang="en-US" err="1"/>
              <a:t>quisque</a:t>
            </a:r>
            <a:r>
              <a:rPr lang="en-US"/>
              <a:t> id diam vel </a:t>
            </a:r>
            <a:r>
              <a:rPr lang="en-US" err="1"/>
              <a:t>quam</a:t>
            </a:r>
            <a:r>
              <a:rPr lang="en-US"/>
              <a:t> </a:t>
            </a:r>
            <a:r>
              <a:rPr lang="en-US" err="1"/>
              <a:t>elementum</a:t>
            </a:r>
            <a:endParaRPr lang="en-US"/>
          </a:p>
        </p:txBody>
      </p:sp>
      <p:sp>
        <p:nvSpPr>
          <p:cNvPr id="13" name="Subhead">
            <a:extLst>
              <a:ext uri="{FF2B5EF4-FFF2-40B4-BE49-F238E27FC236}">
                <a16:creationId xmlns:a16="http://schemas.microsoft.com/office/drawing/2014/main" id="{33C05E23-F0F3-4B49-AF9D-2BDBB3BC843D}"/>
              </a:ext>
            </a:extLst>
          </p:cNvPr>
          <p:cNvSpPr>
            <a:spLocks noGrp="1"/>
          </p:cNvSpPr>
          <p:nvPr>
            <p:ph type="body" sz="quarter" idx="21" hasCustomPrompt="1"/>
          </p:nvPr>
        </p:nvSpPr>
        <p:spPr>
          <a:xfrm>
            <a:off x="782345" y="1957300"/>
            <a:ext cx="4574162" cy="325437"/>
          </a:xfrm>
        </p:spPr>
        <p:txBody>
          <a:bodyPr anchor="t">
            <a:noAutofit/>
          </a:bodyPr>
          <a:lstStyle>
            <a:lvl1pPr>
              <a:defRPr sz="2800" b="1">
                <a:solidFill>
                  <a:schemeClr val="accent6"/>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Headline</a:t>
            </a:r>
          </a:p>
        </p:txBody>
      </p:sp>
      <p:sp>
        <p:nvSpPr>
          <p:cNvPr id="19" name="Subhead">
            <a:extLst>
              <a:ext uri="{FF2B5EF4-FFF2-40B4-BE49-F238E27FC236}">
                <a16:creationId xmlns:a16="http://schemas.microsoft.com/office/drawing/2014/main" id="{3B2E5A9F-2D8B-8949-B389-FD8DCC43A1E7}"/>
              </a:ext>
            </a:extLst>
          </p:cNvPr>
          <p:cNvSpPr>
            <a:spLocks noGrp="1"/>
          </p:cNvSpPr>
          <p:nvPr>
            <p:ph type="body" sz="quarter" idx="22" hasCustomPrompt="1"/>
          </p:nvPr>
        </p:nvSpPr>
        <p:spPr>
          <a:xfrm>
            <a:off x="6645526" y="1957300"/>
            <a:ext cx="4574162" cy="325437"/>
          </a:xfrm>
        </p:spPr>
        <p:txBody>
          <a:bodyPr anchor="t">
            <a:noAutofit/>
          </a:bodyPr>
          <a:lstStyle>
            <a:lvl1pPr>
              <a:defRPr sz="2800" b="1">
                <a:solidFill>
                  <a:schemeClr val="accent6"/>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Headline</a:t>
            </a:r>
          </a:p>
        </p:txBody>
      </p:sp>
      <p:sp>
        <p:nvSpPr>
          <p:cNvPr id="12" name="Text Placeholder 2">
            <a:extLst>
              <a:ext uri="{FF2B5EF4-FFF2-40B4-BE49-F238E27FC236}">
                <a16:creationId xmlns:a16="http://schemas.microsoft.com/office/drawing/2014/main" id="{F0AC710C-FDC0-3F4B-BEEC-AE7B78C9138F}"/>
              </a:ext>
            </a:extLst>
          </p:cNvPr>
          <p:cNvSpPr>
            <a:spLocks noGrp="1"/>
          </p:cNvSpPr>
          <p:nvPr>
            <p:ph type="body" idx="10" hasCustomPrompt="1"/>
          </p:nvPr>
        </p:nvSpPr>
        <p:spPr>
          <a:xfrm>
            <a:off x="381000" y="297222"/>
            <a:ext cx="9728200" cy="716190"/>
          </a:xfrm>
        </p:spPr>
        <p:txBody>
          <a:bodyPr anchor="ctr"/>
          <a:lstStyle>
            <a:lvl1pPr>
              <a:defRPr lang="en-US" sz="1800" kern="1200" cap="none" baseline="0" dirty="0" smtClean="0">
                <a:solidFill>
                  <a:schemeClr val="tx1"/>
                </a:solidFill>
                <a:latin typeface="+mj-lt"/>
                <a:ea typeface="+mj-ea"/>
                <a:cs typeface="+mj-cs"/>
              </a:defRPr>
            </a:lvl1pPr>
            <a:lvl2pPr>
              <a:defRPr lang="en-US" sz="1800" kern="1200" cap="none" baseline="0" dirty="0" smtClean="0">
                <a:solidFill>
                  <a:schemeClr val="tx1"/>
                </a:solidFill>
                <a:latin typeface="+mj-lt"/>
                <a:ea typeface="+mj-ea"/>
                <a:cs typeface="+mj-cs"/>
              </a:defRPr>
            </a:lvl2pPr>
            <a:lvl3pPr>
              <a:defRPr lang="en-US" sz="1800" kern="1200" cap="none" baseline="0" dirty="0" smtClean="0">
                <a:solidFill>
                  <a:schemeClr val="tx1"/>
                </a:solidFill>
                <a:latin typeface="+mj-lt"/>
                <a:ea typeface="+mj-ea"/>
                <a:cs typeface="+mj-cs"/>
              </a:defRPr>
            </a:lvl3pPr>
            <a:lvl4pPr>
              <a:defRPr lang="en-US" sz="1800" kern="1200" cap="none" baseline="0" dirty="0" smtClean="0">
                <a:solidFill>
                  <a:schemeClr val="tx1"/>
                </a:solidFill>
                <a:latin typeface="+mj-lt"/>
                <a:ea typeface="+mj-ea"/>
                <a:cs typeface="+mj-cs"/>
              </a:defRPr>
            </a:lvl4pPr>
            <a:lvl5pPr>
              <a:defRPr lang="en-US" sz="1800" kern="1200" cap="none" baseline="0" dirty="0">
                <a:solidFill>
                  <a:schemeClr val="tx1"/>
                </a:solidFill>
                <a:latin typeface="+mj-lt"/>
                <a:ea typeface="+mj-ea"/>
                <a:cs typeface="+mj-cs"/>
              </a:defRPr>
            </a:lvl5pPr>
          </a:lstStyle>
          <a:p>
            <a:pPr lvl="0"/>
            <a:r>
              <a:rPr lang="en-US"/>
              <a:t>Slide Title</a:t>
            </a:r>
          </a:p>
        </p:txBody>
      </p:sp>
    </p:spTree>
    <p:extLst>
      <p:ext uri="{BB962C8B-B14F-4D97-AF65-F5344CB8AC3E}">
        <p14:creationId xmlns:p14="http://schemas.microsoft.com/office/powerpoint/2010/main" val="292142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circle focus">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D96D9079-CFAC-B94A-BA25-5F46FB3E316B}"/>
              </a:ext>
            </a:extLst>
          </p:cNvPr>
          <p:cNvSpPr>
            <a:spLocks noGrp="1"/>
          </p:cNvSpPr>
          <p:nvPr>
            <p:ph type="sldNum" sz="quarter" idx="4"/>
          </p:nvPr>
        </p:nvSpPr>
        <p:spPr>
          <a:xfrm>
            <a:off x="11509829" y="6509500"/>
            <a:ext cx="381000" cy="322752"/>
          </a:xfrm>
          <a:prstGeom prst="rect">
            <a:avLst/>
          </a:prstGeom>
        </p:spPr>
        <p:txBody>
          <a:bodyPr anchor="ctr"/>
          <a:lstStyle>
            <a:lvl1pPr algn="r">
              <a:defRPr sz="800"/>
            </a:lvl1pPr>
          </a:lstStyle>
          <a:p>
            <a:pPr>
              <a:defRPr/>
            </a:pPr>
            <a:fld id="{30723C64-E9EE-4260-BE60-6555669B16D5}" type="slidenum">
              <a:rPr lang="en-US" smtClean="0">
                <a:solidFill>
                  <a:srgbClr val="1A1A1A">
                    <a:tint val="75000"/>
                  </a:srgbClr>
                </a:solidFill>
              </a:rPr>
              <a:pPr>
                <a:defRPr/>
              </a:pPr>
              <a:t>‹#›</a:t>
            </a:fld>
            <a:endParaRPr lang="en-US">
              <a:solidFill>
                <a:srgbClr val="1A1A1A">
                  <a:tint val="75000"/>
                </a:srgbClr>
              </a:solidFill>
            </a:endParaRPr>
          </a:p>
        </p:txBody>
      </p:sp>
      <p:sp>
        <p:nvSpPr>
          <p:cNvPr id="13" name="Subhead">
            <a:extLst>
              <a:ext uri="{FF2B5EF4-FFF2-40B4-BE49-F238E27FC236}">
                <a16:creationId xmlns:a16="http://schemas.microsoft.com/office/drawing/2014/main" id="{33C05E23-F0F3-4B49-AF9D-2BDBB3BC843D}"/>
              </a:ext>
            </a:extLst>
          </p:cNvPr>
          <p:cNvSpPr>
            <a:spLocks noGrp="1"/>
          </p:cNvSpPr>
          <p:nvPr>
            <p:ph type="body" sz="quarter" idx="21" hasCustomPrompt="1"/>
          </p:nvPr>
        </p:nvSpPr>
        <p:spPr>
          <a:xfrm>
            <a:off x="381000" y="1262063"/>
            <a:ext cx="11430000" cy="325437"/>
          </a:xfrm>
        </p:spPr>
        <p:txBody>
          <a:bodyPr anchor="t">
            <a:noAutofit/>
          </a:bodyPr>
          <a:lstStyle>
            <a:lvl1pPr>
              <a:defRPr sz="2000" b="1">
                <a:solidFill>
                  <a:schemeClr val="accent6"/>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Optional subhead text if desired</a:t>
            </a:r>
          </a:p>
        </p:txBody>
      </p:sp>
      <p:sp>
        <p:nvSpPr>
          <p:cNvPr id="7" name="Rectangle: Top Corners Rounded 9">
            <a:extLst>
              <a:ext uri="{FF2B5EF4-FFF2-40B4-BE49-F238E27FC236}">
                <a16:creationId xmlns:a16="http://schemas.microsoft.com/office/drawing/2014/main" id="{3D2785B4-EBFA-1848-9FB8-8CAED8631A2E}"/>
              </a:ext>
            </a:extLst>
          </p:cNvPr>
          <p:cNvSpPr/>
          <p:nvPr userDrawn="1"/>
        </p:nvSpPr>
        <p:spPr>
          <a:xfrm rot="5400000">
            <a:off x="3796082" y="-2081579"/>
            <a:ext cx="4599835" cy="12192000"/>
          </a:xfrm>
          <a:prstGeom prst="rect">
            <a:avLst/>
          </a:prstGeom>
          <a:gradFill>
            <a:gsLst>
              <a:gs pos="100000">
                <a:schemeClr val="accent5">
                  <a:lumMod val="79000"/>
                  <a:alpha val="37273"/>
                </a:schemeClr>
              </a:gs>
              <a:gs pos="0">
                <a:schemeClr val="accent5">
                  <a:lumMod val="31000"/>
                  <a:lumOff val="69000"/>
                  <a:alpha val="69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365760" rIns="182880" bIns="91440" rtlCol="0" anchor="t"/>
          <a:lstStyle/>
          <a:p>
            <a:pPr>
              <a:spcAft>
                <a:spcPts val="600"/>
              </a:spcAft>
            </a:pPr>
            <a:endParaRPr lang="en-US" sz="1200">
              <a:solidFill>
                <a:srgbClr val="1A1A1A"/>
              </a:solidFill>
              <a:latin typeface="Arial"/>
            </a:endParaRPr>
          </a:p>
        </p:txBody>
      </p:sp>
      <p:sp>
        <p:nvSpPr>
          <p:cNvPr id="8" name="Oval 7">
            <a:extLst>
              <a:ext uri="{FF2B5EF4-FFF2-40B4-BE49-F238E27FC236}">
                <a16:creationId xmlns:a16="http://schemas.microsoft.com/office/drawing/2014/main" id="{2C0037BA-2E12-AC48-A414-C69AD5AC40B9}"/>
              </a:ext>
            </a:extLst>
          </p:cNvPr>
          <p:cNvSpPr>
            <a:spLocks noChangeAspect="1"/>
          </p:cNvSpPr>
          <p:nvPr userDrawn="1"/>
        </p:nvSpPr>
        <p:spPr>
          <a:xfrm flipH="1">
            <a:off x="381000" y="2459941"/>
            <a:ext cx="3108960" cy="3108960"/>
          </a:xfrm>
          <a:prstGeom prst="ellipse">
            <a:avLst/>
          </a:prstGeom>
          <a:gradFill>
            <a:gsLst>
              <a:gs pos="0">
                <a:schemeClr val="accent6"/>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AFB7601-9D6F-A94F-AE66-79FAA12DCE31}"/>
              </a:ext>
            </a:extLst>
          </p:cNvPr>
          <p:cNvSpPr>
            <a:spLocks noChangeAspect="1"/>
          </p:cNvSpPr>
          <p:nvPr userDrawn="1"/>
        </p:nvSpPr>
        <p:spPr>
          <a:xfrm flipH="1">
            <a:off x="6014462" y="2459941"/>
            <a:ext cx="3108960" cy="3108960"/>
          </a:xfrm>
          <a:prstGeom prst="ellipse">
            <a:avLst/>
          </a:prstGeom>
          <a:gradFill>
            <a:gsLst>
              <a:gs pos="0">
                <a:schemeClr val="accent6"/>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D813EDC-56DA-3442-B178-2C9B0A7771BE}"/>
              </a:ext>
            </a:extLst>
          </p:cNvPr>
          <p:cNvSpPr>
            <a:spLocks noChangeAspect="1"/>
          </p:cNvSpPr>
          <p:nvPr userDrawn="1"/>
        </p:nvSpPr>
        <p:spPr>
          <a:xfrm flipH="1">
            <a:off x="3197731" y="2459941"/>
            <a:ext cx="3108960" cy="3108960"/>
          </a:xfrm>
          <a:prstGeom prst="ellipse">
            <a:avLst/>
          </a:prstGeom>
          <a:solidFill>
            <a:schemeClr val="accent6">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en-US"/>
          </a:p>
        </p:txBody>
      </p:sp>
      <p:sp>
        <p:nvSpPr>
          <p:cNvPr id="11" name="Oval 10">
            <a:extLst>
              <a:ext uri="{FF2B5EF4-FFF2-40B4-BE49-F238E27FC236}">
                <a16:creationId xmlns:a16="http://schemas.microsoft.com/office/drawing/2014/main" id="{C8B7097F-D543-C047-90DB-96C6A631C683}"/>
              </a:ext>
            </a:extLst>
          </p:cNvPr>
          <p:cNvSpPr>
            <a:spLocks noChangeAspect="1"/>
          </p:cNvSpPr>
          <p:nvPr userDrawn="1"/>
        </p:nvSpPr>
        <p:spPr>
          <a:xfrm flipH="1">
            <a:off x="8831194" y="2459941"/>
            <a:ext cx="3108960" cy="3108960"/>
          </a:xfrm>
          <a:prstGeom prst="ellipse">
            <a:avLst/>
          </a:prstGeom>
          <a:solidFill>
            <a:schemeClr val="accent6">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en-US"/>
          </a:p>
        </p:txBody>
      </p:sp>
      <p:sp>
        <p:nvSpPr>
          <p:cNvPr id="14" name="Content Placeholder 1">
            <a:extLst>
              <a:ext uri="{FF2B5EF4-FFF2-40B4-BE49-F238E27FC236}">
                <a16:creationId xmlns:a16="http://schemas.microsoft.com/office/drawing/2014/main" id="{BF8E0167-B689-F749-BC47-15F16FE861F2}"/>
              </a:ext>
            </a:extLst>
          </p:cNvPr>
          <p:cNvSpPr>
            <a:spLocks noGrp="1"/>
          </p:cNvSpPr>
          <p:nvPr>
            <p:ph idx="22" hasCustomPrompt="1"/>
          </p:nvPr>
        </p:nvSpPr>
        <p:spPr>
          <a:xfrm>
            <a:off x="360587" y="2459942"/>
            <a:ext cx="3108960" cy="3108960"/>
          </a:xfrm>
        </p:spPr>
        <p:txBody>
          <a:bodyPr lIns="457200" rIns="457200" anchor="ctr">
            <a:noAutofit/>
          </a:bodyPr>
          <a:lstStyle>
            <a:lvl1pPr marL="0" indent="0" algn="ctr">
              <a:lnSpc>
                <a:spcPct val="100000"/>
              </a:lnSpc>
              <a:spcBef>
                <a:spcPts val="0"/>
              </a:spcBef>
              <a:buFont typeface="Arial" panose="020B0604020202020204" pitchFamily="34" charset="0"/>
              <a:buNone/>
              <a:defRPr lang="en-US" sz="1800" b="0" kern="1200" dirty="0">
                <a:solidFill>
                  <a:schemeClr val="lt1"/>
                </a:solidFill>
                <a:latin typeface="+mn-lt"/>
                <a:ea typeface="+mn-ea"/>
                <a:cs typeface="+mn-cs"/>
              </a:defRPr>
            </a:lvl1pPr>
            <a:lvl2pPr marL="0" indent="0" algn="ctr">
              <a:lnSpc>
                <a:spcPct val="100000"/>
              </a:lnSpc>
              <a:spcBef>
                <a:spcPts val="0"/>
              </a:spcBef>
              <a:buNone/>
              <a:defRPr lang="en-US" sz="1800" b="1" kern="1200" dirty="0">
                <a:solidFill>
                  <a:schemeClr val="lt1"/>
                </a:solidFill>
                <a:latin typeface="+mn-lt"/>
                <a:ea typeface="+mn-ea"/>
                <a:cs typeface="+mn-cs"/>
              </a:defRPr>
            </a:lvl2pPr>
            <a:lvl3pPr marL="228600" indent="0" algn="ctr">
              <a:lnSpc>
                <a:spcPct val="100000"/>
              </a:lnSpc>
              <a:spcBef>
                <a:spcPts val="0"/>
              </a:spcBef>
              <a:buNone/>
              <a:defRPr lang="en-US" sz="1800" b="1" kern="1200" dirty="0">
                <a:solidFill>
                  <a:schemeClr val="lt1"/>
                </a:solidFill>
                <a:latin typeface="+mn-lt"/>
                <a:ea typeface="+mn-ea"/>
                <a:cs typeface="+mn-cs"/>
              </a:defRPr>
            </a:lvl3pPr>
            <a:lvl4pPr marL="457200" indent="0" algn="ctr">
              <a:lnSpc>
                <a:spcPct val="100000"/>
              </a:lnSpc>
              <a:spcBef>
                <a:spcPts val="0"/>
              </a:spcBef>
              <a:buNone/>
              <a:defRPr lang="en-US" sz="1800" b="1" kern="1200" dirty="0">
                <a:solidFill>
                  <a:schemeClr val="lt1"/>
                </a:solidFill>
                <a:latin typeface="+mn-lt"/>
                <a:ea typeface="+mn-ea"/>
                <a:cs typeface="+mn-cs"/>
              </a:defRPr>
            </a:lvl4pPr>
          </a:lstStyle>
          <a:p>
            <a:pPr algn="ctr"/>
            <a:r>
              <a:rPr lang="en-US"/>
              <a:t>Lorem ipsum dolor sit </a:t>
            </a:r>
            <a:r>
              <a:rPr lang="en-US" err="1"/>
              <a:t>amet</a:t>
            </a:r>
            <a:r>
              <a:rPr lang="en-US"/>
              <a:t> </a:t>
            </a:r>
            <a:r>
              <a:rPr lang="en-US" err="1"/>
              <a:t>elit</a:t>
            </a:r>
            <a:r>
              <a:rPr lang="en-US"/>
              <a:t> sed </a:t>
            </a:r>
            <a:r>
              <a:rPr lang="en-US" err="1"/>
              <a:t>consectetur</a:t>
            </a:r>
            <a:r>
              <a:rPr lang="en-US"/>
              <a:t> </a:t>
            </a:r>
            <a:r>
              <a:rPr lang="en-US" err="1"/>
              <a:t>amet</a:t>
            </a:r>
            <a:r>
              <a:rPr lang="en-US"/>
              <a:t> </a:t>
            </a:r>
            <a:r>
              <a:rPr lang="en-US" err="1"/>
              <a:t>adipiscing</a:t>
            </a:r>
            <a:r>
              <a:rPr lang="en-US"/>
              <a:t> </a:t>
            </a:r>
            <a:r>
              <a:rPr lang="en-US" err="1"/>
              <a:t>doret</a:t>
            </a:r>
            <a:r>
              <a:rPr lang="en-US"/>
              <a:t> </a:t>
            </a:r>
            <a:r>
              <a:rPr lang="en-US" err="1"/>
              <a:t>eiusmod</a:t>
            </a:r>
            <a:r>
              <a:rPr lang="en-US"/>
              <a:t> </a:t>
            </a:r>
            <a:r>
              <a:rPr lang="en-US" err="1"/>
              <a:t>quam</a:t>
            </a:r>
            <a:endParaRPr lang="en-US"/>
          </a:p>
        </p:txBody>
      </p:sp>
      <p:sp>
        <p:nvSpPr>
          <p:cNvPr id="15" name="Content Placeholder 1">
            <a:extLst>
              <a:ext uri="{FF2B5EF4-FFF2-40B4-BE49-F238E27FC236}">
                <a16:creationId xmlns:a16="http://schemas.microsoft.com/office/drawing/2014/main" id="{CC560AEC-A5A2-2449-8A90-B49E09950C40}"/>
              </a:ext>
            </a:extLst>
          </p:cNvPr>
          <p:cNvSpPr>
            <a:spLocks noGrp="1"/>
          </p:cNvSpPr>
          <p:nvPr>
            <p:ph idx="23" hasCustomPrompt="1"/>
          </p:nvPr>
        </p:nvSpPr>
        <p:spPr>
          <a:xfrm>
            <a:off x="3197730" y="2459942"/>
            <a:ext cx="3108960" cy="3108960"/>
          </a:xfrm>
        </p:spPr>
        <p:txBody>
          <a:bodyPr lIns="457200" rIns="457200" anchor="ctr">
            <a:noAutofit/>
          </a:bodyPr>
          <a:lstStyle>
            <a:lvl1pPr marL="0" indent="0" algn="ctr">
              <a:lnSpc>
                <a:spcPct val="100000"/>
              </a:lnSpc>
              <a:spcBef>
                <a:spcPts val="0"/>
              </a:spcBef>
              <a:buFont typeface="Arial" panose="020B0604020202020204" pitchFamily="34" charset="0"/>
              <a:buNone/>
              <a:defRPr lang="en-US" sz="1800" b="0" kern="1200" dirty="0">
                <a:solidFill>
                  <a:schemeClr val="lt1"/>
                </a:solidFill>
                <a:latin typeface="+mn-lt"/>
                <a:ea typeface="+mn-ea"/>
                <a:cs typeface="+mn-cs"/>
              </a:defRPr>
            </a:lvl1pPr>
            <a:lvl2pPr marL="0" indent="0" algn="ctr">
              <a:lnSpc>
                <a:spcPct val="100000"/>
              </a:lnSpc>
              <a:spcBef>
                <a:spcPts val="0"/>
              </a:spcBef>
              <a:buNone/>
              <a:defRPr lang="en-US" sz="1800" b="1" kern="1200" dirty="0">
                <a:solidFill>
                  <a:schemeClr val="lt1"/>
                </a:solidFill>
                <a:latin typeface="+mn-lt"/>
                <a:ea typeface="+mn-ea"/>
                <a:cs typeface="+mn-cs"/>
              </a:defRPr>
            </a:lvl2pPr>
            <a:lvl3pPr marL="228600" indent="0" algn="ctr">
              <a:lnSpc>
                <a:spcPct val="100000"/>
              </a:lnSpc>
              <a:spcBef>
                <a:spcPts val="0"/>
              </a:spcBef>
              <a:buNone/>
              <a:defRPr lang="en-US" sz="1800" b="1" kern="1200" dirty="0">
                <a:solidFill>
                  <a:schemeClr val="lt1"/>
                </a:solidFill>
                <a:latin typeface="+mn-lt"/>
                <a:ea typeface="+mn-ea"/>
                <a:cs typeface="+mn-cs"/>
              </a:defRPr>
            </a:lvl3pPr>
            <a:lvl4pPr marL="457200" indent="0" algn="ctr">
              <a:lnSpc>
                <a:spcPct val="100000"/>
              </a:lnSpc>
              <a:spcBef>
                <a:spcPts val="0"/>
              </a:spcBef>
              <a:buNone/>
              <a:defRPr lang="en-US" sz="1800" b="1" kern="1200" dirty="0">
                <a:solidFill>
                  <a:schemeClr val="lt1"/>
                </a:solidFill>
                <a:latin typeface="+mn-lt"/>
                <a:ea typeface="+mn-ea"/>
                <a:cs typeface="+mn-cs"/>
              </a:defRPr>
            </a:lvl4pPr>
          </a:lstStyle>
          <a:p>
            <a:pPr algn="ctr"/>
            <a:r>
              <a:rPr lang="en-US"/>
              <a:t>Lorem ipsum dolor sit </a:t>
            </a:r>
            <a:r>
              <a:rPr lang="en-US" err="1"/>
              <a:t>amet</a:t>
            </a:r>
            <a:r>
              <a:rPr lang="en-US"/>
              <a:t> </a:t>
            </a:r>
            <a:r>
              <a:rPr lang="en-US" err="1"/>
              <a:t>elit</a:t>
            </a:r>
            <a:r>
              <a:rPr lang="en-US"/>
              <a:t> sed </a:t>
            </a:r>
            <a:r>
              <a:rPr lang="en-US" err="1"/>
              <a:t>consectetur</a:t>
            </a:r>
            <a:r>
              <a:rPr lang="en-US"/>
              <a:t> </a:t>
            </a:r>
            <a:r>
              <a:rPr lang="en-US" err="1"/>
              <a:t>amet</a:t>
            </a:r>
            <a:r>
              <a:rPr lang="en-US"/>
              <a:t> </a:t>
            </a:r>
            <a:r>
              <a:rPr lang="en-US" err="1"/>
              <a:t>adipiscing</a:t>
            </a:r>
            <a:r>
              <a:rPr lang="en-US"/>
              <a:t> </a:t>
            </a:r>
            <a:r>
              <a:rPr lang="en-US" err="1"/>
              <a:t>doret</a:t>
            </a:r>
            <a:r>
              <a:rPr lang="en-US"/>
              <a:t> </a:t>
            </a:r>
            <a:r>
              <a:rPr lang="en-US" err="1"/>
              <a:t>eiusmod</a:t>
            </a:r>
            <a:r>
              <a:rPr lang="en-US"/>
              <a:t> </a:t>
            </a:r>
            <a:r>
              <a:rPr lang="en-US" err="1"/>
              <a:t>quam</a:t>
            </a:r>
            <a:endParaRPr lang="en-US"/>
          </a:p>
        </p:txBody>
      </p:sp>
      <p:sp>
        <p:nvSpPr>
          <p:cNvPr id="16" name="Content Placeholder 1">
            <a:extLst>
              <a:ext uri="{FF2B5EF4-FFF2-40B4-BE49-F238E27FC236}">
                <a16:creationId xmlns:a16="http://schemas.microsoft.com/office/drawing/2014/main" id="{7287FF1D-DCC7-7B48-8D92-FF6DD8E29ADD}"/>
              </a:ext>
            </a:extLst>
          </p:cNvPr>
          <p:cNvSpPr>
            <a:spLocks noGrp="1"/>
          </p:cNvSpPr>
          <p:nvPr>
            <p:ph idx="24" hasCustomPrompt="1"/>
          </p:nvPr>
        </p:nvSpPr>
        <p:spPr>
          <a:xfrm>
            <a:off x="6008367" y="2459942"/>
            <a:ext cx="3108960" cy="3108960"/>
          </a:xfrm>
        </p:spPr>
        <p:txBody>
          <a:bodyPr lIns="457200" rIns="457200" anchor="ctr">
            <a:noAutofit/>
          </a:bodyPr>
          <a:lstStyle>
            <a:lvl1pPr marL="0" indent="0" algn="ctr">
              <a:lnSpc>
                <a:spcPct val="100000"/>
              </a:lnSpc>
              <a:spcBef>
                <a:spcPts val="0"/>
              </a:spcBef>
              <a:buFont typeface="Arial" panose="020B0604020202020204" pitchFamily="34" charset="0"/>
              <a:buNone/>
              <a:defRPr lang="en-US" sz="1800" b="0" kern="1200" dirty="0">
                <a:solidFill>
                  <a:schemeClr val="lt1"/>
                </a:solidFill>
                <a:latin typeface="+mn-lt"/>
                <a:ea typeface="+mn-ea"/>
                <a:cs typeface="+mn-cs"/>
              </a:defRPr>
            </a:lvl1pPr>
            <a:lvl2pPr marL="0" indent="0" algn="ctr">
              <a:lnSpc>
                <a:spcPct val="100000"/>
              </a:lnSpc>
              <a:spcBef>
                <a:spcPts val="0"/>
              </a:spcBef>
              <a:buNone/>
              <a:defRPr lang="en-US" sz="1800" b="1" kern="1200" dirty="0">
                <a:solidFill>
                  <a:schemeClr val="lt1"/>
                </a:solidFill>
                <a:latin typeface="+mn-lt"/>
                <a:ea typeface="+mn-ea"/>
                <a:cs typeface="+mn-cs"/>
              </a:defRPr>
            </a:lvl2pPr>
            <a:lvl3pPr marL="228600" indent="0" algn="ctr">
              <a:lnSpc>
                <a:spcPct val="100000"/>
              </a:lnSpc>
              <a:spcBef>
                <a:spcPts val="0"/>
              </a:spcBef>
              <a:buNone/>
              <a:defRPr lang="en-US" sz="1800" b="1" kern="1200" dirty="0">
                <a:solidFill>
                  <a:schemeClr val="lt1"/>
                </a:solidFill>
                <a:latin typeface="+mn-lt"/>
                <a:ea typeface="+mn-ea"/>
                <a:cs typeface="+mn-cs"/>
              </a:defRPr>
            </a:lvl3pPr>
            <a:lvl4pPr marL="457200" indent="0" algn="ctr">
              <a:lnSpc>
                <a:spcPct val="100000"/>
              </a:lnSpc>
              <a:spcBef>
                <a:spcPts val="0"/>
              </a:spcBef>
              <a:buNone/>
              <a:defRPr lang="en-US" sz="1800" b="1" kern="1200" dirty="0">
                <a:solidFill>
                  <a:schemeClr val="lt1"/>
                </a:solidFill>
                <a:latin typeface="+mn-lt"/>
                <a:ea typeface="+mn-ea"/>
                <a:cs typeface="+mn-cs"/>
              </a:defRPr>
            </a:lvl4pPr>
          </a:lstStyle>
          <a:p>
            <a:pPr algn="ctr"/>
            <a:r>
              <a:rPr lang="en-US"/>
              <a:t>Lorem ipsum dolor sit </a:t>
            </a:r>
            <a:r>
              <a:rPr lang="en-US" err="1"/>
              <a:t>amet</a:t>
            </a:r>
            <a:r>
              <a:rPr lang="en-US"/>
              <a:t> </a:t>
            </a:r>
            <a:r>
              <a:rPr lang="en-US" err="1"/>
              <a:t>elit</a:t>
            </a:r>
            <a:r>
              <a:rPr lang="en-US"/>
              <a:t> sed </a:t>
            </a:r>
            <a:r>
              <a:rPr lang="en-US" err="1"/>
              <a:t>consectetur</a:t>
            </a:r>
            <a:r>
              <a:rPr lang="en-US"/>
              <a:t> </a:t>
            </a:r>
            <a:r>
              <a:rPr lang="en-US" err="1"/>
              <a:t>amet</a:t>
            </a:r>
            <a:r>
              <a:rPr lang="en-US"/>
              <a:t> </a:t>
            </a:r>
            <a:r>
              <a:rPr lang="en-US" err="1"/>
              <a:t>adipiscing</a:t>
            </a:r>
            <a:r>
              <a:rPr lang="en-US"/>
              <a:t> </a:t>
            </a:r>
            <a:r>
              <a:rPr lang="en-US" err="1"/>
              <a:t>doret</a:t>
            </a:r>
            <a:r>
              <a:rPr lang="en-US"/>
              <a:t> </a:t>
            </a:r>
            <a:r>
              <a:rPr lang="en-US" err="1"/>
              <a:t>eiusmod</a:t>
            </a:r>
            <a:r>
              <a:rPr lang="en-US"/>
              <a:t> </a:t>
            </a:r>
            <a:r>
              <a:rPr lang="en-US" err="1"/>
              <a:t>quam</a:t>
            </a:r>
            <a:endParaRPr lang="en-US"/>
          </a:p>
        </p:txBody>
      </p:sp>
      <p:sp>
        <p:nvSpPr>
          <p:cNvPr id="17" name="Content Placeholder 1">
            <a:extLst>
              <a:ext uri="{FF2B5EF4-FFF2-40B4-BE49-F238E27FC236}">
                <a16:creationId xmlns:a16="http://schemas.microsoft.com/office/drawing/2014/main" id="{686E94D5-28D6-5042-BEED-D8C2B5840BF4}"/>
              </a:ext>
            </a:extLst>
          </p:cNvPr>
          <p:cNvSpPr>
            <a:spLocks noGrp="1"/>
          </p:cNvSpPr>
          <p:nvPr>
            <p:ph idx="25" hasCustomPrompt="1"/>
          </p:nvPr>
        </p:nvSpPr>
        <p:spPr>
          <a:xfrm>
            <a:off x="8831194" y="2459942"/>
            <a:ext cx="3108960" cy="3108960"/>
          </a:xfrm>
        </p:spPr>
        <p:txBody>
          <a:bodyPr lIns="457200" rIns="457200" anchor="ctr">
            <a:noAutofit/>
          </a:bodyPr>
          <a:lstStyle>
            <a:lvl1pPr marL="0" indent="0" algn="ctr">
              <a:lnSpc>
                <a:spcPct val="100000"/>
              </a:lnSpc>
              <a:spcBef>
                <a:spcPts val="0"/>
              </a:spcBef>
              <a:buFont typeface="Arial" panose="020B0604020202020204" pitchFamily="34" charset="0"/>
              <a:buNone/>
              <a:defRPr lang="en-US" sz="1800" b="0" kern="1200" dirty="0">
                <a:solidFill>
                  <a:schemeClr val="lt1"/>
                </a:solidFill>
                <a:latin typeface="+mn-lt"/>
                <a:ea typeface="+mn-ea"/>
                <a:cs typeface="+mn-cs"/>
              </a:defRPr>
            </a:lvl1pPr>
            <a:lvl2pPr marL="0" indent="0" algn="ctr">
              <a:lnSpc>
                <a:spcPct val="100000"/>
              </a:lnSpc>
              <a:spcBef>
                <a:spcPts val="0"/>
              </a:spcBef>
              <a:buNone/>
              <a:defRPr lang="en-US" sz="1800" b="1" kern="1200" dirty="0">
                <a:solidFill>
                  <a:schemeClr val="lt1"/>
                </a:solidFill>
                <a:latin typeface="+mn-lt"/>
                <a:ea typeface="+mn-ea"/>
                <a:cs typeface="+mn-cs"/>
              </a:defRPr>
            </a:lvl2pPr>
            <a:lvl3pPr marL="228600" indent="0" algn="ctr">
              <a:lnSpc>
                <a:spcPct val="100000"/>
              </a:lnSpc>
              <a:spcBef>
                <a:spcPts val="0"/>
              </a:spcBef>
              <a:buNone/>
              <a:defRPr lang="en-US" sz="1800" b="1" kern="1200" dirty="0">
                <a:solidFill>
                  <a:schemeClr val="lt1"/>
                </a:solidFill>
                <a:latin typeface="+mn-lt"/>
                <a:ea typeface="+mn-ea"/>
                <a:cs typeface="+mn-cs"/>
              </a:defRPr>
            </a:lvl3pPr>
            <a:lvl4pPr marL="457200" indent="0" algn="ctr">
              <a:lnSpc>
                <a:spcPct val="100000"/>
              </a:lnSpc>
              <a:spcBef>
                <a:spcPts val="0"/>
              </a:spcBef>
              <a:buNone/>
              <a:defRPr lang="en-US" sz="1800" b="1" kern="1200" dirty="0">
                <a:solidFill>
                  <a:schemeClr val="lt1"/>
                </a:solidFill>
                <a:latin typeface="+mn-lt"/>
                <a:ea typeface="+mn-ea"/>
                <a:cs typeface="+mn-cs"/>
              </a:defRPr>
            </a:lvl4pPr>
          </a:lstStyle>
          <a:p>
            <a:pPr algn="ctr"/>
            <a:r>
              <a:rPr lang="en-US"/>
              <a:t>Lorem ipsum dolor sit </a:t>
            </a:r>
            <a:r>
              <a:rPr lang="en-US" err="1"/>
              <a:t>amet</a:t>
            </a:r>
            <a:r>
              <a:rPr lang="en-US"/>
              <a:t> </a:t>
            </a:r>
            <a:r>
              <a:rPr lang="en-US" err="1"/>
              <a:t>elit</a:t>
            </a:r>
            <a:r>
              <a:rPr lang="en-US"/>
              <a:t> sed </a:t>
            </a:r>
            <a:r>
              <a:rPr lang="en-US" err="1"/>
              <a:t>consectetur</a:t>
            </a:r>
            <a:r>
              <a:rPr lang="en-US"/>
              <a:t> </a:t>
            </a:r>
            <a:r>
              <a:rPr lang="en-US" err="1"/>
              <a:t>amet</a:t>
            </a:r>
            <a:r>
              <a:rPr lang="en-US"/>
              <a:t> </a:t>
            </a:r>
            <a:r>
              <a:rPr lang="en-US" err="1"/>
              <a:t>adipiscing</a:t>
            </a:r>
            <a:r>
              <a:rPr lang="en-US"/>
              <a:t> </a:t>
            </a:r>
            <a:r>
              <a:rPr lang="en-US" err="1"/>
              <a:t>doret</a:t>
            </a:r>
            <a:r>
              <a:rPr lang="en-US"/>
              <a:t> </a:t>
            </a:r>
            <a:r>
              <a:rPr lang="en-US" err="1"/>
              <a:t>eiusmod</a:t>
            </a:r>
            <a:r>
              <a:rPr lang="en-US"/>
              <a:t> </a:t>
            </a:r>
            <a:r>
              <a:rPr lang="en-US" err="1"/>
              <a:t>quam</a:t>
            </a:r>
            <a:endParaRPr lang="en-US"/>
          </a:p>
        </p:txBody>
      </p:sp>
      <p:sp>
        <p:nvSpPr>
          <p:cNvPr id="18" name="Text Placeholder 2">
            <a:extLst>
              <a:ext uri="{FF2B5EF4-FFF2-40B4-BE49-F238E27FC236}">
                <a16:creationId xmlns:a16="http://schemas.microsoft.com/office/drawing/2014/main" id="{5F33CA56-BBFC-C243-B062-A834D2D7AFF7}"/>
              </a:ext>
            </a:extLst>
          </p:cNvPr>
          <p:cNvSpPr>
            <a:spLocks noGrp="1"/>
          </p:cNvSpPr>
          <p:nvPr>
            <p:ph type="body" idx="10" hasCustomPrompt="1"/>
          </p:nvPr>
        </p:nvSpPr>
        <p:spPr>
          <a:xfrm>
            <a:off x="381000" y="297222"/>
            <a:ext cx="9728200" cy="716190"/>
          </a:xfrm>
        </p:spPr>
        <p:txBody>
          <a:bodyPr anchor="ctr"/>
          <a:lstStyle>
            <a:lvl1pPr>
              <a:defRPr lang="en-US" sz="1800" kern="1200" cap="none" baseline="0" dirty="0" smtClean="0">
                <a:solidFill>
                  <a:schemeClr val="tx1"/>
                </a:solidFill>
                <a:latin typeface="+mj-lt"/>
                <a:ea typeface="+mj-ea"/>
                <a:cs typeface="+mj-cs"/>
              </a:defRPr>
            </a:lvl1pPr>
            <a:lvl2pPr>
              <a:defRPr lang="en-US" sz="1800" kern="1200" cap="none" baseline="0" dirty="0" smtClean="0">
                <a:solidFill>
                  <a:schemeClr val="tx1"/>
                </a:solidFill>
                <a:latin typeface="+mj-lt"/>
                <a:ea typeface="+mj-ea"/>
                <a:cs typeface="+mj-cs"/>
              </a:defRPr>
            </a:lvl2pPr>
            <a:lvl3pPr>
              <a:defRPr lang="en-US" sz="1800" kern="1200" cap="none" baseline="0" dirty="0" smtClean="0">
                <a:solidFill>
                  <a:schemeClr val="tx1"/>
                </a:solidFill>
                <a:latin typeface="+mj-lt"/>
                <a:ea typeface="+mj-ea"/>
                <a:cs typeface="+mj-cs"/>
              </a:defRPr>
            </a:lvl3pPr>
            <a:lvl4pPr>
              <a:defRPr lang="en-US" sz="1800" kern="1200" cap="none" baseline="0" dirty="0" smtClean="0">
                <a:solidFill>
                  <a:schemeClr val="tx1"/>
                </a:solidFill>
                <a:latin typeface="+mj-lt"/>
                <a:ea typeface="+mj-ea"/>
                <a:cs typeface="+mj-cs"/>
              </a:defRPr>
            </a:lvl4pPr>
            <a:lvl5pPr>
              <a:defRPr lang="en-US" sz="1800" kern="1200" cap="none" baseline="0" dirty="0">
                <a:solidFill>
                  <a:schemeClr val="tx1"/>
                </a:solidFill>
                <a:latin typeface="+mj-lt"/>
                <a:ea typeface="+mj-ea"/>
                <a:cs typeface="+mj-cs"/>
              </a:defRPr>
            </a:lvl5pPr>
          </a:lstStyle>
          <a:p>
            <a:pPr lvl="0"/>
            <a:r>
              <a:rPr lang="en-US"/>
              <a:t>Slide Title</a:t>
            </a:r>
          </a:p>
        </p:txBody>
      </p:sp>
    </p:spTree>
    <p:extLst>
      <p:ext uri="{BB962C8B-B14F-4D97-AF65-F5344CB8AC3E}">
        <p14:creationId xmlns:p14="http://schemas.microsoft.com/office/powerpoint/2010/main" val="68880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circle focus_Stats list">
    <p:spTree>
      <p:nvGrpSpPr>
        <p:cNvPr id="1" name=""/>
        <p:cNvGrpSpPr/>
        <p:nvPr/>
      </p:nvGrpSpPr>
      <p:grpSpPr>
        <a:xfrm>
          <a:off x="0" y="0"/>
          <a:ext cx="0" cy="0"/>
          <a:chOff x="0" y="0"/>
          <a:chExt cx="0" cy="0"/>
        </a:xfrm>
      </p:grpSpPr>
      <p:sp>
        <p:nvSpPr>
          <p:cNvPr id="19" name="Rectangle: Top Corners Rounded 9">
            <a:extLst>
              <a:ext uri="{FF2B5EF4-FFF2-40B4-BE49-F238E27FC236}">
                <a16:creationId xmlns:a16="http://schemas.microsoft.com/office/drawing/2014/main" id="{B74F11FB-1F18-9A40-9F1B-1B5EBBFFFF09}"/>
              </a:ext>
            </a:extLst>
          </p:cNvPr>
          <p:cNvSpPr/>
          <p:nvPr userDrawn="1"/>
        </p:nvSpPr>
        <p:spPr>
          <a:xfrm rot="16200000" flipH="1">
            <a:off x="3580003" y="-2297658"/>
            <a:ext cx="5031993" cy="12192000"/>
          </a:xfrm>
          <a:prstGeom prst="rect">
            <a:avLst/>
          </a:prstGeom>
          <a:gradFill>
            <a:gsLst>
              <a:gs pos="99000">
                <a:schemeClr val="bg1">
                  <a:alpha val="0"/>
                </a:schemeClr>
              </a:gs>
              <a:gs pos="0">
                <a:schemeClr val="accent6">
                  <a:alpha val="2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Top Corners Rounded 14">
            <a:extLst>
              <a:ext uri="{FF2B5EF4-FFF2-40B4-BE49-F238E27FC236}">
                <a16:creationId xmlns:a16="http://schemas.microsoft.com/office/drawing/2014/main" id="{78AFA72A-20F9-604D-9051-5223B9EF266B}"/>
              </a:ext>
            </a:extLst>
          </p:cNvPr>
          <p:cNvSpPr/>
          <p:nvPr userDrawn="1"/>
        </p:nvSpPr>
        <p:spPr>
          <a:xfrm rot="16200000" flipV="1">
            <a:off x="7637650" y="1759992"/>
            <a:ext cx="5031995" cy="4076698"/>
          </a:xfrm>
          <a:prstGeom prst="round2SameRect">
            <a:avLst>
              <a:gd name="adj1" fmla="val 0"/>
              <a:gd name="adj2" fmla="val 0"/>
            </a:avLst>
          </a:prstGeom>
          <a:gradFill>
            <a:gsLst>
              <a:gs pos="0">
                <a:schemeClr val="accent6"/>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ubhead">
            <a:extLst>
              <a:ext uri="{FF2B5EF4-FFF2-40B4-BE49-F238E27FC236}">
                <a16:creationId xmlns:a16="http://schemas.microsoft.com/office/drawing/2014/main" id="{25B25F7A-395E-D649-A94F-76ECFF9998A7}"/>
              </a:ext>
            </a:extLst>
          </p:cNvPr>
          <p:cNvSpPr>
            <a:spLocks noGrp="1"/>
          </p:cNvSpPr>
          <p:nvPr>
            <p:ph type="body" sz="quarter" idx="26" hasCustomPrompt="1"/>
          </p:nvPr>
        </p:nvSpPr>
        <p:spPr>
          <a:xfrm>
            <a:off x="8748452" y="1638300"/>
            <a:ext cx="2889869" cy="546111"/>
          </a:xfrm>
        </p:spPr>
        <p:txBody>
          <a:bodyPr anchor="b">
            <a:noAutofit/>
          </a:bodyPr>
          <a:lstStyle>
            <a:lvl1pPr>
              <a:defRPr sz="3600" b="1">
                <a:solidFill>
                  <a:schemeClr val="bg1"/>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XX</a:t>
            </a:r>
          </a:p>
        </p:txBody>
      </p:sp>
      <p:sp>
        <p:nvSpPr>
          <p:cNvPr id="7" name="Text Placeholder 6">
            <a:extLst>
              <a:ext uri="{FF2B5EF4-FFF2-40B4-BE49-F238E27FC236}">
                <a16:creationId xmlns:a16="http://schemas.microsoft.com/office/drawing/2014/main" id="{EBAE6135-0EDD-A446-BABC-A678EB5DF9CD}"/>
              </a:ext>
            </a:extLst>
          </p:cNvPr>
          <p:cNvSpPr>
            <a:spLocks noGrp="1"/>
          </p:cNvSpPr>
          <p:nvPr>
            <p:ph type="body" sz="quarter" idx="28" hasCustomPrompt="1"/>
          </p:nvPr>
        </p:nvSpPr>
        <p:spPr>
          <a:xfrm>
            <a:off x="8748450" y="2224295"/>
            <a:ext cx="2889869" cy="914400"/>
          </a:xfrm>
        </p:spPr>
        <p:txBody>
          <a:bodyPr>
            <a:noAutofit/>
          </a:bodyPr>
          <a:lstStyle>
            <a:lvl1pPr>
              <a:defRPr sz="1400" b="1">
                <a:solidFill>
                  <a:schemeClr val="bg1"/>
                </a:solidFill>
              </a:defRPr>
            </a:lvl1pPr>
            <a:lvl2pPr marL="0" indent="0">
              <a:spcBef>
                <a:spcPts val="0"/>
              </a:spcBef>
              <a:buNone/>
              <a:defRPr sz="1400">
                <a:solidFill>
                  <a:schemeClr val="bg1"/>
                </a:solidFill>
              </a:defRPr>
            </a:lvl2pPr>
          </a:lstStyle>
          <a:p>
            <a:pPr lvl="0"/>
            <a:r>
              <a:rPr lang="en-US"/>
              <a:t>Descriptor</a:t>
            </a:r>
          </a:p>
          <a:p>
            <a:pPr lvl="1"/>
            <a:r>
              <a:rPr lang="en-US"/>
              <a:t>Stat descriptor to go here and here</a:t>
            </a:r>
          </a:p>
        </p:txBody>
      </p:sp>
      <p:sp>
        <p:nvSpPr>
          <p:cNvPr id="25" name="Subhead">
            <a:extLst>
              <a:ext uri="{FF2B5EF4-FFF2-40B4-BE49-F238E27FC236}">
                <a16:creationId xmlns:a16="http://schemas.microsoft.com/office/drawing/2014/main" id="{37AA0D72-2689-C047-91BD-2E532D8F3370}"/>
              </a:ext>
            </a:extLst>
          </p:cNvPr>
          <p:cNvSpPr>
            <a:spLocks noGrp="1"/>
          </p:cNvSpPr>
          <p:nvPr>
            <p:ph type="body" sz="quarter" idx="29" hasCustomPrompt="1"/>
          </p:nvPr>
        </p:nvSpPr>
        <p:spPr>
          <a:xfrm>
            <a:off x="8748452" y="3118403"/>
            <a:ext cx="2889869" cy="546111"/>
          </a:xfrm>
        </p:spPr>
        <p:txBody>
          <a:bodyPr anchor="b">
            <a:noAutofit/>
          </a:bodyPr>
          <a:lstStyle>
            <a:lvl1pPr>
              <a:defRPr sz="3600" b="1">
                <a:solidFill>
                  <a:schemeClr val="bg1"/>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XX</a:t>
            </a:r>
          </a:p>
        </p:txBody>
      </p:sp>
      <p:sp>
        <p:nvSpPr>
          <p:cNvPr id="26" name="Text Placeholder 6">
            <a:extLst>
              <a:ext uri="{FF2B5EF4-FFF2-40B4-BE49-F238E27FC236}">
                <a16:creationId xmlns:a16="http://schemas.microsoft.com/office/drawing/2014/main" id="{54440CB9-3D42-BF4A-8920-CADAE887EE7D}"/>
              </a:ext>
            </a:extLst>
          </p:cNvPr>
          <p:cNvSpPr>
            <a:spLocks noGrp="1"/>
          </p:cNvSpPr>
          <p:nvPr>
            <p:ph type="body" sz="quarter" idx="30" hasCustomPrompt="1"/>
          </p:nvPr>
        </p:nvSpPr>
        <p:spPr>
          <a:xfrm>
            <a:off x="8748450" y="3704398"/>
            <a:ext cx="2889869" cy="914400"/>
          </a:xfrm>
        </p:spPr>
        <p:txBody>
          <a:bodyPr>
            <a:noAutofit/>
          </a:bodyPr>
          <a:lstStyle>
            <a:lvl1pPr>
              <a:defRPr sz="1400" b="1">
                <a:solidFill>
                  <a:schemeClr val="bg1"/>
                </a:solidFill>
              </a:defRPr>
            </a:lvl1pPr>
            <a:lvl2pPr marL="0" indent="0">
              <a:spcBef>
                <a:spcPts val="0"/>
              </a:spcBef>
              <a:buNone/>
              <a:defRPr sz="1400">
                <a:solidFill>
                  <a:schemeClr val="bg1"/>
                </a:solidFill>
              </a:defRPr>
            </a:lvl2pPr>
          </a:lstStyle>
          <a:p>
            <a:pPr lvl="0"/>
            <a:r>
              <a:rPr lang="en-US"/>
              <a:t>Descriptor</a:t>
            </a:r>
          </a:p>
          <a:p>
            <a:pPr lvl="1"/>
            <a:r>
              <a:rPr lang="en-US"/>
              <a:t>Stat descriptor to go here and here</a:t>
            </a:r>
          </a:p>
        </p:txBody>
      </p:sp>
      <p:sp>
        <p:nvSpPr>
          <p:cNvPr id="27" name="Subhead">
            <a:extLst>
              <a:ext uri="{FF2B5EF4-FFF2-40B4-BE49-F238E27FC236}">
                <a16:creationId xmlns:a16="http://schemas.microsoft.com/office/drawing/2014/main" id="{73FBCD42-7719-CC43-ACF0-ECF882B301B1}"/>
              </a:ext>
            </a:extLst>
          </p:cNvPr>
          <p:cNvSpPr>
            <a:spLocks noGrp="1"/>
          </p:cNvSpPr>
          <p:nvPr>
            <p:ph type="body" sz="quarter" idx="31" hasCustomPrompt="1"/>
          </p:nvPr>
        </p:nvSpPr>
        <p:spPr>
          <a:xfrm>
            <a:off x="8748452" y="4618526"/>
            <a:ext cx="2889869" cy="546111"/>
          </a:xfrm>
        </p:spPr>
        <p:txBody>
          <a:bodyPr anchor="b">
            <a:noAutofit/>
          </a:bodyPr>
          <a:lstStyle>
            <a:lvl1pPr>
              <a:defRPr sz="3600" b="1">
                <a:solidFill>
                  <a:schemeClr val="bg1"/>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XX</a:t>
            </a:r>
          </a:p>
        </p:txBody>
      </p:sp>
      <p:sp>
        <p:nvSpPr>
          <p:cNvPr id="28" name="Text Placeholder 6">
            <a:extLst>
              <a:ext uri="{FF2B5EF4-FFF2-40B4-BE49-F238E27FC236}">
                <a16:creationId xmlns:a16="http://schemas.microsoft.com/office/drawing/2014/main" id="{98AFFC8B-3860-7146-AF2F-C688E2EDC623}"/>
              </a:ext>
            </a:extLst>
          </p:cNvPr>
          <p:cNvSpPr>
            <a:spLocks noGrp="1"/>
          </p:cNvSpPr>
          <p:nvPr>
            <p:ph type="body" sz="quarter" idx="32" hasCustomPrompt="1"/>
          </p:nvPr>
        </p:nvSpPr>
        <p:spPr>
          <a:xfrm>
            <a:off x="8748450" y="5204521"/>
            <a:ext cx="2889869" cy="914400"/>
          </a:xfrm>
        </p:spPr>
        <p:txBody>
          <a:bodyPr>
            <a:noAutofit/>
          </a:bodyPr>
          <a:lstStyle>
            <a:lvl1pPr>
              <a:defRPr sz="1400" b="1">
                <a:solidFill>
                  <a:schemeClr val="bg1"/>
                </a:solidFill>
              </a:defRPr>
            </a:lvl1pPr>
            <a:lvl2pPr marL="0" indent="0">
              <a:spcBef>
                <a:spcPts val="0"/>
              </a:spcBef>
              <a:buNone/>
              <a:defRPr sz="1400">
                <a:solidFill>
                  <a:schemeClr val="bg1"/>
                </a:solidFill>
              </a:defRPr>
            </a:lvl2pPr>
          </a:lstStyle>
          <a:p>
            <a:pPr lvl="0"/>
            <a:r>
              <a:rPr lang="en-US"/>
              <a:t>Descriptor</a:t>
            </a:r>
          </a:p>
          <a:p>
            <a:pPr lvl="1"/>
            <a:r>
              <a:rPr lang="en-US"/>
              <a:t>Stat descriptor to go here and here</a:t>
            </a:r>
          </a:p>
        </p:txBody>
      </p:sp>
      <p:sp>
        <p:nvSpPr>
          <p:cNvPr id="5" name="Slide Number Placeholder 1">
            <a:extLst>
              <a:ext uri="{FF2B5EF4-FFF2-40B4-BE49-F238E27FC236}">
                <a16:creationId xmlns:a16="http://schemas.microsoft.com/office/drawing/2014/main" id="{D96D9079-CFAC-B94A-BA25-5F46FB3E316B}"/>
              </a:ext>
            </a:extLst>
          </p:cNvPr>
          <p:cNvSpPr>
            <a:spLocks noGrp="1"/>
          </p:cNvSpPr>
          <p:nvPr>
            <p:ph type="sldNum" sz="quarter" idx="4"/>
          </p:nvPr>
        </p:nvSpPr>
        <p:spPr>
          <a:xfrm>
            <a:off x="11509829" y="6509500"/>
            <a:ext cx="381000" cy="322752"/>
          </a:xfrm>
          <a:prstGeom prst="rect">
            <a:avLst/>
          </a:prstGeom>
        </p:spPr>
        <p:txBody>
          <a:bodyPr anchor="ctr"/>
          <a:lstStyle>
            <a:lvl1pPr algn="r">
              <a:defRPr sz="800"/>
            </a:lvl1pPr>
          </a:lstStyle>
          <a:p>
            <a:pPr>
              <a:defRPr/>
            </a:pPr>
            <a:fld id="{30723C64-E9EE-4260-BE60-6555669B16D5}" type="slidenum">
              <a:rPr lang="en-US" smtClean="0">
                <a:solidFill>
                  <a:srgbClr val="1A1A1A">
                    <a:tint val="75000"/>
                  </a:srgbClr>
                </a:solidFill>
              </a:rPr>
              <a:pPr>
                <a:defRPr/>
              </a:pPr>
              <a:t>‹#›</a:t>
            </a:fld>
            <a:endParaRPr lang="en-US">
              <a:solidFill>
                <a:srgbClr val="1A1A1A">
                  <a:tint val="75000"/>
                </a:srgbClr>
              </a:solidFill>
            </a:endParaRPr>
          </a:p>
        </p:txBody>
      </p:sp>
      <p:sp>
        <p:nvSpPr>
          <p:cNvPr id="13" name="Subhead">
            <a:extLst>
              <a:ext uri="{FF2B5EF4-FFF2-40B4-BE49-F238E27FC236}">
                <a16:creationId xmlns:a16="http://schemas.microsoft.com/office/drawing/2014/main" id="{33C05E23-F0F3-4B49-AF9D-2BDBB3BC843D}"/>
              </a:ext>
            </a:extLst>
          </p:cNvPr>
          <p:cNvSpPr>
            <a:spLocks noGrp="1"/>
          </p:cNvSpPr>
          <p:nvPr>
            <p:ph type="body" sz="quarter" idx="21" hasCustomPrompt="1"/>
          </p:nvPr>
        </p:nvSpPr>
        <p:spPr>
          <a:xfrm>
            <a:off x="381000" y="1638300"/>
            <a:ext cx="7467600" cy="325437"/>
          </a:xfrm>
        </p:spPr>
        <p:txBody>
          <a:bodyPr anchor="t">
            <a:noAutofit/>
          </a:bodyPr>
          <a:lstStyle>
            <a:lvl1pPr>
              <a:defRPr sz="2000" b="1">
                <a:solidFill>
                  <a:schemeClr val="accent6"/>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Subhead text to go here</a:t>
            </a:r>
          </a:p>
        </p:txBody>
      </p:sp>
      <p:sp>
        <p:nvSpPr>
          <p:cNvPr id="4" name="Text Placeholder 3">
            <a:extLst>
              <a:ext uri="{FF2B5EF4-FFF2-40B4-BE49-F238E27FC236}">
                <a16:creationId xmlns:a16="http://schemas.microsoft.com/office/drawing/2014/main" id="{CCDFCDBF-9222-AE40-B300-6916BD2F3534}"/>
              </a:ext>
            </a:extLst>
          </p:cNvPr>
          <p:cNvSpPr>
            <a:spLocks noGrp="1"/>
          </p:cNvSpPr>
          <p:nvPr>
            <p:ph type="body" sz="quarter" idx="25" hasCustomPrompt="1"/>
          </p:nvPr>
        </p:nvSpPr>
        <p:spPr>
          <a:xfrm>
            <a:off x="381000" y="2006069"/>
            <a:ext cx="7467600" cy="515742"/>
          </a:xfrm>
        </p:spPr>
        <p:txBody>
          <a:bodyPr>
            <a:noAutofit/>
          </a:bodyPr>
          <a:lstStyle>
            <a:lvl1pPr>
              <a:defRPr sz="1600"/>
            </a:lvl1pPr>
            <a:lvl2pPr>
              <a:defRPr sz="1600"/>
            </a:lvl2pPr>
            <a:lvl3pPr>
              <a:defRPr sz="1600"/>
            </a:lvl3pPr>
            <a:lvl4pPr>
              <a:defRPr sz="1600"/>
            </a:lvl4pPr>
            <a:lvl5pPr>
              <a:defRPr sz="1600"/>
            </a:lvl5pPr>
          </a:lstStyle>
          <a:p>
            <a:pPr lvl="0"/>
            <a:r>
              <a:rPr lang="en-US" sz="1600" b="0">
                <a:solidFill>
                  <a:schemeClr val="tx2"/>
                </a:solidFill>
              </a:rPr>
              <a:t>Lorem ipsum dolor sit </a:t>
            </a:r>
            <a:r>
              <a:rPr lang="en-US" sz="1600" b="0" err="1">
                <a:solidFill>
                  <a:schemeClr val="tx2"/>
                </a:solidFill>
              </a:rPr>
              <a:t>amet</a:t>
            </a:r>
            <a:r>
              <a:rPr lang="en-US" sz="1600" b="0">
                <a:solidFill>
                  <a:schemeClr val="tx2"/>
                </a:solidFill>
              </a:rPr>
              <a:t>, </a:t>
            </a:r>
            <a:r>
              <a:rPr lang="en-US" sz="1600" b="0" err="1">
                <a:solidFill>
                  <a:schemeClr val="tx2"/>
                </a:solidFill>
              </a:rPr>
              <a:t>consectetur</a:t>
            </a:r>
            <a:r>
              <a:rPr lang="en-US" sz="1600" b="0">
                <a:solidFill>
                  <a:schemeClr val="tx2"/>
                </a:solidFill>
              </a:rPr>
              <a:t> </a:t>
            </a:r>
            <a:r>
              <a:rPr lang="en-US" sz="1600" b="0" err="1">
                <a:solidFill>
                  <a:schemeClr val="tx2"/>
                </a:solidFill>
              </a:rPr>
              <a:t>adipiscing</a:t>
            </a:r>
            <a:r>
              <a:rPr lang="en-US" sz="1600" b="0">
                <a:solidFill>
                  <a:schemeClr val="tx2"/>
                </a:solidFill>
              </a:rPr>
              <a:t> </a:t>
            </a:r>
            <a:r>
              <a:rPr lang="en-US" sz="1600" b="0" err="1">
                <a:solidFill>
                  <a:schemeClr val="tx2"/>
                </a:solidFill>
              </a:rPr>
              <a:t>elit</a:t>
            </a:r>
            <a:r>
              <a:rPr lang="en-US" sz="1600" b="0">
                <a:solidFill>
                  <a:schemeClr val="tx2"/>
                </a:solidFill>
              </a:rPr>
              <a:t>, sed do </a:t>
            </a:r>
            <a:r>
              <a:rPr lang="en-US" sz="1600" b="0" err="1">
                <a:solidFill>
                  <a:schemeClr val="tx2"/>
                </a:solidFill>
              </a:rPr>
              <a:t>eiusmod</a:t>
            </a:r>
            <a:r>
              <a:rPr lang="en-US" sz="1600" b="0">
                <a:solidFill>
                  <a:schemeClr val="tx2"/>
                </a:solidFill>
              </a:rPr>
              <a:t> </a:t>
            </a:r>
            <a:r>
              <a:rPr lang="en-US" sz="1600" b="0" err="1">
                <a:solidFill>
                  <a:schemeClr val="tx2"/>
                </a:solidFill>
              </a:rPr>
              <a:t>tempor</a:t>
            </a:r>
            <a:r>
              <a:rPr lang="en-US" sz="1600" b="0">
                <a:solidFill>
                  <a:schemeClr val="tx2"/>
                </a:solidFill>
              </a:rPr>
              <a:t> </a:t>
            </a:r>
            <a:r>
              <a:rPr lang="en-US" sz="1600" b="0" err="1">
                <a:solidFill>
                  <a:schemeClr val="tx2"/>
                </a:solidFill>
              </a:rPr>
              <a:t>incididunt</a:t>
            </a:r>
            <a:r>
              <a:rPr lang="en-US" sz="1600" b="0">
                <a:solidFill>
                  <a:schemeClr val="tx2"/>
                </a:solidFill>
              </a:rPr>
              <a:t> </a:t>
            </a:r>
            <a:r>
              <a:rPr lang="en-US" sz="1600" b="0" err="1">
                <a:solidFill>
                  <a:schemeClr val="tx2"/>
                </a:solidFill>
              </a:rPr>
              <a:t>ut</a:t>
            </a:r>
            <a:r>
              <a:rPr lang="en-US" sz="1600" b="0">
                <a:solidFill>
                  <a:schemeClr val="tx2"/>
                </a:solidFill>
              </a:rPr>
              <a:t> </a:t>
            </a:r>
            <a:r>
              <a:rPr lang="en-US" sz="1600" b="0" err="1">
                <a:solidFill>
                  <a:schemeClr val="tx2"/>
                </a:solidFill>
              </a:rPr>
              <a:t>labore</a:t>
            </a:r>
            <a:r>
              <a:rPr lang="en-US" sz="1600" b="0">
                <a:solidFill>
                  <a:schemeClr val="tx2"/>
                </a:solidFill>
              </a:rPr>
              <a:t> et dolore magna </a:t>
            </a:r>
            <a:r>
              <a:rPr lang="en-US" sz="1600" b="0" err="1">
                <a:solidFill>
                  <a:schemeClr val="tx2"/>
                </a:solidFill>
              </a:rPr>
              <a:t>aliqua</a:t>
            </a:r>
            <a:endParaRPr lang="en-US"/>
          </a:p>
        </p:txBody>
      </p:sp>
      <p:sp>
        <p:nvSpPr>
          <p:cNvPr id="29" name="Oval 28">
            <a:extLst>
              <a:ext uri="{FF2B5EF4-FFF2-40B4-BE49-F238E27FC236}">
                <a16:creationId xmlns:a16="http://schemas.microsoft.com/office/drawing/2014/main" id="{E637C760-BD14-A148-8D04-EE8F3990B90E}"/>
              </a:ext>
            </a:extLst>
          </p:cNvPr>
          <p:cNvSpPr/>
          <p:nvPr userDrawn="1"/>
        </p:nvSpPr>
        <p:spPr>
          <a:xfrm>
            <a:off x="285494" y="2905553"/>
            <a:ext cx="2670104" cy="2670103"/>
          </a:xfrm>
          <a:prstGeom prst="ellipse">
            <a:avLst/>
          </a:prstGeom>
          <a:gradFill>
            <a:gsLst>
              <a:gs pos="0">
                <a:schemeClr val="accent6"/>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en-US" b="1">
              <a:solidFill>
                <a:prstClr val="white"/>
              </a:solidFill>
            </a:endParaRPr>
          </a:p>
        </p:txBody>
      </p:sp>
      <p:sp>
        <p:nvSpPr>
          <p:cNvPr id="30" name="Oval 29">
            <a:extLst>
              <a:ext uri="{FF2B5EF4-FFF2-40B4-BE49-F238E27FC236}">
                <a16:creationId xmlns:a16="http://schemas.microsoft.com/office/drawing/2014/main" id="{8F05DEEA-1F05-DC42-BDAA-69CF1A040777}"/>
              </a:ext>
            </a:extLst>
          </p:cNvPr>
          <p:cNvSpPr/>
          <p:nvPr userDrawn="1"/>
        </p:nvSpPr>
        <p:spPr>
          <a:xfrm>
            <a:off x="2745202" y="2905553"/>
            <a:ext cx="2670104" cy="2670103"/>
          </a:xfrm>
          <a:prstGeom prst="ellipse">
            <a:avLst/>
          </a:prstGeom>
          <a:solidFill>
            <a:schemeClr val="accent6">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lvl="0" algn="ctr">
              <a:defRPr/>
            </a:pPr>
            <a:endParaRPr lang="en-US" b="1">
              <a:solidFill>
                <a:prstClr val="white"/>
              </a:solidFill>
            </a:endParaRPr>
          </a:p>
        </p:txBody>
      </p:sp>
      <p:sp>
        <p:nvSpPr>
          <p:cNvPr id="31" name="Oval 30">
            <a:extLst>
              <a:ext uri="{FF2B5EF4-FFF2-40B4-BE49-F238E27FC236}">
                <a16:creationId xmlns:a16="http://schemas.microsoft.com/office/drawing/2014/main" id="{461D225E-A6B6-F740-988A-49C5CD2603F0}"/>
              </a:ext>
            </a:extLst>
          </p:cNvPr>
          <p:cNvSpPr/>
          <p:nvPr userDrawn="1"/>
        </p:nvSpPr>
        <p:spPr>
          <a:xfrm>
            <a:off x="5204910" y="2905553"/>
            <a:ext cx="2670104" cy="2670103"/>
          </a:xfrm>
          <a:prstGeom prst="ellipse">
            <a:avLst/>
          </a:prstGeom>
          <a:gradFill>
            <a:gsLst>
              <a:gs pos="0">
                <a:schemeClr val="accent6"/>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en-US" b="1">
              <a:solidFill>
                <a:prstClr val="white"/>
              </a:solidFill>
            </a:endParaRPr>
          </a:p>
        </p:txBody>
      </p:sp>
      <p:sp>
        <p:nvSpPr>
          <p:cNvPr id="14" name="Content Placeholder 1">
            <a:extLst>
              <a:ext uri="{FF2B5EF4-FFF2-40B4-BE49-F238E27FC236}">
                <a16:creationId xmlns:a16="http://schemas.microsoft.com/office/drawing/2014/main" id="{BF8E0167-B689-F749-BC47-15F16FE861F2}"/>
              </a:ext>
            </a:extLst>
          </p:cNvPr>
          <p:cNvSpPr>
            <a:spLocks noGrp="1" noChangeAspect="1"/>
          </p:cNvSpPr>
          <p:nvPr>
            <p:ph idx="22" hasCustomPrompt="1"/>
          </p:nvPr>
        </p:nvSpPr>
        <p:spPr>
          <a:xfrm>
            <a:off x="238667" y="2900046"/>
            <a:ext cx="2651760" cy="2651760"/>
          </a:xfrm>
        </p:spPr>
        <p:txBody>
          <a:bodyPr lIns="457200" rIns="457200" anchor="ctr">
            <a:noAutofit/>
          </a:bodyPr>
          <a:lstStyle>
            <a:lvl1pPr marL="0" indent="0" algn="ctr">
              <a:lnSpc>
                <a:spcPct val="100000"/>
              </a:lnSpc>
              <a:spcBef>
                <a:spcPts val="0"/>
              </a:spcBef>
              <a:buFont typeface="Arial" panose="020B0604020202020204" pitchFamily="34" charset="0"/>
              <a:buNone/>
              <a:defRPr lang="en-US" sz="1800" b="1" kern="1200" dirty="0">
                <a:solidFill>
                  <a:schemeClr val="lt1"/>
                </a:solidFill>
                <a:latin typeface="+mn-lt"/>
                <a:ea typeface="+mn-ea"/>
                <a:cs typeface="+mn-cs"/>
              </a:defRPr>
            </a:lvl1pPr>
            <a:lvl2pPr marL="0" indent="0" algn="ctr">
              <a:lnSpc>
                <a:spcPct val="100000"/>
              </a:lnSpc>
              <a:spcBef>
                <a:spcPts val="0"/>
              </a:spcBef>
              <a:buNone/>
              <a:defRPr lang="en-US" sz="1800" b="1" kern="1200" dirty="0">
                <a:solidFill>
                  <a:schemeClr val="lt1"/>
                </a:solidFill>
                <a:latin typeface="+mn-lt"/>
                <a:ea typeface="+mn-ea"/>
                <a:cs typeface="+mn-cs"/>
              </a:defRPr>
            </a:lvl2pPr>
            <a:lvl3pPr marL="228600" indent="0" algn="ctr">
              <a:lnSpc>
                <a:spcPct val="100000"/>
              </a:lnSpc>
              <a:spcBef>
                <a:spcPts val="0"/>
              </a:spcBef>
              <a:buNone/>
              <a:defRPr lang="en-US" sz="1800" b="1" kern="1200" dirty="0">
                <a:solidFill>
                  <a:schemeClr val="lt1"/>
                </a:solidFill>
                <a:latin typeface="+mn-lt"/>
                <a:ea typeface="+mn-ea"/>
                <a:cs typeface="+mn-cs"/>
              </a:defRPr>
            </a:lvl3pPr>
            <a:lvl4pPr marL="457200" indent="0" algn="ctr">
              <a:lnSpc>
                <a:spcPct val="100000"/>
              </a:lnSpc>
              <a:spcBef>
                <a:spcPts val="0"/>
              </a:spcBef>
              <a:buNone/>
              <a:defRPr lang="en-US" sz="1800" b="1" kern="1200" dirty="0">
                <a:solidFill>
                  <a:schemeClr val="lt1"/>
                </a:solidFill>
                <a:latin typeface="+mn-lt"/>
                <a:ea typeface="+mn-ea"/>
                <a:cs typeface="+mn-cs"/>
              </a:defRPr>
            </a:lvl4pPr>
          </a:lstStyle>
          <a:p>
            <a:pPr algn="ctr"/>
            <a:r>
              <a:rPr lang="en-US"/>
              <a:t>Lorem ipsum dolor</a:t>
            </a:r>
          </a:p>
        </p:txBody>
      </p:sp>
      <p:sp>
        <p:nvSpPr>
          <p:cNvPr id="15" name="Content Placeholder 1">
            <a:extLst>
              <a:ext uri="{FF2B5EF4-FFF2-40B4-BE49-F238E27FC236}">
                <a16:creationId xmlns:a16="http://schemas.microsoft.com/office/drawing/2014/main" id="{CC560AEC-A5A2-2449-8A90-B49E09950C40}"/>
              </a:ext>
            </a:extLst>
          </p:cNvPr>
          <p:cNvSpPr>
            <a:spLocks noGrp="1" noChangeAspect="1"/>
          </p:cNvSpPr>
          <p:nvPr>
            <p:ph idx="23" hasCustomPrompt="1"/>
          </p:nvPr>
        </p:nvSpPr>
        <p:spPr>
          <a:xfrm>
            <a:off x="2719657" y="2900046"/>
            <a:ext cx="2651760" cy="2651760"/>
          </a:xfrm>
        </p:spPr>
        <p:txBody>
          <a:bodyPr lIns="457200" rIns="457200" anchor="ctr">
            <a:noAutofit/>
          </a:bodyPr>
          <a:lstStyle>
            <a:lvl1pPr marL="0" indent="0" algn="ctr">
              <a:lnSpc>
                <a:spcPct val="100000"/>
              </a:lnSpc>
              <a:spcBef>
                <a:spcPts val="0"/>
              </a:spcBef>
              <a:buFont typeface="Arial" panose="020B0604020202020204" pitchFamily="34" charset="0"/>
              <a:buNone/>
              <a:defRPr lang="en-US" sz="1800" b="1" kern="1200" dirty="0">
                <a:solidFill>
                  <a:schemeClr val="lt1"/>
                </a:solidFill>
                <a:latin typeface="+mn-lt"/>
                <a:ea typeface="+mn-ea"/>
                <a:cs typeface="+mn-cs"/>
              </a:defRPr>
            </a:lvl1pPr>
            <a:lvl2pPr marL="0" indent="0" algn="ctr">
              <a:lnSpc>
                <a:spcPct val="100000"/>
              </a:lnSpc>
              <a:spcBef>
                <a:spcPts val="0"/>
              </a:spcBef>
              <a:buNone/>
              <a:defRPr lang="en-US" sz="1800" b="1" kern="1200" dirty="0">
                <a:solidFill>
                  <a:schemeClr val="lt1"/>
                </a:solidFill>
                <a:latin typeface="+mn-lt"/>
                <a:ea typeface="+mn-ea"/>
                <a:cs typeface="+mn-cs"/>
              </a:defRPr>
            </a:lvl2pPr>
            <a:lvl3pPr marL="228600" indent="0" algn="ctr">
              <a:lnSpc>
                <a:spcPct val="100000"/>
              </a:lnSpc>
              <a:spcBef>
                <a:spcPts val="0"/>
              </a:spcBef>
              <a:buNone/>
              <a:defRPr lang="en-US" sz="1800" b="1" kern="1200" dirty="0">
                <a:solidFill>
                  <a:schemeClr val="lt1"/>
                </a:solidFill>
                <a:latin typeface="+mn-lt"/>
                <a:ea typeface="+mn-ea"/>
                <a:cs typeface="+mn-cs"/>
              </a:defRPr>
            </a:lvl3pPr>
            <a:lvl4pPr marL="457200" indent="0" algn="ctr">
              <a:lnSpc>
                <a:spcPct val="100000"/>
              </a:lnSpc>
              <a:spcBef>
                <a:spcPts val="0"/>
              </a:spcBef>
              <a:buNone/>
              <a:defRPr lang="en-US" sz="1800" b="1" kern="1200" dirty="0">
                <a:solidFill>
                  <a:schemeClr val="lt1"/>
                </a:solidFill>
                <a:latin typeface="+mn-lt"/>
                <a:ea typeface="+mn-ea"/>
                <a:cs typeface="+mn-cs"/>
              </a:defRPr>
            </a:lvl4pPr>
          </a:lstStyle>
          <a:p>
            <a:pPr algn="ctr"/>
            <a:r>
              <a:rPr lang="en-US"/>
              <a:t>Lorem ipsum dolor</a:t>
            </a:r>
          </a:p>
        </p:txBody>
      </p:sp>
      <p:sp>
        <p:nvSpPr>
          <p:cNvPr id="16" name="Content Placeholder 1">
            <a:extLst>
              <a:ext uri="{FF2B5EF4-FFF2-40B4-BE49-F238E27FC236}">
                <a16:creationId xmlns:a16="http://schemas.microsoft.com/office/drawing/2014/main" id="{7287FF1D-DCC7-7B48-8D92-FF6DD8E29ADD}"/>
              </a:ext>
            </a:extLst>
          </p:cNvPr>
          <p:cNvSpPr>
            <a:spLocks noGrp="1" noChangeAspect="1"/>
          </p:cNvSpPr>
          <p:nvPr>
            <p:ph idx="24" hasCustomPrompt="1"/>
          </p:nvPr>
        </p:nvSpPr>
        <p:spPr>
          <a:xfrm>
            <a:off x="5200647" y="2900046"/>
            <a:ext cx="2651760" cy="2651760"/>
          </a:xfrm>
        </p:spPr>
        <p:txBody>
          <a:bodyPr lIns="457200" rIns="457200" anchor="ctr">
            <a:noAutofit/>
          </a:bodyPr>
          <a:lstStyle>
            <a:lvl1pPr marL="0" indent="0" algn="ctr">
              <a:lnSpc>
                <a:spcPct val="100000"/>
              </a:lnSpc>
              <a:spcBef>
                <a:spcPts val="0"/>
              </a:spcBef>
              <a:buFont typeface="Arial" panose="020B0604020202020204" pitchFamily="34" charset="0"/>
              <a:buNone/>
              <a:defRPr lang="en-US" sz="1800" b="1" kern="1200" dirty="0">
                <a:solidFill>
                  <a:schemeClr val="lt1"/>
                </a:solidFill>
                <a:latin typeface="+mn-lt"/>
                <a:ea typeface="+mn-ea"/>
                <a:cs typeface="+mn-cs"/>
              </a:defRPr>
            </a:lvl1pPr>
            <a:lvl2pPr marL="0" indent="0" algn="ctr">
              <a:lnSpc>
                <a:spcPct val="100000"/>
              </a:lnSpc>
              <a:spcBef>
                <a:spcPts val="0"/>
              </a:spcBef>
              <a:buNone/>
              <a:defRPr lang="en-US" sz="1800" b="1" kern="1200" dirty="0">
                <a:solidFill>
                  <a:schemeClr val="lt1"/>
                </a:solidFill>
                <a:latin typeface="+mn-lt"/>
                <a:ea typeface="+mn-ea"/>
                <a:cs typeface="+mn-cs"/>
              </a:defRPr>
            </a:lvl2pPr>
            <a:lvl3pPr marL="228600" indent="0" algn="ctr">
              <a:lnSpc>
                <a:spcPct val="100000"/>
              </a:lnSpc>
              <a:spcBef>
                <a:spcPts val="0"/>
              </a:spcBef>
              <a:buNone/>
              <a:defRPr lang="en-US" sz="1800" b="1" kern="1200" dirty="0">
                <a:solidFill>
                  <a:schemeClr val="lt1"/>
                </a:solidFill>
                <a:latin typeface="+mn-lt"/>
                <a:ea typeface="+mn-ea"/>
                <a:cs typeface="+mn-cs"/>
              </a:defRPr>
            </a:lvl3pPr>
            <a:lvl4pPr marL="457200" indent="0" algn="ctr">
              <a:lnSpc>
                <a:spcPct val="100000"/>
              </a:lnSpc>
              <a:spcBef>
                <a:spcPts val="0"/>
              </a:spcBef>
              <a:buNone/>
              <a:defRPr lang="en-US" sz="1800" b="1" kern="1200" dirty="0">
                <a:solidFill>
                  <a:schemeClr val="lt1"/>
                </a:solidFill>
                <a:latin typeface="+mn-lt"/>
                <a:ea typeface="+mn-ea"/>
                <a:cs typeface="+mn-cs"/>
              </a:defRPr>
            </a:lvl4pPr>
          </a:lstStyle>
          <a:p>
            <a:pPr algn="ctr"/>
            <a:r>
              <a:rPr lang="en-US"/>
              <a:t>Lorem ipsum dolor</a:t>
            </a:r>
          </a:p>
        </p:txBody>
      </p:sp>
      <p:sp>
        <p:nvSpPr>
          <p:cNvPr id="21" name="Text Placeholder 2">
            <a:extLst>
              <a:ext uri="{FF2B5EF4-FFF2-40B4-BE49-F238E27FC236}">
                <a16:creationId xmlns:a16="http://schemas.microsoft.com/office/drawing/2014/main" id="{EF64BE52-9831-714E-8925-49905BBD3C3D}"/>
              </a:ext>
            </a:extLst>
          </p:cNvPr>
          <p:cNvSpPr>
            <a:spLocks noGrp="1"/>
          </p:cNvSpPr>
          <p:nvPr>
            <p:ph type="body" idx="10" hasCustomPrompt="1"/>
          </p:nvPr>
        </p:nvSpPr>
        <p:spPr>
          <a:xfrm>
            <a:off x="381000" y="297222"/>
            <a:ext cx="9728200" cy="716190"/>
          </a:xfrm>
        </p:spPr>
        <p:txBody>
          <a:bodyPr anchor="ctr"/>
          <a:lstStyle>
            <a:lvl1pPr>
              <a:defRPr lang="en-US" sz="1800" kern="1200" cap="none" baseline="0" dirty="0" smtClean="0">
                <a:solidFill>
                  <a:schemeClr val="tx1"/>
                </a:solidFill>
                <a:latin typeface="+mj-lt"/>
                <a:ea typeface="+mj-ea"/>
                <a:cs typeface="+mj-cs"/>
              </a:defRPr>
            </a:lvl1pPr>
            <a:lvl2pPr>
              <a:defRPr lang="en-US" sz="1800" kern="1200" cap="none" baseline="0" dirty="0" smtClean="0">
                <a:solidFill>
                  <a:schemeClr val="tx1"/>
                </a:solidFill>
                <a:latin typeface="+mj-lt"/>
                <a:ea typeface="+mj-ea"/>
                <a:cs typeface="+mj-cs"/>
              </a:defRPr>
            </a:lvl2pPr>
            <a:lvl3pPr>
              <a:defRPr lang="en-US" sz="1800" kern="1200" cap="none" baseline="0" dirty="0" smtClean="0">
                <a:solidFill>
                  <a:schemeClr val="tx1"/>
                </a:solidFill>
                <a:latin typeface="+mj-lt"/>
                <a:ea typeface="+mj-ea"/>
                <a:cs typeface="+mj-cs"/>
              </a:defRPr>
            </a:lvl3pPr>
            <a:lvl4pPr>
              <a:defRPr lang="en-US" sz="1800" kern="1200" cap="none" baseline="0" dirty="0" smtClean="0">
                <a:solidFill>
                  <a:schemeClr val="tx1"/>
                </a:solidFill>
                <a:latin typeface="+mj-lt"/>
                <a:ea typeface="+mj-ea"/>
                <a:cs typeface="+mj-cs"/>
              </a:defRPr>
            </a:lvl4pPr>
            <a:lvl5pPr>
              <a:defRPr lang="en-US" sz="1800" kern="1200" cap="none" baseline="0" dirty="0">
                <a:solidFill>
                  <a:schemeClr val="tx1"/>
                </a:solidFill>
                <a:latin typeface="+mj-lt"/>
                <a:ea typeface="+mj-ea"/>
                <a:cs typeface="+mj-cs"/>
              </a:defRPr>
            </a:lvl5pPr>
          </a:lstStyle>
          <a:p>
            <a:pPr lvl="0"/>
            <a:r>
              <a:rPr lang="en-US"/>
              <a:t>Slide Title</a:t>
            </a:r>
          </a:p>
        </p:txBody>
      </p:sp>
    </p:spTree>
    <p:extLst>
      <p:ext uri="{BB962C8B-B14F-4D97-AF65-F5344CB8AC3E}">
        <p14:creationId xmlns:p14="http://schemas.microsoft.com/office/powerpoint/2010/main" val="2888746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col icons_bullet list_stats">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D96D9079-CFAC-B94A-BA25-5F46FB3E316B}"/>
              </a:ext>
            </a:extLst>
          </p:cNvPr>
          <p:cNvSpPr>
            <a:spLocks noGrp="1"/>
          </p:cNvSpPr>
          <p:nvPr>
            <p:ph type="sldNum" sz="quarter" idx="4"/>
          </p:nvPr>
        </p:nvSpPr>
        <p:spPr>
          <a:xfrm>
            <a:off x="11509829" y="6509500"/>
            <a:ext cx="381000" cy="322752"/>
          </a:xfrm>
          <a:prstGeom prst="rect">
            <a:avLst/>
          </a:prstGeom>
        </p:spPr>
        <p:txBody>
          <a:bodyPr anchor="ctr"/>
          <a:lstStyle>
            <a:lvl1pPr algn="r">
              <a:defRPr sz="800"/>
            </a:lvl1pPr>
          </a:lstStyle>
          <a:p>
            <a:pPr>
              <a:defRPr/>
            </a:pPr>
            <a:fld id="{30723C64-E9EE-4260-BE60-6555669B16D5}" type="slidenum">
              <a:rPr lang="en-US" smtClean="0">
                <a:solidFill>
                  <a:srgbClr val="1A1A1A">
                    <a:tint val="75000"/>
                  </a:srgbClr>
                </a:solidFill>
              </a:rPr>
              <a:pPr>
                <a:defRPr/>
              </a:pPr>
              <a:t>‹#›</a:t>
            </a:fld>
            <a:endParaRPr lang="en-US">
              <a:solidFill>
                <a:srgbClr val="1A1A1A">
                  <a:tint val="75000"/>
                </a:srgbClr>
              </a:solidFill>
            </a:endParaRPr>
          </a:p>
        </p:txBody>
      </p:sp>
      <p:sp>
        <p:nvSpPr>
          <p:cNvPr id="13" name="Subhead">
            <a:extLst>
              <a:ext uri="{FF2B5EF4-FFF2-40B4-BE49-F238E27FC236}">
                <a16:creationId xmlns:a16="http://schemas.microsoft.com/office/drawing/2014/main" id="{33C05E23-F0F3-4B49-AF9D-2BDBB3BC843D}"/>
              </a:ext>
            </a:extLst>
          </p:cNvPr>
          <p:cNvSpPr>
            <a:spLocks noGrp="1"/>
          </p:cNvSpPr>
          <p:nvPr>
            <p:ph type="body" sz="quarter" idx="21" hasCustomPrompt="1"/>
          </p:nvPr>
        </p:nvSpPr>
        <p:spPr>
          <a:xfrm>
            <a:off x="381000" y="1262063"/>
            <a:ext cx="11430000" cy="325437"/>
          </a:xfrm>
        </p:spPr>
        <p:txBody>
          <a:bodyPr anchor="t">
            <a:noAutofit/>
          </a:bodyPr>
          <a:lstStyle>
            <a:lvl1pPr>
              <a:defRPr sz="2000" b="1">
                <a:solidFill>
                  <a:schemeClr val="accent6"/>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Optional subhead text if desired</a:t>
            </a:r>
          </a:p>
        </p:txBody>
      </p:sp>
      <p:sp>
        <p:nvSpPr>
          <p:cNvPr id="7" name="Rectangle: Top Corners Rounded 14">
            <a:extLst>
              <a:ext uri="{FF2B5EF4-FFF2-40B4-BE49-F238E27FC236}">
                <a16:creationId xmlns:a16="http://schemas.microsoft.com/office/drawing/2014/main" id="{C90CECB0-66DD-114E-9D5A-3A4AC6A2F53E}"/>
              </a:ext>
            </a:extLst>
          </p:cNvPr>
          <p:cNvSpPr/>
          <p:nvPr userDrawn="1"/>
        </p:nvSpPr>
        <p:spPr>
          <a:xfrm rot="16200000" flipV="1">
            <a:off x="7870823" y="1993165"/>
            <a:ext cx="4599837" cy="4042512"/>
          </a:xfrm>
          <a:prstGeom prst="round2SameRect">
            <a:avLst>
              <a:gd name="adj1" fmla="val 0"/>
              <a:gd name="adj2" fmla="val 0"/>
            </a:avLst>
          </a:prstGeom>
          <a:gradFill>
            <a:gsLst>
              <a:gs pos="0">
                <a:schemeClr val="accent6"/>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1AF72E8-3478-3643-A7B3-E79F6420383A}"/>
              </a:ext>
            </a:extLst>
          </p:cNvPr>
          <p:cNvSpPr/>
          <p:nvPr userDrawn="1"/>
        </p:nvSpPr>
        <p:spPr>
          <a:xfrm rot="10800000">
            <a:off x="4368685" y="1714503"/>
            <a:ext cx="3789038" cy="4599838"/>
          </a:xfrm>
          <a:prstGeom prst="rect">
            <a:avLst/>
          </a:prstGeom>
          <a:solidFill>
            <a:schemeClr val="accent5">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spcAft>
                <a:spcPts val="0"/>
              </a:spcAft>
            </a:pPr>
            <a:endParaRPr lang="en-US"/>
          </a:p>
        </p:txBody>
      </p:sp>
      <p:sp>
        <p:nvSpPr>
          <p:cNvPr id="9" name="Rectangle 8">
            <a:extLst>
              <a:ext uri="{FF2B5EF4-FFF2-40B4-BE49-F238E27FC236}">
                <a16:creationId xmlns:a16="http://schemas.microsoft.com/office/drawing/2014/main" id="{5BCA42B3-5B5A-0347-BFE2-CA99234801F6}"/>
              </a:ext>
            </a:extLst>
          </p:cNvPr>
          <p:cNvSpPr/>
          <p:nvPr userDrawn="1"/>
        </p:nvSpPr>
        <p:spPr>
          <a:xfrm rot="10800000">
            <a:off x="0" y="1714504"/>
            <a:ext cx="4359020" cy="4599838"/>
          </a:xfrm>
          <a:prstGeom prst="rect">
            <a:avLst/>
          </a:prstGeom>
          <a:solidFill>
            <a:schemeClr val="accent5">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89AFF53-FAD7-6549-AB06-48083BD40D49}"/>
              </a:ext>
            </a:extLst>
          </p:cNvPr>
          <p:cNvSpPr/>
          <p:nvPr userDrawn="1"/>
        </p:nvSpPr>
        <p:spPr>
          <a:xfrm>
            <a:off x="714600" y="2653427"/>
            <a:ext cx="1433679" cy="1433676"/>
          </a:xfrm>
          <a:prstGeom prst="ellipse">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365760" rIns="182880" bIns="91440" rtlCol="0" anchor="t"/>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srgbClr val="1A1A1A"/>
              </a:solidFill>
              <a:effectLst/>
              <a:uLnTx/>
              <a:uFillTx/>
              <a:latin typeface="Arial"/>
              <a:ea typeface="+mn-ea"/>
              <a:cs typeface="+mn-cs"/>
            </a:endParaRPr>
          </a:p>
        </p:txBody>
      </p:sp>
      <p:sp>
        <p:nvSpPr>
          <p:cNvPr id="21" name="Oval 20">
            <a:extLst>
              <a:ext uri="{FF2B5EF4-FFF2-40B4-BE49-F238E27FC236}">
                <a16:creationId xmlns:a16="http://schemas.microsoft.com/office/drawing/2014/main" id="{9FEA5D18-736C-1147-BC50-686B0F29EEE6}"/>
              </a:ext>
            </a:extLst>
          </p:cNvPr>
          <p:cNvSpPr/>
          <p:nvPr userDrawn="1"/>
        </p:nvSpPr>
        <p:spPr>
          <a:xfrm>
            <a:off x="1984180" y="2653427"/>
            <a:ext cx="1433679" cy="1433676"/>
          </a:xfrm>
          <a:prstGeom prst="ellipse">
            <a:avLst/>
          </a:prstGeom>
          <a:solidFill>
            <a:schemeClr val="accent6">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365760" rIns="182880" bIns="91440" rtlCol="0" anchor="t"/>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srgbClr val="1A1A1A"/>
              </a:solidFill>
              <a:effectLst/>
              <a:uLnTx/>
              <a:uFillTx/>
              <a:latin typeface="Arial"/>
              <a:ea typeface="+mn-ea"/>
              <a:cs typeface="+mn-cs"/>
            </a:endParaRPr>
          </a:p>
        </p:txBody>
      </p:sp>
      <p:sp>
        <p:nvSpPr>
          <p:cNvPr id="23" name="Oval 22">
            <a:extLst>
              <a:ext uri="{FF2B5EF4-FFF2-40B4-BE49-F238E27FC236}">
                <a16:creationId xmlns:a16="http://schemas.microsoft.com/office/drawing/2014/main" id="{675C1BA2-6895-474A-A329-BA206A21B673}"/>
              </a:ext>
            </a:extLst>
          </p:cNvPr>
          <p:cNvSpPr/>
          <p:nvPr userDrawn="1"/>
        </p:nvSpPr>
        <p:spPr>
          <a:xfrm>
            <a:off x="6211638" y="2624956"/>
            <a:ext cx="1433679" cy="1433676"/>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365760" rIns="182880" bIns="91440" rtlCol="0" anchor="t"/>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srgbClr val="1A1A1A"/>
              </a:solidFill>
              <a:effectLst/>
              <a:uLnTx/>
              <a:uFillTx/>
              <a:latin typeface="Arial"/>
              <a:ea typeface="+mn-ea"/>
              <a:cs typeface="+mn-cs"/>
            </a:endParaRPr>
          </a:p>
        </p:txBody>
      </p:sp>
      <p:sp>
        <p:nvSpPr>
          <p:cNvPr id="25" name="Oval 24">
            <a:extLst>
              <a:ext uri="{FF2B5EF4-FFF2-40B4-BE49-F238E27FC236}">
                <a16:creationId xmlns:a16="http://schemas.microsoft.com/office/drawing/2014/main" id="{9865F2BE-4D92-D247-9AEA-273852D46EF1}"/>
              </a:ext>
            </a:extLst>
          </p:cNvPr>
          <p:cNvSpPr/>
          <p:nvPr userDrawn="1"/>
        </p:nvSpPr>
        <p:spPr>
          <a:xfrm>
            <a:off x="4895887" y="2624956"/>
            <a:ext cx="1433679" cy="1433676"/>
          </a:xfrm>
          <a:prstGeom prst="ellipse">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365760" rIns="182880" bIns="91440" rtlCol="0" anchor="t"/>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srgbClr val="1A1A1A"/>
              </a:solidFill>
              <a:effectLst/>
              <a:uLnTx/>
              <a:uFillTx/>
              <a:latin typeface="Arial"/>
              <a:ea typeface="+mn-ea"/>
              <a:cs typeface="+mn-cs"/>
            </a:endParaRPr>
          </a:p>
        </p:txBody>
      </p:sp>
      <p:sp>
        <p:nvSpPr>
          <p:cNvPr id="29" name="Subhead">
            <a:extLst>
              <a:ext uri="{FF2B5EF4-FFF2-40B4-BE49-F238E27FC236}">
                <a16:creationId xmlns:a16="http://schemas.microsoft.com/office/drawing/2014/main" id="{34B207D5-EEBE-0E46-BCEF-233EA384AF88}"/>
              </a:ext>
            </a:extLst>
          </p:cNvPr>
          <p:cNvSpPr>
            <a:spLocks noGrp="1"/>
          </p:cNvSpPr>
          <p:nvPr>
            <p:ph type="body" sz="quarter" idx="22" hasCustomPrompt="1"/>
          </p:nvPr>
        </p:nvSpPr>
        <p:spPr>
          <a:xfrm>
            <a:off x="4383769" y="2139661"/>
            <a:ext cx="3758868" cy="325437"/>
          </a:xfrm>
        </p:spPr>
        <p:txBody>
          <a:bodyPr anchor="t">
            <a:noAutofit/>
          </a:bodyPr>
          <a:lstStyle>
            <a:lvl1pPr algn="ctr">
              <a:defRPr sz="2000" b="1">
                <a:solidFill>
                  <a:schemeClr val="accent6"/>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Headline</a:t>
            </a:r>
          </a:p>
        </p:txBody>
      </p:sp>
      <p:sp>
        <p:nvSpPr>
          <p:cNvPr id="30" name="Subhead">
            <a:extLst>
              <a:ext uri="{FF2B5EF4-FFF2-40B4-BE49-F238E27FC236}">
                <a16:creationId xmlns:a16="http://schemas.microsoft.com/office/drawing/2014/main" id="{FE7385F6-41FE-1340-AEC2-EA1DFFD9FB2B}"/>
              </a:ext>
            </a:extLst>
          </p:cNvPr>
          <p:cNvSpPr>
            <a:spLocks noGrp="1"/>
          </p:cNvSpPr>
          <p:nvPr>
            <p:ph type="body" sz="quarter" idx="26" hasCustomPrompt="1"/>
          </p:nvPr>
        </p:nvSpPr>
        <p:spPr>
          <a:xfrm>
            <a:off x="8564444" y="2139661"/>
            <a:ext cx="3513840" cy="325437"/>
          </a:xfrm>
        </p:spPr>
        <p:txBody>
          <a:bodyPr anchor="t">
            <a:noAutofit/>
          </a:bodyPr>
          <a:lstStyle>
            <a:lvl1pPr>
              <a:defRPr sz="2000" b="1">
                <a:solidFill>
                  <a:schemeClr val="bg1"/>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Headline</a:t>
            </a:r>
          </a:p>
        </p:txBody>
      </p:sp>
      <p:sp>
        <p:nvSpPr>
          <p:cNvPr id="31" name="Subhead">
            <a:extLst>
              <a:ext uri="{FF2B5EF4-FFF2-40B4-BE49-F238E27FC236}">
                <a16:creationId xmlns:a16="http://schemas.microsoft.com/office/drawing/2014/main" id="{14B5E07F-3896-154E-96DE-0292D88B5CAB}"/>
              </a:ext>
            </a:extLst>
          </p:cNvPr>
          <p:cNvSpPr>
            <a:spLocks noGrp="1"/>
          </p:cNvSpPr>
          <p:nvPr>
            <p:ph type="body" sz="quarter" idx="27" hasCustomPrompt="1"/>
          </p:nvPr>
        </p:nvSpPr>
        <p:spPr>
          <a:xfrm>
            <a:off x="188656" y="2139661"/>
            <a:ext cx="3758868" cy="325437"/>
          </a:xfrm>
        </p:spPr>
        <p:txBody>
          <a:bodyPr anchor="t">
            <a:noAutofit/>
          </a:bodyPr>
          <a:lstStyle>
            <a:lvl1pPr algn="ctr">
              <a:defRPr sz="2000" b="1">
                <a:solidFill>
                  <a:schemeClr val="accent6"/>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Headline</a:t>
            </a:r>
          </a:p>
        </p:txBody>
      </p:sp>
      <p:sp>
        <p:nvSpPr>
          <p:cNvPr id="45" name="Text Placeholder 28">
            <a:extLst>
              <a:ext uri="{FF2B5EF4-FFF2-40B4-BE49-F238E27FC236}">
                <a16:creationId xmlns:a16="http://schemas.microsoft.com/office/drawing/2014/main" id="{59FC6F3E-05B6-6E47-B067-71C3D9F055D5}"/>
              </a:ext>
            </a:extLst>
          </p:cNvPr>
          <p:cNvSpPr>
            <a:spLocks noGrp="1"/>
          </p:cNvSpPr>
          <p:nvPr>
            <p:ph type="body" sz="quarter" idx="23" hasCustomPrompt="1"/>
          </p:nvPr>
        </p:nvSpPr>
        <p:spPr>
          <a:xfrm>
            <a:off x="8564445" y="2592100"/>
            <a:ext cx="3513840" cy="3564850"/>
          </a:xfrm>
        </p:spPr>
        <p:txBody>
          <a:bodyPr lIns="0" rIns="0">
            <a:noAutofit/>
          </a:bodyPr>
          <a:lstStyle>
            <a:lvl1pPr marL="173038" indent="-173038">
              <a:lnSpc>
                <a:spcPct val="100000"/>
              </a:lnSpc>
              <a:spcBef>
                <a:spcPts val="400"/>
              </a:spcBef>
              <a:spcAft>
                <a:spcPts val="0"/>
              </a:spcAft>
              <a:buSzPct val="150000"/>
              <a:buFont typeface="Arial" panose="020B0604020202020204" pitchFamily="34" charset="0"/>
              <a:buChar char="•"/>
              <a:tabLst/>
              <a:defRPr lang="en-US" sz="1600">
                <a:solidFill>
                  <a:schemeClr val="bg1"/>
                </a:solidFill>
                <a:cs typeface="Times New Roman" panose="02020603050405020304" pitchFamily="18" charset="0"/>
              </a:defRPr>
            </a:lvl1pPr>
            <a:lvl2pPr marL="228600" indent="-228600">
              <a:lnSpc>
                <a:spcPct val="100000"/>
              </a:lnSpc>
              <a:spcBef>
                <a:spcPts val="0"/>
              </a:spcBef>
              <a:spcAft>
                <a:spcPts val="400"/>
              </a:spcAft>
              <a:buClr>
                <a:schemeClr val="bg1"/>
              </a:buClr>
              <a:buSzPct val="150000"/>
              <a:buFont typeface="Arial" panose="020B0604020202020204" pitchFamily="34" charset="0"/>
              <a:buChar char="•"/>
              <a:tabLst/>
              <a:defRPr lang="en-US" sz="1600">
                <a:solidFill>
                  <a:srgbClr val="353535"/>
                </a:solidFill>
                <a:cs typeface="Times New Roman" panose="02020603050405020304" pitchFamily="18" charset="0"/>
              </a:defRPr>
            </a:lvl2pPr>
            <a:lvl3pPr marL="571500" indent="-174625">
              <a:lnSpc>
                <a:spcPct val="100000"/>
              </a:lnSpc>
              <a:buFont typeface="Arial" panose="020B0604020202020204" pitchFamily="34" charset="0"/>
              <a:buChar char="•"/>
              <a:tabLst/>
              <a:defRPr sz="1200"/>
            </a:lvl3pPr>
            <a:lvl4pPr marL="804863" indent="-166688">
              <a:lnSpc>
                <a:spcPct val="100000"/>
              </a:lnSpc>
              <a:buFont typeface="System Font Regular"/>
              <a:buChar char="–"/>
              <a:tabLst/>
              <a:defRPr sz="1200"/>
            </a:lvl4pPr>
            <a:lvl5pPr>
              <a:defRPr sz="1200"/>
            </a:lvl5pPr>
          </a:lstStyle>
          <a:p>
            <a:pPr lvl="0"/>
            <a:r>
              <a:rPr lang="en-US"/>
              <a:t>Lorem dolor sit </a:t>
            </a:r>
            <a:r>
              <a:rPr lang="en-US" err="1"/>
              <a:t>amet</a:t>
            </a:r>
            <a:endParaRPr lang="en-US"/>
          </a:p>
          <a:p>
            <a:pPr lvl="0"/>
            <a:r>
              <a:rPr lang="en-US" err="1"/>
              <a:t>Consectueur</a:t>
            </a:r>
            <a:r>
              <a:rPr lang="en-US"/>
              <a:t> </a:t>
            </a:r>
            <a:r>
              <a:rPr lang="en-US" err="1"/>
              <a:t>adipiscing</a:t>
            </a:r>
            <a:r>
              <a:rPr lang="en-US"/>
              <a:t> </a:t>
            </a:r>
            <a:r>
              <a:rPr lang="en-US" err="1"/>
              <a:t>elit</a:t>
            </a:r>
            <a:endParaRPr lang="en-US"/>
          </a:p>
          <a:p>
            <a:pPr lvl="0"/>
            <a:r>
              <a:rPr lang="en-US"/>
              <a:t>Lorem dolor sit </a:t>
            </a:r>
            <a:r>
              <a:rPr lang="en-US" err="1"/>
              <a:t>amet</a:t>
            </a:r>
            <a:endParaRPr lang="en-US"/>
          </a:p>
          <a:p>
            <a:pPr lvl="0"/>
            <a:r>
              <a:rPr lang="en-US" err="1"/>
              <a:t>Consectueur</a:t>
            </a:r>
            <a:r>
              <a:rPr lang="en-US"/>
              <a:t> </a:t>
            </a:r>
            <a:r>
              <a:rPr lang="en-US" err="1"/>
              <a:t>adipiscing</a:t>
            </a:r>
            <a:r>
              <a:rPr lang="en-US"/>
              <a:t> </a:t>
            </a:r>
            <a:r>
              <a:rPr lang="en-US" err="1"/>
              <a:t>elit</a:t>
            </a:r>
            <a:endParaRPr lang="en-US"/>
          </a:p>
          <a:p>
            <a:pPr lvl="0"/>
            <a:r>
              <a:rPr lang="en-US"/>
              <a:t>Lorem dolor sit </a:t>
            </a:r>
            <a:r>
              <a:rPr lang="en-US" err="1"/>
              <a:t>amet</a:t>
            </a:r>
            <a:endParaRPr lang="en-US"/>
          </a:p>
          <a:p>
            <a:pPr lvl="0"/>
            <a:r>
              <a:rPr lang="en-US" err="1"/>
              <a:t>Consectueur</a:t>
            </a:r>
            <a:r>
              <a:rPr lang="en-US"/>
              <a:t> </a:t>
            </a:r>
            <a:r>
              <a:rPr lang="en-US" err="1"/>
              <a:t>adipiscing</a:t>
            </a:r>
            <a:r>
              <a:rPr lang="en-US"/>
              <a:t> </a:t>
            </a:r>
            <a:r>
              <a:rPr lang="en-US" err="1"/>
              <a:t>elit</a:t>
            </a:r>
            <a:endParaRPr lang="en-US"/>
          </a:p>
          <a:p>
            <a:pPr lvl="0"/>
            <a:r>
              <a:rPr lang="en-US"/>
              <a:t>Lorem dolor sit </a:t>
            </a:r>
            <a:r>
              <a:rPr lang="en-US" err="1"/>
              <a:t>amet</a:t>
            </a:r>
            <a:endParaRPr lang="en-US"/>
          </a:p>
          <a:p>
            <a:pPr lvl="0"/>
            <a:r>
              <a:rPr lang="en-US" err="1"/>
              <a:t>Consectueur</a:t>
            </a:r>
            <a:r>
              <a:rPr lang="en-US"/>
              <a:t> </a:t>
            </a:r>
            <a:r>
              <a:rPr lang="en-US" err="1"/>
              <a:t>adipiscing</a:t>
            </a:r>
            <a:r>
              <a:rPr lang="en-US"/>
              <a:t> </a:t>
            </a:r>
            <a:r>
              <a:rPr lang="en-US" err="1"/>
              <a:t>elit</a:t>
            </a:r>
            <a:endParaRPr lang="en-US"/>
          </a:p>
          <a:p>
            <a:pPr lvl="0"/>
            <a:r>
              <a:rPr lang="en-US"/>
              <a:t>Lorem dolor sit </a:t>
            </a:r>
            <a:r>
              <a:rPr lang="en-US" err="1"/>
              <a:t>amet</a:t>
            </a:r>
            <a:endParaRPr lang="en-US"/>
          </a:p>
          <a:p>
            <a:pPr lvl="0"/>
            <a:r>
              <a:rPr lang="en-US" err="1"/>
              <a:t>Consectueur</a:t>
            </a:r>
            <a:r>
              <a:rPr lang="en-US"/>
              <a:t> </a:t>
            </a:r>
            <a:r>
              <a:rPr lang="en-US" err="1"/>
              <a:t>adipiscing</a:t>
            </a:r>
            <a:r>
              <a:rPr lang="en-US"/>
              <a:t> e</a:t>
            </a:r>
          </a:p>
        </p:txBody>
      </p:sp>
      <p:sp>
        <p:nvSpPr>
          <p:cNvPr id="4" name="Text Placeholder 3">
            <a:extLst>
              <a:ext uri="{FF2B5EF4-FFF2-40B4-BE49-F238E27FC236}">
                <a16:creationId xmlns:a16="http://schemas.microsoft.com/office/drawing/2014/main" id="{4E314016-BE74-9A47-9255-349613A7522A}"/>
              </a:ext>
            </a:extLst>
          </p:cNvPr>
          <p:cNvSpPr>
            <a:spLocks noGrp="1"/>
          </p:cNvSpPr>
          <p:nvPr>
            <p:ph type="body" sz="quarter" idx="35" hasCustomPrompt="1"/>
          </p:nvPr>
        </p:nvSpPr>
        <p:spPr>
          <a:xfrm>
            <a:off x="841526" y="4275432"/>
            <a:ext cx="1179826" cy="430716"/>
          </a:xfrm>
        </p:spPr>
        <p:txBody>
          <a:bodyPr>
            <a:noAutofit/>
          </a:bodyPr>
          <a:lstStyle>
            <a:lvl1pPr algn="ctr">
              <a:defRPr kumimoji="0" lang="en-US" sz="1000" b="0" i="0" u="none" strike="noStrike" kern="1200" cap="none" spc="0" normalizeH="0" baseline="0" dirty="0">
                <a:ln>
                  <a:noFill/>
                </a:ln>
                <a:solidFill>
                  <a:srgbClr val="353535">
                    <a:lumMod val="75000"/>
                  </a:srgbClr>
                </a:solidFill>
                <a:effectLst/>
                <a:uLnTx/>
                <a:uFillTx/>
                <a:latin typeface="+mn-lt"/>
                <a:ea typeface="+mn-ea"/>
                <a:cs typeface="Times New Roman" panose="02020603050405020304" pitchFamily="18" charset="0"/>
              </a:defRPr>
            </a:lvl1pPr>
            <a:lvl2pPr>
              <a:defRPr/>
            </a:lvl2pPr>
            <a:lvl3pPr>
              <a:defRPr/>
            </a:lvl3pPr>
            <a:lvl4pPr>
              <a:defRPr/>
            </a:lvl4pPr>
            <a:lvl5pPr>
              <a:defRPr/>
            </a:lvl5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t>DESCRIPTOR GOES HERE</a:t>
            </a:r>
          </a:p>
        </p:txBody>
      </p:sp>
      <p:sp>
        <p:nvSpPr>
          <p:cNvPr id="48" name="Text Placeholder 3">
            <a:extLst>
              <a:ext uri="{FF2B5EF4-FFF2-40B4-BE49-F238E27FC236}">
                <a16:creationId xmlns:a16="http://schemas.microsoft.com/office/drawing/2014/main" id="{D42E3559-C4B0-2444-A13B-4A9C1670335E}"/>
              </a:ext>
            </a:extLst>
          </p:cNvPr>
          <p:cNvSpPr>
            <a:spLocks noGrp="1"/>
          </p:cNvSpPr>
          <p:nvPr>
            <p:ph type="body" sz="quarter" idx="36" hasCustomPrompt="1"/>
          </p:nvPr>
        </p:nvSpPr>
        <p:spPr>
          <a:xfrm>
            <a:off x="2051054" y="4275432"/>
            <a:ext cx="1179826" cy="430716"/>
          </a:xfrm>
        </p:spPr>
        <p:txBody>
          <a:bodyPr>
            <a:noAutofit/>
          </a:bodyPr>
          <a:lstStyle>
            <a:lvl1pPr algn="ctr">
              <a:defRPr kumimoji="0" lang="en-US" sz="1000" b="0" i="0" u="none" strike="noStrike" kern="1200" cap="none" spc="0" normalizeH="0" baseline="0" dirty="0">
                <a:ln>
                  <a:noFill/>
                </a:ln>
                <a:solidFill>
                  <a:srgbClr val="353535">
                    <a:lumMod val="75000"/>
                  </a:srgbClr>
                </a:solidFill>
                <a:effectLst/>
                <a:uLnTx/>
                <a:uFillTx/>
                <a:latin typeface="+mn-lt"/>
                <a:ea typeface="+mn-ea"/>
                <a:cs typeface="Times New Roman" panose="02020603050405020304" pitchFamily="18" charset="0"/>
              </a:defRPr>
            </a:lvl1pPr>
            <a:lvl2pPr>
              <a:defRPr/>
            </a:lvl2pPr>
            <a:lvl3pPr>
              <a:defRPr/>
            </a:lvl3pPr>
            <a:lvl4pPr>
              <a:defRPr/>
            </a:lvl4pPr>
            <a:lvl5pPr>
              <a:defRPr/>
            </a:lvl5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t>DESCRIPTOR GOES HERE</a:t>
            </a:r>
          </a:p>
        </p:txBody>
      </p:sp>
      <p:sp>
        <p:nvSpPr>
          <p:cNvPr id="49" name="Text Placeholder 3">
            <a:extLst>
              <a:ext uri="{FF2B5EF4-FFF2-40B4-BE49-F238E27FC236}">
                <a16:creationId xmlns:a16="http://schemas.microsoft.com/office/drawing/2014/main" id="{FFE40E75-5C5A-EB4E-8B35-FAAEACD756F0}"/>
              </a:ext>
            </a:extLst>
          </p:cNvPr>
          <p:cNvSpPr>
            <a:spLocks noGrp="1"/>
          </p:cNvSpPr>
          <p:nvPr>
            <p:ph type="body" sz="quarter" idx="37" hasCustomPrompt="1"/>
          </p:nvPr>
        </p:nvSpPr>
        <p:spPr>
          <a:xfrm>
            <a:off x="5138514" y="4275432"/>
            <a:ext cx="2245738" cy="430716"/>
          </a:xfrm>
        </p:spPr>
        <p:txBody>
          <a:bodyPr>
            <a:noAutofit/>
          </a:bodyPr>
          <a:lstStyle>
            <a:lvl1pPr algn="ctr">
              <a:defRPr kumimoji="0" lang="en-US" sz="1000" b="0" i="0" u="none" strike="noStrike" kern="1200" cap="none" spc="0" normalizeH="0" baseline="0" dirty="0">
                <a:ln>
                  <a:noFill/>
                </a:ln>
                <a:solidFill>
                  <a:srgbClr val="353535">
                    <a:lumMod val="75000"/>
                  </a:srgbClr>
                </a:solidFill>
                <a:effectLst/>
                <a:uLnTx/>
                <a:uFillTx/>
                <a:latin typeface="+mn-lt"/>
                <a:ea typeface="+mn-ea"/>
                <a:cs typeface="Times New Roman" panose="02020603050405020304" pitchFamily="18" charset="0"/>
              </a:defRPr>
            </a:lvl1pPr>
            <a:lvl2pPr>
              <a:defRPr/>
            </a:lvl2pPr>
            <a:lvl3pPr>
              <a:defRPr/>
            </a:lvl3pPr>
            <a:lvl4pPr>
              <a:defRPr/>
            </a:lvl4pPr>
            <a:lvl5pPr>
              <a:defRPr/>
            </a:lvl5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t>DESCRIPTOR GOES HERE</a:t>
            </a:r>
          </a:p>
        </p:txBody>
      </p:sp>
      <p:sp>
        <p:nvSpPr>
          <p:cNvPr id="50" name="Text Placeholder 3">
            <a:extLst>
              <a:ext uri="{FF2B5EF4-FFF2-40B4-BE49-F238E27FC236}">
                <a16:creationId xmlns:a16="http://schemas.microsoft.com/office/drawing/2014/main" id="{1E06773C-441F-8544-A415-0AD6B6708365}"/>
              </a:ext>
            </a:extLst>
          </p:cNvPr>
          <p:cNvSpPr>
            <a:spLocks noGrp="1"/>
          </p:cNvSpPr>
          <p:nvPr>
            <p:ph type="body" sz="quarter" idx="38" hasCustomPrompt="1"/>
          </p:nvPr>
        </p:nvSpPr>
        <p:spPr>
          <a:xfrm>
            <a:off x="980951" y="5191830"/>
            <a:ext cx="2174278" cy="904170"/>
          </a:xfrm>
        </p:spPr>
        <p:txBody>
          <a:bodyPr>
            <a:noAutofit/>
          </a:bodyPr>
          <a:lstStyle>
            <a:lvl1pPr algn="ctr">
              <a:lnSpc>
                <a:spcPct val="95000"/>
              </a:lnSpc>
              <a:defRPr kumimoji="0" lang="en-US" sz="1400" b="1" i="0" u="none" strike="noStrike" kern="1200" cap="none" spc="0" normalizeH="0" baseline="0" dirty="0">
                <a:ln>
                  <a:noFill/>
                </a:ln>
                <a:solidFill>
                  <a:srgbClr val="353535">
                    <a:lumMod val="75000"/>
                  </a:srgbClr>
                </a:solidFill>
                <a:effectLst/>
                <a:uLnTx/>
                <a:uFillTx/>
                <a:latin typeface="+mn-lt"/>
                <a:ea typeface="+mn-ea"/>
                <a:cs typeface="Times New Roman" panose="02020603050405020304" pitchFamily="18" charset="0"/>
              </a:defRPr>
            </a:lvl1pPr>
            <a:lvl2pPr>
              <a:defRPr/>
            </a:lvl2pPr>
            <a:lvl3pPr>
              <a:defRPr/>
            </a:lvl3pPr>
            <a:lvl4pPr>
              <a:defRPr/>
            </a:lvl4pPr>
            <a:lvl5pPr>
              <a:defRPr/>
            </a:lvl5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t>Category Subhead</a:t>
            </a:r>
          </a:p>
        </p:txBody>
      </p:sp>
      <p:sp>
        <p:nvSpPr>
          <p:cNvPr id="51" name="Text Placeholder 3">
            <a:extLst>
              <a:ext uri="{FF2B5EF4-FFF2-40B4-BE49-F238E27FC236}">
                <a16:creationId xmlns:a16="http://schemas.microsoft.com/office/drawing/2014/main" id="{48A5921E-F805-AB4A-90A4-1951167E57F5}"/>
              </a:ext>
            </a:extLst>
          </p:cNvPr>
          <p:cNvSpPr>
            <a:spLocks noGrp="1"/>
          </p:cNvSpPr>
          <p:nvPr>
            <p:ph type="body" sz="quarter" idx="39" hasCustomPrompt="1"/>
          </p:nvPr>
        </p:nvSpPr>
        <p:spPr>
          <a:xfrm>
            <a:off x="5132763" y="5191830"/>
            <a:ext cx="2174278" cy="904170"/>
          </a:xfrm>
        </p:spPr>
        <p:txBody>
          <a:bodyPr>
            <a:noAutofit/>
          </a:bodyPr>
          <a:lstStyle>
            <a:lvl1pPr marL="0" marR="0" indent="0" algn="ctr" defTabSz="685800" rtl="0" eaLnBrk="1" fontAlgn="auto" latinLnBrk="0" hangingPunct="1">
              <a:lnSpc>
                <a:spcPct val="100000"/>
              </a:lnSpc>
              <a:spcBef>
                <a:spcPts val="0"/>
              </a:spcBef>
              <a:spcAft>
                <a:spcPts val="0"/>
              </a:spcAft>
              <a:buClrTx/>
              <a:buSzTx/>
              <a:buFontTx/>
              <a:buNone/>
              <a:tabLst/>
              <a:defRPr kumimoji="0" lang="en-US" sz="1400" b="1" i="0" u="none" strike="noStrike" kern="1200" cap="none" spc="0" normalizeH="0" baseline="0">
                <a:ln>
                  <a:noFill/>
                </a:ln>
                <a:solidFill>
                  <a:srgbClr val="353535">
                    <a:lumMod val="75000"/>
                  </a:srgbClr>
                </a:solidFill>
                <a:effectLst/>
                <a:uLnTx/>
                <a:uFillTx/>
                <a:latin typeface="+mn-lt"/>
                <a:ea typeface="+mn-ea"/>
                <a:cs typeface="Times New Roman" panose="02020603050405020304" pitchFamily="18" charset="0"/>
              </a:defRPr>
            </a:lvl1pPr>
            <a:lvl2pPr>
              <a:defRPr/>
            </a:lvl2pPr>
            <a:lvl3pPr>
              <a:defRPr/>
            </a:lvl3pPr>
            <a:lvl4pPr>
              <a:defRPr/>
            </a:lvl4pPr>
            <a:lvl5pPr>
              <a:defRPr/>
            </a:lvl5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t>Category Subhead</a:t>
            </a:r>
          </a:p>
        </p:txBody>
      </p:sp>
      <p:sp>
        <p:nvSpPr>
          <p:cNvPr id="22" name="Text Placeholder 2">
            <a:extLst>
              <a:ext uri="{FF2B5EF4-FFF2-40B4-BE49-F238E27FC236}">
                <a16:creationId xmlns:a16="http://schemas.microsoft.com/office/drawing/2014/main" id="{61D33ADA-4F80-4F4D-99F1-630A8343D77C}"/>
              </a:ext>
            </a:extLst>
          </p:cNvPr>
          <p:cNvSpPr>
            <a:spLocks noGrp="1"/>
          </p:cNvSpPr>
          <p:nvPr>
            <p:ph type="body" idx="10" hasCustomPrompt="1"/>
          </p:nvPr>
        </p:nvSpPr>
        <p:spPr>
          <a:xfrm>
            <a:off x="381000" y="297222"/>
            <a:ext cx="9728200" cy="716190"/>
          </a:xfrm>
        </p:spPr>
        <p:txBody>
          <a:bodyPr anchor="ctr"/>
          <a:lstStyle>
            <a:lvl1pPr>
              <a:defRPr lang="en-US" sz="1800" kern="1200" cap="none" baseline="0" dirty="0" smtClean="0">
                <a:solidFill>
                  <a:schemeClr val="tx1"/>
                </a:solidFill>
                <a:latin typeface="+mj-lt"/>
                <a:ea typeface="+mj-ea"/>
                <a:cs typeface="+mj-cs"/>
              </a:defRPr>
            </a:lvl1pPr>
            <a:lvl2pPr>
              <a:defRPr lang="en-US" sz="1800" kern="1200" cap="none" baseline="0" dirty="0" smtClean="0">
                <a:solidFill>
                  <a:schemeClr val="tx1"/>
                </a:solidFill>
                <a:latin typeface="+mj-lt"/>
                <a:ea typeface="+mj-ea"/>
                <a:cs typeface="+mj-cs"/>
              </a:defRPr>
            </a:lvl2pPr>
            <a:lvl3pPr>
              <a:defRPr lang="en-US" sz="1800" kern="1200" cap="none" baseline="0" dirty="0" smtClean="0">
                <a:solidFill>
                  <a:schemeClr val="tx1"/>
                </a:solidFill>
                <a:latin typeface="+mj-lt"/>
                <a:ea typeface="+mj-ea"/>
                <a:cs typeface="+mj-cs"/>
              </a:defRPr>
            </a:lvl3pPr>
            <a:lvl4pPr>
              <a:defRPr lang="en-US" sz="1800" kern="1200" cap="none" baseline="0" dirty="0" smtClean="0">
                <a:solidFill>
                  <a:schemeClr val="tx1"/>
                </a:solidFill>
                <a:latin typeface="+mj-lt"/>
                <a:ea typeface="+mj-ea"/>
                <a:cs typeface="+mj-cs"/>
              </a:defRPr>
            </a:lvl4pPr>
            <a:lvl5pPr>
              <a:defRPr lang="en-US" sz="1800" kern="1200" cap="none" baseline="0" dirty="0">
                <a:solidFill>
                  <a:schemeClr val="tx1"/>
                </a:solidFill>
                <a:latin typeface="+mj-lt"/>
                <a:ea typeface="+mj-ea"/>
                <a:cs typeface="+mj-cs"/>
              </a:defRPr>
            </a:lvl5pPr>
          </a:lstStyle>
          <a:p>
            <a:pPr lvl="0"/>
            <a:r>
              <a:rPr lang="en-US"/>
              <a:t>Slide Title</a:t>
            </a:r>
          </a:p>
        </p:txBody>
      </p:sp>
    </p:spTree>
    <p:extLst>
      <p:ext uri="{BB962C8B-B14F-4D97-AF65-F5344CB8AC3E}">
        <p14:creationId xmlns:p14="http://schemas.microsoft.com/office/powerpoint/2010/main" val="147853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_Right blue box">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D96D9079-CFAC-B94A-BA25-5F46FB3E316B}"/>
              </a:ext>
            </a:extLst>
          </p:cNvPr>
          <p:cNvSpPr>
            <a:spLocks noGrp="1"/>
          </p:cNvSpPr>
          <p:nvPr>
            <p:ph type="sldNum" sz="quarter" idx="4"/>
          </p:nvPr>
        </p:nvSpPr>
        <p:spPr>
          <a:xfrm>
            <a:off x="11509829" y="6509500"/>
            <a:ext cx="381000" cy="322752"/>
          </a:xfrm>
          <a:prstGeom prst="rect">
            <a:avLst/>
          </a:prstGeom>
        </p:spPr>
        <p:txBody>
          <a:bodyPr anchor="ctr"/>
          <a:lstStyle>
            <a:lvl1pPr algn="r">
              <a:defRPr sz="800"/>
            </a:lvl1pPr>
          </a:lstStyle>
          <a:p>
            <a:pPr>
              <a:defRPr/>
            </a:pPr>
            <a:fld id="{30723C64-E9EE-4260-BE60-6555669B16D5}" type="slidenum">
              <a:rPr lang="en-US" smtClean="0">
                <a:solidFill>
                  <a:srgbClr val="1A1A1A">
                    <a:tint val="75000"/>
                  </a:srgbClr>
                </a:solidFill>
              </a:rPr>
              <a:pPr>
                <a:defRPr/>
              </a:pPr>
              <a:t>‹#›</a:t>
            </a:fld>
            <a:endParaRPr lang="en-US">
              <a:solidFill>
                <a:srgbClr val="1A1A1A">
                  <a:tint val="75000"/>
                </a:srgbClr>
              </a:solidFill>
            </a:endParaRPr>
          </a:p>
        </p:txBody>
      </p:sp>
      <p:sp>
        <p:nvSpPr>
          <p:cNvPr id="7" name="Rectangle: Top Corners Rounded 9">
            <a:extLst>
              <a:ext uri="{FF2B5EF4-FFF2-40B4-BE49-F238E27FC236}">
                <a16:creationId xmlns:a16="http://schemas.microsoft.com/office/drawing/2014/main" id="{D53C2E5D-FD97-604F-B1EF-F0754BB65C20}"/>
              </a:ext>
            </a:extLst>
          </p:cNvPr>
          <p:cNvSpPr/>
          <p:nvPr userDrawn="1"/>
        </p:nvSpPr>
        <p:spPr>
          <a:xfrm rot="16200000" flipH="1">
            <a:off x="3580003" y="-2297659"/>
            <a:ext cx="5031993" cy="12192000"/>
          </a:xfrm>
          <a:prstGeom prst="rect">
            <a:avLst/>
          </a:prstGeom>
          <a:gradFill>
            <a:gsLst>
              <a:gs pos="99000">
                <a:schemeClr val="bg1">
                  <a:alpha val="0"/>
                </a:schemeClr>
              </a:gs>
              <a:gs pos="0">
                <a:schemeClr val="accent6">
                  <a:alpha val="2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Top Corners Rounded 14">
            <a:extLst>
              <a:ext uri="{FF2B5EF4-FFF2-40B4-BE49-F238E27FC236}">
                <a16:creationId xmlns:a16="http://schemas.microsoft.com/office/drawing/2014/main" id="{CF86C801-8C05-344F-977B-C01C1424BD73}"/>
              </a:ext>
            </a:extLst>
          </p:cNvPr>
          <p:cNvSpPr/>
          <p:nvPr userDrawn="1"/>
        </p:nvSpPr>
        <p:spPr>
          <a:xfrm rot="16200000" flipV="1">
            <a:off x="7752554" y="1874888"/>
            <a:ext cx="5031993" cy="3846897"/>
          </a:xfrm>
          <a:prstGeom prst="round2SameRect">
            <a:avLst>
              <a:gd name="adj1" fmla="val 0"/>
              <a:gd name="adj2" fmla="val 0"/>
            </a:avLst>
          </a:prstGeom>
          <a:gradFill>
            <a:gsLst>
              <a:gs pos="0">
                <a:schemeClr val="accent6"/>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8">
            <a:extLst>
              <a:ext uri="{FF2B5EF4-FFF2-40B4-BE49-F238E27FC236}">
                <a16:creationId xmlns:a16="http://schemas.microsoft.com/office/drawing/2014/main" id="{32219B5F-8971-A24D-B941-7884E45827F9}"/>
              </a:ext>
            </a:extLst>
          </p:cNvPr>
          <p:cNvSpPr>
            <a:spLocks noGrp="1"/>
          </p:cNvSpPr>
          <p:nvPr>
            <p:ph type="body" sz="quarter" idx="23" hasCustomPrompt="1"/>
          </p:nvPr>
        </p:nvSpPr>
        <p:spPr>
          <a:xfrm>
            <a:off x="9287849" y="4606689"/>
            <a:ext cx="2570108" cy="868974"/>
          </a:xfrm>
        </p:spPr>
        <p:txBody>
          <a:bodyPr lIns="0" rIns="0" anchor="ctr">
            <a:noAutofit/>
          </a:bodyPr>
          <a:lstStyle>
            <a:lvl1pPr marL="0" indent="0">
              <a:lnSpc>
                <a:spcPct val="100000"/>
              </a:lnSpc>
              <a:spcBef>
                <a:spcPts val="400"/>
              </a:spcBef>
              <a:spcAft>
                <a:spcPts val="0"/>
              </a:spcAft>
              <a:buSzPct val="150000"/>
              <a:buFont typeface="Arial" panose="020B0604020202020204" pitchFamily="34" charset="0"/>
              <a:buNone/>
              <a:tabLst/>
              <a:defRPr lang="en-US" sz="1600">
                <a:solidFill>
                  <a:schemeClr val="bg1"/>
                </a:solidFill>
                <a:cs typeface="Times New Roman" panose="02020603050405020304" pitchFamily="18" charset="0"/>
              </a:defRPr>
            </a:lvl1pPr>
            <a:lvl2pPr marL="228600" indent="-228600">
              <a:lnSpc>
                <a:spcPct val="100000"/>
              </a:lnSpc>
              <a:spcBef>
                <a:spcPts val="0"/>
              </a:spcBef>
              <a:spcAft>
                <a:spcPts val="400"/>
              </a:spcAft>
              <a:buClr>
                <a:schemeClr val="bg1"/>
              </a:buClr>
              <a:buSzPct val="150000"/>
              <a:buFont typeface="Arial" panose="020B0604020202020204" pitchFamily="34" charset="0"/>
              <a:buChar char="•"/>
              <a:tabLst/>
              <a:defRPr lang="en-US" sz="1600">
                <a:solidFill>
                  <a:srgbClr val="353535"/>
                </a:solidFill>
                <a:cs typeface="Times New Roman" panose="02020603050405020304" pitchFamily="18" charset="0"/>
              </a:defRPr>
            </a:lvl2pPr>
            <a:lvl3pPr marL="571500" indent="-174625">
              <a:lnSpc>
                <a:spcPct val="100000"/>
              </a:lnSpc>
              <a:buFont typeface="Arial" panose="020B0604020202020204" pitchFamily="34" charset="0"/>
              <a:buChar char="•"/>
              <a:tabLst/>
              <a:defRPr sz="1200"/>
            </a:lvl3pPr>
            <a:lvl4pPr marL="804863" indent="-166688">
              <a:lnSpc>
                <a:spcPct val="100000"/>
              </a:lnSpc>
              <a:buFont typeface="System Font Regular"/>
              <a:buChar char="–"/>
              <a:tabLst/>
              <a:defRPr sz="1200"/>
            </a:lvl4pPr>
            <a:lvl5pPr>
              <a:defRPr sz="1200"/>
            </a:lvl5pPr>
          </a:lstStyle>
          <a:p>
            <a:pPr lvl="0"/>
            <a:r>
              <a:rPr lang="en-US"/>
              <a:t>Lorem ipsum dolor sit </a:t>
            </a:r>
            <a:r>
              <a:rPr lang="en-US" err="1"/>
              <a:t>amet</a:t>
            </a:r>
            <a:r>
              <a:rPr lang="en-US"/>
              <a:t> </a:t>
            </a:r>
            <a:r>
              <a:rPr lang="en-US" err="1"/>
              <a:t>consectueur</a:t>
            </a:r>
            <a:r>
              <a:rPr lang="en-US"/>
              <a:t> </a:t>
            </a:r>
            <a:r>
              <a:rPr lang="en-US" err="1"/>
              <a:t>adipiscing</a:t>
            </a:r>
            <a:r>
              <a:rPr lang="en-US"/>
              <a:t> </a:t>
            </a:r>
            <a:r>
              <a:rPr lang="en-US" err="1"/>
              <a:t>elit</a:t>
            </a:r>
            <a:endParaRPr lang="en-US"/>
          </a:p>
        </p:txBody>
      </p:sp>
      <p:sp>
        <p:nvSpPr>
          <p:cNvPr id="18" name="Text Placeholder 28">
            <a:extLst>
              <a:ext uri="{FF2B5EF4-FFF2-40B4-BE49-F238E27FC236}">
                <a16:creationId xmlns:a16="http://schemas.microsoft.com/office/drawing/2014/main" id="{093799EB-DB1D-8546-A7B6-1C4E0DCD1A65}"/>
              </a:ext>
            </a:extLst>
          </p:cNvPr>
          <p:cNvSpPr>
            <a:spLocks noGrp="1"/>
          </p:cNvSpPr>
          <p:nvPr>
            <p:ph type="body" sz="quarter" idx="24" hasCustomPrompt="1"/>
          </p:nvPr>
        </p:nvSpPr>
        <p:spPr>
          <a:xfrm>
            <a:off x="9287849" y="3612980"/>
            <a:ext cx="2570108" cy="868974"/>
          </a:xfrm>
        </p:spPr>
        <p:txBody>
          <a:bodyPr lIns="0" rIns="0" anchor="ctr">
            <a:noAutofit/>
          </a:bodyPr>
          <a:lstStyle>
            <a:lvl1pPr marL="0" indent="0">
              <a:lnSpc>
                <a:spcPct val="100000"/>
              </a:lnSpc>
              <a:spcBef>
                <a:spcPts val="400"/>
              </a:spcBef>
              <a:spcAft>
                <a:spcPts val="0"/>
              </a:spcAft>
              <a:buSzPct val="150000"/>
              <a:buFont typeface="Arial" panose="020B0604020202020204" pitchFamily="34" charset="0"/>
              <a:buNone/>
              <a:tabLst/>
              <a:defRPr lang="en-US" sz="1600">
                <a:solidFill>
                  <a:schemeClr val="bg1"/>
                </a:solidFill>
                <a:cs typeface="Times New Roman" panose="02020603050405020304" pitchFamily="18" charset="0"/>
              </a:defRPr>
            </a:lvl1pPr>
            <a:lvl2pPr marL="228600" indent="-228600">
              <a:lnSpc>
                <a:spcPct val="100000"/>
              </a:lnSpc>
              <a:spcBef>
                <a:spcPts val="0"/>
              </a:spcBef>
              <a:spcAft>
                <a:spcPts val="400"/>
              </a:spcAft>
              <a:buClr>
                <a:schemeClr val="bg1"/>
              </a:buClr>
              <a:buSzPct val="150000"/>
              <a:buFont typeface="Arial" panose="020B0604020202020204" pitchFamily="34" charset="0"/>
              <a:buChar char="•"/>
              <a:tabLst/>
              <a:defRPr lang="en-US" sz="1600">
                <a:solidFill>
                  <a:srgbClr val="353535"/>
                </a:solidFill>
                <a:cs typeface="Times New Roman" panose="02020603050405020304" pitchFamily="18" charset="0"/>
              </a:defRPr>
            </a:lvl2pPr>
            <a:lvl3pPr marL="571500" indent="-174625">
              <a:lnSpc>
                <a:spcPct val="100000"/>
              </a:lnSpc>
              <a:buFont typeface="Arial" panose="020B0604020202020204" pitchFamily="34" charset="0"/>
              <a:buChar char="•"/>
              <a:tabLst/>
              <a:defRPr sz="1200"/>
            </a:lvl3pPr>
            <a:lvl4pPr marL="804863" indent="-166688">
              <a:lnSpc>
                <a:spcPct val="100000"/>
              </a:lnSpc>
              <a:buFont typeface="System Font Regular"/>
              <a:buChar char="–"/>
              <a:tabLst/>
              <a:defRPr sz="1200"/>
            </a:lvl4pPr>
            <a:lvl5pPr>
              <a:defRPr sz="1200"/>
            </a:lvl5pPr>
          </a:lstStyle>
          <a:p>
            <a:pPr lvl="0"/>
            <a:r>
              <a:rPr lang="en-US"/>
              <a:t>Lorem ipsum dolor sit </a:t>
            </a:r>
            <a:r>
              <a:rPr lang="en-US" err="1"/>
              <a:t>amet</a:t>
            </a:r>
            <a:r>
              <a:rPr lang="en-US"/>
              <a:t> </a:t>
            </a:r>
            <a:r>
              <a:rPr lang="en-US" err="1"/>
              <a:t>consectueur</a:t>
            </a:r>
            <a:r>
              <a:rPr lang="en-US"/>
              <a:t> </a:t>
            </a:r>
            <a:r>
              <a:rPr lang="en-US" err="1"/>
              <a:t>adipiscing</a:t>
            </a:r>
            <a:r>
              <a:rPr lang="en-US"/>
              <a:t> </a:t>
            </a:r>
            <a:r>
              <a:rPr lang="en-US" err="1"/>
              <a:t>elit</a:t>
            </a:r>
            <a:endParaRPr lang="en-US"/>
          </a:p>
        </p:txBody>
      </p:sp>
      <p:sp>
        <p:nvSpPr>
          <p:cNvPr id="19" name="Text Placeholder 28">
            <a:extLst>
              <a:ext uri="{FF2B5EF4-FFF2-40B4-BE49-F238E27FC236}">
                <a16:creationId xmlns:a16="http://schemas.microsoft.com/office/drawing/2014/main" id="{E1FA9E07-3DCE-5F45-9DBE-7B14B0226C60}"/>
              </a:ext>
            </a:extLst>
          </p:cNvPr>
          <p:cNvSpPr>
            <a:spLocks noGrp="1"/>
          </p:cNvSpPr>
          <p:nvPr>
            <p:ph type="body" sz="quarter" idx="25" hasCustomPrompt="1"/>
          </p:nvPr>
        </p:nvSpPr>
        <p:spPr>
          <a:xfrm>
            <a:off x="9287849" y="2619272"/>
            <a:ext cx="2570108" cy="868974"/>
          </a:xfrm>
        </p:spPr>
        <p:txBody>
          <a:bodyPr lIns="0" rIns="0" anchor="ctr">
            <a:noAutofit/>
          </a:bodyPr>
          <a:lstStyle>
            <a:lvl1pPr marL="0" indent="0">
              <a:lnSpc>
                <a:spcPct val="100000"/>
              </a:lnSpc>
              <a:spcBef>
                <a:spcPts val="400"/>
              </a:spcBef>
              <a:spcAft>
                <a:spcPts val="0"/>
              </a:spcAft>
              <a:buSzPct val="150000"/>
              <a:buFont typeface="Arial" panose="020B0604020202020204" pitchFamily="34" charset="0"/>
              <a:buNone/>
              <a:tabLst/>
              <a:defRPr lang="en-US" sz="1600">
                <a:solidFill>
                  <a:schemeClr val="bg1"/>
                </a:solidFill>
                <a:cs typeface="Times New Roman" panose="02020603050405020304" pitchFamily="18" charset="0"/>
              </a:defRPr>
            </a:lvl1pPr>
            <a:lvl2pPr marL="228600" indent="-228600">
              <a:lnSpc>
                <a:spcPct val="100000"/>
              </a:lnSpc>
              <a:spcBef>
                <a:spcPts val="0"/>
              </a:spcBef>
              <a:spcAft>
                <a:spcPts val="400"/>
              </a:spcAft>
              <a:buClr>
                <a:schemeClr val="bg1"/>
              </a:buClr>
              <a:buSzPct val="150000"/>
              <a:buFont typeface="Arial" panose="020B0604020202020204" pitchFamily="34" charset="0"/>
              <a:buChar char="•"/>
              <a:tabLst/>
              <a:defRPr lang="en-US" sz="1600">
                <a:solidFill>
                  <a:srgbClr val="353535"/>
                </a:solidFill>
                <a:cs typeface="Times New Roman" panose="02020603050405020304" pitchFamily="18" charset="0"/>
              </a:defRPr>
            </a:lvl2pPr>
            <a:lvl3pPr marL="571500" indent="-174625">
              <a:lnSpc>
                <a:spcPct val="100000"/>
              </a:lnSpc>
              <a:buFont typeface="Arial" panose="020B0604020202020204" pitchFamily="34" charset="0"/>
              <a:buChar char="•"/>
              <a:tabLst/>
              <a:defRPr sz="1200"/>
            </a:lvl3pPr>
            <a:lvl4pPr marL="804863" indent="-166688">
              <a:lnSpc>
                <a:spcPct val="100000"/>
              </a:lnSpc>
              <a:buFont typeface="System Font Regular"/>
              <a:buChar char="–"/>
              <a:tabLst/>
              <a:defRPr sz="1200"/>
            </a:lvl4pPr>
            <a:lvl5pPr>
              <a:defRPr sz="1200"/>
            </a:lvl5pPr>
          </a:lstStyle>
          <a:p>
            <a:pPr lvl="0"/>
            <a:r>
              <a:rPr lang="en-US"/>
              <a:t>Lorem ipsum dolor sit </a:t>
            </a:r>
            <a:r>
              <a:rPr lang="en-US" err="1"/>
              <a:t>amet</a:t>
            </a:r>
            <a:r>
              <a:rPr lang="en-US"/>
              <a:t> </a:t>
            </a:r>
            <a:r>
              <a:rPr lang="en-US" err="1"/>
              <a:t>consectueur</a:t>
            </a:r>
            <a:r>
              <a:rPr lang="en-US"/>
              <a:t> </a:t>
            </a:r>
            <a:r>
              <a:rPr lang="en-US" err="1"/>
              <a:t>adipiscing</a:t>
            </a:r>
            <a:r>
              <a:rPr lang="en-US"/>
              <a:t> </a:t>
            </a:r>
            <a:r>
              <a:rPr lang="en-US" err="1"/>
              <a:t>elit</a:t>
            </a:r>
            <a:endParaRPr lang="en-US"/>
          </a:p>
        </p:txBody>
      </p:sp>
      <p:sp>
        <p:nvSpPr>
          <p:cNvPr id="20" name="Text Placeholder 28">
            <a:extLst>
              <a:ext uri="{FF2B5EF4-FFF2-40B4-BE49-F238E27FC236}">
                <a16:creationId xmlns:a16="http://schemas.microsoft.com/office/drawing/2014/main" id="{3CBFF2F2-FA80-3A43-8CDE-6CE922D5EEFE}"/>
              </a:ext>
            </a:extLst>
          </p:cNvPr>
          <p:cNvSpPr>
            <a:spLocks noGrp="1"/>
          </p:cNvSpPr>
          <p:nvPr>
            <p:ph type="body" sz="quarter" idx="26" hasCustomPrompt="1"/>
          </p:nvPr>
        </p:nvSpPr>
        <p:spPr>
          <a:xfrm>
            <a:off x="9287849" y="1625564"/>
            <a:ext cx="2570108" cy="868974"/>
          </a:xfrm>
        </p:spPr>
        <p:txBody>
          <a:bodyPr lIns="0" rIns="0" anchor="ctr">
            <a:noAutofit/>
          </a:bodyPr>
          <a:lstStyle>
            <a:lvl1pPr marL="0" indent="0">
              <a:lnSpc>
                <a:spcPct val="100000"/>
              </a:lnSpc>
              <a:spcBef>
                <a:spcPts val="400"/>
              </a:spcBef>
              <a:spcAft>
                <a:spcPts val="0"/>
              </a:spcAft>
              <a:buSzPct val="150000"/>
              <a:buFont typeface="Arial" panose="020B0604020202020204" pitchFamily="34" charset="0"/>
              <a:buNone/>
              <a:tabLst/>
              <a:defRPr lang="en-US" sz="1600">
                <a:solidFill>
                  <a:schemeClr val="bg1"/>
                </a:solidFill>
                <a:cs typeface="Times New Roman" panose="02020603050405020304" pitchFamily="18" charset="0"/>
              </a:defRPr>
            </a:lvl1pPr>
            <a:lvl2pPr marL="228600" indent="-228600">
              <a:lnSpc>
                <a:spcPct val="100000"/>
              </a:lnSpc>
              <a:spcBef>
                <a:spcPts val="0"/>
              </a:spcBef>
              <a:spcAft>
                <a:spcPts val="400"/>
              </a:spcAft>
              <a:buClr>
                <a:schemeClr val="bg1"/>
              </a:buClr>
              <a:buSzPct val="150000"/>
              <a:buFont typeface="Arial" panose="020B0604020202020204" pitchFamily="34" charset="0"/>
              <a:buChar char="•"/>
              <a:tabLst/>
              <a:defRPr lang="en-US" sz="1600">
                <a:solidFill>
                  <a:srgbClr val="353535"/>
                </a:solidFill>
                <a:cs typeface="Times New Roman" panose="02020603050405020304" pitchFamily="18" charset="0"/>
              </a:defRPr>
            </a:lvl2pPr>
            <a:lvl3pPr marL="571500" indent="-174625">
              <a:lnSpc>
                <a:spcPct val="100000"/>
              </a:lnSpc>
              <a:buFont typeface="Arial" panose="020B0604020202020204" pitchFamily="34" charset="0"/>
              <a:buChar char="•"/>
              <a:tabLst/>
              <a:defRPr sz="1200"/>
            </a:lvl3pPr>
            <a:lvl4pPr marL="804863" indent="-166688">
              <a:lnSpc>
                <a:spcPct val="100000"/>
              </a:lnSpc>
              <a:buFont typeface="System Font Regular"/>
              <a:buChar char="–"/>
              <a:tabLst/>
              <a:defRPr sz="1200"/>
            </a:lvl4pPr>
            <a:lvl5pPr>
              <a:defRPr sz="1200"/>
            </a:lvl5pPr>
          </a:lstStyle>
          <a:p>
            <a:pPr lvl="0"/>
            <a:r>
              <a:rPr lang="en-US"/>
              <a:t>Lorem ipsum dolor sit </a:t>
            </a:r>
            <a:r>
              <a:rPr lang="en-US" err="1"/>
              <a:t>amet</a:t>
            </a:r>
            <a:r>
              <a:rPr lang="en-US"/>
              <a:t> </a:t>
            </a:r>
            <a:r>
              <a:rPr lang="en-US" err="1"/>
              <a:t>consectueur</a:t>
            </a:r>
            <a:r>
              <a:rPr lang="en-US"/>
              <a:t> </a:t>
            </a:r>
            <a:r>
              <a:rPr lang="en-US" err="1"/>
              <a:t>adipiscing</a:t>
            </a:r>
            <a:r>
              <a:rPr lang="en-US"/>
              <a:t> </a:t>
            </a:r>
            <a:r>
              <a:rPr lang="en-US" err="1"/>
              <a:t>elit</a:t>
            </a:r>
            <a:endParaRPr lang="en-US"/>
          </a:p>
        </p:txBody>
      </p:sp>
      <p:sp>
        <p:nvSpPr>
          <p:cNvPr id="11" name="Text Placeholder 2">
            <a:extLst>
              <a:ext uri="{FF2B5EF4-FFF2-40B4-BE49-F238E27FC236}">
                <a16:creationId xmlns:a16="http://schemas.microsoft.com/office/drawing/2014/main" id="{6FE26640-858D-EC4D-88CF-F1DFAFEFAEFF}"/>
              </a:ext>
            </a:extLst>
          </p:cNvPr>
          <p:cNvSpPr>
            <a:spLocks noGrp="1"/>
          </p:cNvSpPr>
          <p:nvPr>
            <p:ph type="body" idx="10" hasCustomPrompt="1"/>
          </p:nvPr>
        </p:nvSpPr>
        <p:spPr>
          <a:xfrm>
            <a:off x="381000" y="297222"/>
            <a:ext cx="9728200" cy="716190"/>
          </a:xfrm>
        </p:spPr>
        <p:txBody>
          <a:bodyPr anchor="ctr"/>
          <a:lstStyle>
            <a:lvl1pPr>
              <a:defRPr lang="en-US" sz="1800" kern="1200" cap="none" baseline="0" dirty="0" smtClean="0">
                <a:solidFill>
                  <a:schemeClr val="tx1"/>
                </a:solidFill>
                <a:latin typeface="+mj-lt"/>
                <a:ea typeface="+mj-ea"/>
                <a:cs typeface="+mj-cs"/>
              </a:defRPr>
            </a:lvl1pPr>
            <a:lvl2pPr>
              <a:defRPr lang="en-US" sz="1800" kern="1200" cap="none" baseline="0" dirty="0" smtClean="0">
                <a:solidFill>
                  <a:schemeClr val="tx1"/>
                </a:solidFill>
                <a:latin typeface="+mj-lt"/>
                <a:ea typeface="+mj-ea"/>
                <a:cs typeface="+mj-cs"/>
              </a:defRPr>
            </a:lvl2pPr>
            <a:lvl3pPr>
              <a:defRPr lang="en-US" sz="1800" kern="1200" cap="none" baseline="0" dirty="0" smtClean="0">
                <a:solidFill>
                  <a:schemeClr val="tx1"/>
                </a:solidFill>
                <a:latin typeface="+mj-lt"/>
                <a:ea typeface="+mj-ea"/>
                <a:cs typeface="+mj-cs"/>
              </a:defRPr>
            </a:lvl3pPr>
            <a:lvl4pPr>
              <a:defRPr lang="en-US" sz="1800" kern="1200" cap="none" baseline="0" dirty="0" smtClean="0">
                <a:solidFill>
                  <a:schemeClr val="tx1"/>
                </a:solidFill>
                <a:latin typeface="+mj-lt"/>
                <a:ea typeface="+mj-ea"/>
                <a:cs typeface="+mj-cs"/>
              </a:defRPr>
            </a:lvl4pPr>
            <a:lvl5pPr>
              <a:defRPr lang="en-US" sz="1800" kern="1200" cap="none" baseline="0" dirty="0">
                <a:solidFill>
                  <a:schemeClr val="tx1"/>
                </a:solidFill>
                <a:latin typeface="+mj-lt"/>
                <a:ea typeface="+mj-ea"/>
                <a:cs typeface="+mj-cs"/>
              </a:defRPr>
            </a:lvl5pPr>
          </a:lstStyle>
          <a:p>
            <a:pPr lvl="0"/>
            <a:r>
              <a:rPr lang="en-US"/>
              <a:t>Slide Title</a:t>
            </a:r>
          </a:p>
        </p:txBody>
      </p:sp>
    </p:spTree>
    <p:extLst>
      <p:ext uri="{BB962C8B-B14F-4D97-AF65-F5344CB8AC3E}">
        <p14:creationId xmlns:p14="http://schemas.microsoft.com/office/powerpoint/2010/main" val="26512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col bullet list_CTA">
    <p:spTree>
      <p:nvGrpSpPr>
        <p:cNvPr id="1" name=""/>
        <p:cNvGrpSpPr/>
        <p:nvPr/>
      </p:nvGrpSpPr>
      <p:grpSpPr>
        <a:xfrm>
          <a:off x="0" y="0"/>
          <a:ext cx="0" cy="0"/>
          <a:chOff x="0" y="0"/>
          <a:chExt cx="0" cy="0"/>
        </a:xfrm>
      </p:grpSpPr>
      <p:sp>
        <p:nvSpPr>
          <p:cNvPr id="12" name="Rectangle: Top Corners Rounded 9">
            <a:extLst>
              <a:ext uri="{FF2B5EF4-FFF2-40B4-BE49-F238E27FC236}">
                <a16:creationId xmlns:a16="http://schemas.microsoft.com/office/drawing/2014/main" id="{176EE9ED-46E1-2F43-BA88-7E8BA9395136}"/>
              </a:ext>
            </a:extLst>
          </p:cNvPr>
          <p:cNvSpPr/>
          <p:nvPr userDrawn="1"/>
        </p:nvSpPr>
        <p:spPr>
          <a:xfrm rot="16200000" flipH="1">
            <a:off x="1248661" y="465119"/>
            <a:ext cx="3597242" cy="6095999"/>
          </a:xfrm>
          <a:prstGeom prst="rect">
            <a:avLst/>
          </a:prstGeom>
          <a:solidFill>
            <a:schemeClr val="accent5">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Top Corners Rounded 14">
            <a:extLst>
              <a:ext uri="{FF2B5EF4-FFF2-40B4-BE49-F238E27FC236}">
                <a16:creationId xmlns:a16="http://schemas.microsoft.com/office/drawing/2014/main" id="{D8067B58-68AE-BE43-AC33-62BF695E6717}"/>
              </a:ext>
            </a:extLst>
          </p:cNvPr>
          <p:cNvSpPr/>
          <p:nvPr userDrawn="1"/>
        </p:nvSpPr>
        <p:spPr>
          <a:xfrm rot="16200000" flipV="1">
            <a:off x="7345377" y="465117"/>
            <a:ext cx="3597243" cy="6095998"/>
          </a:xfrm>
          <a:prstGeom prst="round2SameRect">
            <a:avLst>
              <a:gd name="adj1" fmla="val 0"/>
              <a:gd name="adj2" fmla="val 0"/>
            </a:avLst>
          </a:prstGeom>
          <a:solidFill>
            <a:schemeClr val="accent5">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Top Corners Rounded 14">
            <a:extLst>
              <a:ext uri="{FF2B5EF4-FFF2-40B4-BE49-F238E27FC236}">
                <a16:creationId xmlns:a16="http://schemas.microsoft.com/office/drawing/2014/main" id="{D632D75E-FF10-A147-BDB8-CE66B76C20B6}"/>
              </a:ext>
            </a:extLst>
          </p:cNvPr>
          <p:cNvSpPr/>
          <p:nvPr userDrawn="1"/>
        </p:nvSpPr>
        <p:spPr>
          <a:xfrm rot="16200000" flipV="1">
            <a:off x="5594343" y="-283325"/>
            <a:ext cx="1002593" cy="12192720"/>
          </a:xfrm>
          <a:prstGeom prst="round2SameRect">
            <a:avLst>
              <a:gd name="adj1" fmla="val 0"/>
              <a:gd name="adj2" fmla="val 0"/>
            </a:avLst>
          </a:prstGeom>
          <a:gradFill>
            <a:gsLst>
              <a:gs pos="0">
                <a:schemeClr val="accent6"/>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1">
            <a:extLst>
              <a:ext uri="{FF2B5EF4-FFF2-40B4-BE49-F238E27FC236}">
                <a16:creationId xmlns:a16="http://schemas.microsoft.com/office/drawing/2014/main" id="{D96D9079-CFAC-B94A-BA25-5F46FB3E316B}"/>
              </a:ext>
            </a:extLst>
          </p:cNvPr>
          <p:cNvSpPr>
            <a:spLocks noGrp="1"/>
          </p:cNvSpPr>
          <p:nvPr>
            <p:ph type="sldNum" sz="quarter" idx="4"/>
          </p:nvPr>
        </p:nvSpPr>
        <p:spPr>
          <a:xfrm>
            <a:off x="11509829" y="6509500"/>
            <a:ext cx="381000" cy="322752"/>
          </a:xfrm>
          <a:prstGeom prst="rect">
            <a:avLst/>
          </a:prstGeom>
        </p:spPr>
        <p:txBody>
          <a:bodyPr anchor="ctr"/>
          <a:lstStyle>
            <a:lvl1pPr algn="r">
              <a:defRPr sz="800"/>
            </a:lvl1pPr>
          </a:lstStyle>
          <a:p>
            <a:pPr>
              <a:defRPr/>
            </a:pPr>
            <a:fld id="{30723C64-E9EE-4260-BE60-6555669B16D5}" type="slidenum">
              <a:rPr lang="en-US" smtClean="0">
                <a:solidFill>
                  <a:srgbClr val="1A1A1A">
                    <a:tint val="75000"/>
                  </a:srgbClr>
                </a:solidFill>
              </a:rPr>
              <a:pPr>
                <a:defRPr/>
              </a:pPr>
              <a:t>‹#›</a:t>
            </a:fld>
            <a:endParaRPr lang="en-US">
              <a:solidFill>
                <a:srgbClr val="1A1A1A">
                  <a:tint val="75000"/>
                </a:srgbClr>
              </a:solidFill>
            </a:endParaRPr>
          </a:p>
        </p:txBody>
      </p:sp>
      <p:sp>
        <p:nvSpPr>
          <p:cNvPr id="21" name="Text Placeholder 28">
            <a:extLst>
              <a:ext uri="{FF2B5EF4-FFF2-40B4-BE49-F238E27FC236}">
                <a16:creationId xmlns:a16="http://schemas.microsoft.com/office/drawing/2014/main" id="{65704917-E7F5-BE4C-959B-B0E0693AD0E8}"/>
              </a:ext>
            </a:extLst>
          </p:cNvPr>
          <p:cNvSpPr>
            <a:spLocks noGrp="1"/>
          </p:cNvSpPr>
          <p:nvPr>
            <p:ph type="body" sz="quarter" idx="24" hasCustomPrompt="1"/>
          </p:nvPr>
        </p:nvSpPr>
        <p:spPr>
          <a:xfrm>
            <a:off x="386104" y="2512654"/>
            <a:ext cx="5435575" cy="2909076"/>
          </a:xfrm>
        </p:spPr>
        <p:txBody>
          <a:bodyPr lIns="0" rIns="0">
            <a:noAutofit/>
          </a:bodyPr>
          <a:lstStyle>
            <a:lvl1pPr marL="0" indent="0">
              <a:lnSpc>
                <a:spcPct val="100000"/>
              </a:lnSpc>
              <a:spcBef>
                <a:spcPts val="400"/>
              </a:spcBef>
              <a:spcAft>
                <a:spcPts val="400"/>
              </a:spcAft>
              <a:buSzPct val="150000"/>
              <a:buFont typeface="Arial" panose="020B0604020202020204" pitchFamily="34" charset="0"/>
              <a:buNone/>
              <a:tabLst/>
              <a:defRPr lang="en-US" sz="1600" b="1">
                <a:solidFill>
                  <a:schemeClr val="tx1"/>
                </a:solidFill>
                <a:cs typeface="Times New Roman" panose="02020603050405020304" pitchFamily="18" charset="0"/>
              </a:defRPr>
            </a:lvl1pPr>
            <a:lvl2pPr marL="228600" marR="0" indent="-228600" fontAlgn="auto">
              <a:lnSpc>
                <a:spcPct val="100000"/>
              </a:lnSpc>
              <a:spcBef>
                <a:spcPts val="0"/>
              </a:spcBef>
              <a:spcAft>
                <a:spcPts val="600"/>
              </a:spcAft>
              <a:buClr>
                <a:schemeClr val="tx1"/>
              </a:buClr>
              <a:buSzPct val="150000"/>
              <a:buFont typeface="Arial" panose="020B0604020202020204" pitchFamily="34" charset="0"/>
              <a:buChar char="•"/>
              <a:tabLst/>
              <a:defRPr lang="en-US" sz="1600">
                <a:solidFill>
                  <a:srgbClr val="353535"/>
                </a:solidFill>
                <a:cs typeface="Times New Roman" panose="02020603050405020304" pitchFamily="18" charset="0"/>
              </a:defRPr>
            </a:lvl2pPr>
            <a:lvl3pPr marL="571500" indent="-174625">
              <a:lnSpc>
                <a:spcPct val="100000"/>
              </a:lnSpc>
              <a:buFont typeface="Arial" panose="020B0604020202020204" pitchFamily="34" charset="0"/>
              <a:buChar char="•"/>
              <a:tabLst/>
              <a:defRPr sz="1200"/>
            </a:lvl3pPr>
            <a:lvl4pPr marL="804863" indent="-166688">
              <a:lnSpc>
                <a:spcPct val="100000"/>
              </a:lnSpc>
              <a:buFont typeface="System Font Regular"/>
              <a:buChar char="–"/>
              <a:tabLst/>
              <a:defRPr sz="1200"/>
            </a:lvl4pPr>
            <a:lvl5pPr>
              <a:defRPr sz="1200"/>
            </a:lvl5pPr>
          </a:lstStyle>
          <a:p>
            <a:pPr marL="228600" lvl="1" indent="-228600">
              <a:lnSpc>
                <a:spcPct val="90000"/>
              </a:lnSpc>
              <a:spcBef>
                <a:spcPts val="500"/>
              </a:spcBef>
              <a:spcAft>
                <a:spcPts val="1000"/>
              </a:spcAft>
              <a:buClr>
                <a:schemeClr val="tx1"/>
              </a:buClr>
              <a:buSzPct val="150000"/>
              <a:buFont typeface="Arial" panose="020B0604020202020204" pitchFamily="34" charset="0"/>
              <a:buChar char="•"/>
              <a:defRPr/>
            </a:pPr>
            <a:r>
              <a:rPr lang="en-US" sz="1600"/>
              <a:t>Lorem ipsum dolor sit </a:t>
            </a:r>
            <a:r>
              <a:rPr lang="en-US" sz="1600" err="1"/>
              <a:t>amet</a:t>
            </a:r>
            <a:endParaRPr lang="en-US" sz="1600"/>
          </a:p>
          <a:p>
            <a:pPr marL="228600" lvl="1" indent="-228600">
              <a:lnSpc>
                <a:spcPct val="90000"/>
              </a:lnSpc>
              <a:spcBef>
                <a:spcPts val="500"/>
              </a:spcBef>
              <a:spcAft>
                <a:spcPts val="1000"/>
              </a:spcAft>
              <a:buClr>
                <a:schemeClr val="tx1"/>
              </a:buClr>
              <a:buSzPct val="150000"/>
              <a:buFont typeface="Arial" panose="020B0604020202020204" pitchFamily="34" charset="0"/>
              <a:buChar char="•"/>
              <a:defRPr/>
            </a:pPr>
            <a:r>
              <a:rPr lang="en-US" sz="1600" err="1"/>
              <a:t>Consectetur</a:t>
            </a:r>
            <a:r>
              <a:rPr lang="en-US" sz="1600"/>
              <a:t> </a:t>
            </a:r>
            <a:r>
              <a:rPr lang="en-US" sz="1600" err="1"/>
              <a:t>adipiscinge</a:t>
            </a:r>
            <a:r>
              <a:rPr lang="en-US" sz="1600"/>
              <a:t> magna </a:t>
            </a:r>
            <a:r>
              <a:rPr lang="en-US" sz="1600" err="1"/>
              <a:t>amet</a:t>
            </a:r>
            <a:endParaRPr lang="en-US" sz="1600"/>
          </a:p>
          <a:p>
            <a:pPr marL="228600" lvl="1" indent="-228600">
              <a:lnSpc>
                <a:spcPct val="90000"/>
              </a:lnSpc>
              <a:spcBef>
                <a:spcPts val="500"/>
              </a:spcBef>
              <a:spcAft>
                <a:spcPts val="1000"/>
              </a:spcAft>
              <a:buClr>
                <a:schemeClr val="tx1"/>
              </a:buClr>
              <a:buSzPct val="150000"/>
              <a:buFont typeface="Arial" panose="020B0604020202020204" pitchFamily="34" charset="0"/>
              <a:buChar char="•"/>
              <a:defRPr/>
            </a:pPr>
            <a:r>
              <a:rPr lang="en-US" sz="1600" err="1"/>
              <a:t>Quis</a:t>
            </a:r>
            <a:r>
              <a:rPr lang="en-US" sz="1600"/>
              <a:t> </a:t>
            </a:r>
            <a:r>
              <a:rPr lang="en-US" sz="1600" err="1"/>
              <a:t>varius</a:t>
            </a:r>
            <a:r>
              <a:rPr lang="en-US" sz="1600"/>
              <a:t> </a:t>
            </a:r>
            <a:r>
              <a:rPr lang="en-US" sz="1600" err="1"/>
              <a:t>quam</a:t>
            </a:r>
            <a:r>
              <a:rPr lang="en-US" sz="1600"/>
              <a:t> </a:t>
            </a:r>
            <a:r>
              <a:rPr lang="en-US" sz="1600" err="1"/>
              <a:t>quisque</a:t>
            </a:r>
            <a:r>
              <a:rPr lang="en-US" sz="1600"/>
              <a:t> id diam vel </a:t>
            </a:r>
            <a:r>
              <a:rPr lang="en-US" sz="1600" err="1"/>
              <a:t>quam</a:t>
            </a:r>
            <a:r>
              <a:rPr lang="en-US" sz="1600"/>
              <a:t> </a:t>
            </a:r>
            <a:r>
              <a:rPr lang="en-US" sz="1600" err="1"/>
              <a:t>elementum</a:t>
            </a:r>
            <a:endParaRPr lang="en-US" sz="1600"/>
          </a:p>
          <a:p>
            <a:pPr marL="228600" lvl="1" indent="-228600">
              <a:lnSpc>
                <a:spcPct val="90000"/>
              </a:lnSpc>
              <a:spcBef>
                <a:spcPts val="500"/>
              </a:spcBef>
              <a:spcAft>
                <a:spcPts val="1000"/>
              </a:spcAft>
              <a:buClr>
                <a:schemeClr val="tx1"/>
              </a:buClr>
              <a:buSzPct val="150000"/>
              <a:buFont typeface="Arial" panose="020B0604020202020204" pitchFamily="34" charset="0"/>
              <a:buChar char="•"/>
              <a:defRPr/>
            </a:pPr>
            <a:r>
              <a:rPr lang="en-US" sz="1600"/>
              <a:t>Lorem ipsum dolor sit </a:t>
            </a:r>
            <a:r>
              <a:rPr lang="en-US" sz="1600" err="1"/>
              <a:t>amet</a:t>
            </a:r>
            <a:endParaRPr lang="en-US" sz="1600"/>
          </a:p>
          <a:p>
            <a:pPr marL="228600" lvl="1" indent="-228600">
              <a:lnSpc>
                <a:spcPct val="90000"/>
              </a:lnSpc>
              <a:spcBef>
                <a:spcPts val="500"/>
              </a:spcBef>
              <a:spcAft>
                <a:spcPts val="1000"/>
              </a:spcAft>
              <a:buClr>
                <a:schemeClr val="tx1"/>
              </a:buClr>
              <a:buSzPct val="150000"/>
              <a:buFont typeface="Arial" panose="020B0604020202020204" pitchFamily="34" charset="0"/>
              <a:buChar char="•"/>
              <a:defRPr/>
            </a:pPr>
            <a:r>
              <a:rPr lang="en-US" sz="1600" err="1"/>
              <a:t>Consectetur</a:t>
            </a:r>
            <a:r>
              <a:rPr lang="en-US" sz="1600"/>
              <a:t> </a:t>
            </a:r>
            <a:r>
              <a:rPr lang="en-US" sz="1600" err="1"/>
              <a:t>adipiscinge</a:t>
            </a:r>
            <a:r>
              <a:rPr lang="en-US" sz="1600"/>
              <a:t> magna </a:t>
            </a:r>
            <a:r>
              <a:rPr lang="en-US" sz="1600" err="1"/>
              <a:t>amet</a:t>
            </a:r>
            <a:endParaRPr lang="en-US" sz="1600"/>
          </a:p>
          <a:p>
            <a:pPr marL="228600" lvl="1" indent="-228600">
              <a:lnSpc>
                <a:spcPct val="90000"/>
              </a:lnSpc>
              <a:spcBef>
                <a:spcPts val="500"/>
              </a:spcBef>
              <a:spcAft>
                <a:spcPts val="1000"/>
              </a:spcAft>
              <a:buClr>
                <a:schemeClr val="tx1"/>
              </a:buClr>
              <a:buSzPct val="150000"/>
              <a:buFont typeface="Arial" panose="020B0604020202020204" pitchFamily="34" charset="0"/>
              <a:buChar char="•"/>
              <a:defRPr/>
            </a:pPr>
            <a:r>
              <a:rPr lang="en-US" sz="1600" err="1"/>
              <a:t>Quis</a:t>
            </a:r>
            <a:r>
              <a:rPr lang="en-US" sz="1600"/>
              <a:t> </a:t>
            </a:r>
            <a:r>
              <a:rPr lang="en-US" sz="1600" err="1"/>
              <a:t>varius</a:t>
            </a:r>
            <a:r>
              <a:rPr lang="en-US" sz="1600"/>
              <a:t> </a:t>
            </a:r>
            <a:r>
              <a:rPr lang="en-US" sz="1600" err="1"/>
              <a:t>quam</a:t>
            </a:r>
            <a:r>
              <a:rPr lang="en-US" sz="1600"/>
              <a:t> </a:t>
            </a:r>
            <a:r>
              <a:rPr lang="en-US" sz="1600" err="1"/>
              <a:t>quisque</a:t>
            </a:r>
            <a:r>
              <a:rPr lang="en-US" sz="1600"/>
              <a:t> id diam vel </a:t>
            </a:r>
            <a:r>
              <a:rPr lang="en-US" sz="1600" err="1"/>
              <a:t>quam</a:t>
            </a:r>
            <a:r>
              <a:rPr lang="en-US" sz="1600"/>
              <a:t> </a:t>
            </a:r>
            <a:r>
              <a:rPr lang="en-US" sz="1600" err="1"/>
              <a:t>elementum</a:t>
            </a:r>
            <a:endParaRPr lang="en-US" sz="1600"/>
          </a:p>
        </p:txBody>
      </p:sp>
      <p:sp>
        <p:nvSpPr>
          <p:cNvPr id="22" name="Text Placeholder 28">
            <a:extLst>
              <a:ext uri="{FF2B5EF4-FFF2-40B4-BE49-F238E27FC236}">
                <a16:creationId xmlns:a16="http://schemas.microsoft.com/office/drawing/2014/main" id="{E13FAC64-D1B1-1349-B299-875D1EDAD5E8}"/>
              </a:ext>
            </a:extLst>
          </p:cNvPr>
          <p:cNvSpPr>
            <a:spLocks noGrp="1"/>
          </p:cNvSpPr>
          <p:nvPr>
            <p:ph type="body" sz="quarter" idx="25" hasCustomPrompt="1"/>
          </p:nvPr>
        </p:nvSpPr>
        <p:spPr>
          <a:xfrm>
            <a:off x="6477885" y="2512654"/>
            <a:ext cx="5435575" cy="2909076"/>
          </a:xfrm>
        </p:spPr>
        <p:txBody>
          <a:bodyPr lIns="0" rIns="0">
            <a:noAutofit/>
          </a:bodyPr>
          <a:lstStyle>
            <a:lvl1pPr marL="0" indent="0">
              <a:lnSpc>
                <a:spcPct val="100000"/>
              </a:lnSpc>
              <a:spcBef>
                <a:spcPts val="400"/>
              </a:spcBef>
              <a:spcAft>
                <a:spcPts val="400"/>
              </a:spcAft>
              <a:buSzPct val="150000"/>
              <a:buFont typeface="Arial" panose="020B0604020202020204" pitchFamily="34" charset="0"/>
              <a:buNone/>
              <a:tabLst/>
              <a:defRPr lang="en-US" sz="1600" b="1">
                <a:solidFill>
                  <a:schemeClr val="tx1"/>
                </a:solidFill>
                <a:cs typeface="Times New Roman" panose="02020603050405020304" pitchFamily="18" charset="0"/>
              </a:defRPr>
            </a:lvl1pPr>
            <a:lvl2pPr marL="228600" marR="0" indent="-228600" fontAlgn="auto">
              <a:lnSpc>
                <a:spcPct val="100000"/>
              </a:lnSpc>
              <a:spcBef>
                <a:spcPts val="0"/>
              </a:spcBef>
              <a:spcAft>
                <a:spcPts val="400"/>
              </a:spcAft>
              <a:buClr>
                <a:schemeClr val="tx1"/>
              </a:buClr>
              <a:buSzPct val="150000"/>
              <a:buFont typeface="Arial" panose="020B0604020202020204" pitchFamily="34" charset="0"/>
              <a:buChar char="•"/>
              <a:tabLst/>
              <a:defRPr lang="en-US" sz="1600" kern="1200" dirty="0">
                <a:solidFill>
                  <a:srgbClr val="353535"/>
                </a:solidFill>
                <a:latin typeface="+mn-lt"/>
                <a:ea typeface="+mn-ea"/>
                <a:cs typeface="Times New Roman" panose="02020603050405020304" pitchFamily="18" charset="0"/>
              </a:defRPr>
            </a:lvl2pPr>
            <a:lvl3pPr marL="571500" indent="-174625">
              <a:lnSpc>
                <a:spcPct val="100000"/>
              </a:lnSpc>
              <a:buFont typeface="Arial" panose="020B0604020202020204" pitchFamily="34" charset="0"/>
              <a:buChar char="•"/>
              <a:tabLst/>
              <a:defRPr sz="1200"/>
            </a:lvl3pPr>
            <a:lvl4pPr marL="804863" indent="-166688">
              <a:lnSpc>
                <a:spcPct val="100000"/>
              </a:lnSpc>
              <a:buFont typeface="System Font Regular"/>
              <a:buChar char="–"/>
              <a:tabLst/>
              <a:defRPr sz="1200"/>
            </a:lvl4pPr>
            <a:lvl5pPr>
              <a:defRPr sz="1200"/>
            </a:lvl5pPr>
          </a:lstStyle>
          <a:p>
            <a:pPr marL="228600" marR="0" lvl="1" indent="-228600" algn="l" defTabSz="914400" rtl="0" eaLnBrk="1" fontAlgn="auto" latinLnBrk="0" hangingPunct="1">
              <a:lnSpc>
                <a:spcPct val="90000"/>
              </a:lnSpc>
              <a:spcBef>
                <a:spcPts val="500"/>
              </a:spcBef>
              <a:spcAft>
                <a:spcPts val="1000"/>
              </a:spcAft>
              <a:buClr>
                <a:schemeClr val="tx1"/>
              </a:buClr>
              <a:buSzPct val="150000"/>
              <a:buFont typeface="Arial" panose="020B0604020202020204" pitchFamily="34" charset="0"/>
              <a:buChar char="•"/>
              <a:tabLst/>
              <a:defRPr/>
            </a:pPr>
            <a:r>
              <a:rPr lang="en-US" sz="1600"/>
              <a:t>Lorem ipsum dolor sit </a:t>
            </a:r>
            <a:r>
              <a:rPr lang="en-US" sz="1600" err="1"/>
              <a:t>amet</a:t>
            </a:r>
            <a:endParaRPr lang="en-US" sz="1600"/>
          </a:p>
          <a:p>
            <a:pPr marL="228600" marR="0" lvl="1" indent="-228600" algn="l" defTabSz="914400" rtl="0" eaLnBrk="1" fontAlgn="auto" latinLnBrk="0" hangingPunct="1">
              <a:lnSpc>
                <a:spcPct val="90000"/>
              </a:lnSpc>
              <a:spcBef>
                <a:spcPts val="500"/>
              </a:spcBef>
              <a:spcAft>
                <a:spcPts val="1000"/>
              </a:spcAft>
              <a:buClr>
                <a:schemeClr val="tx1"/>
              </a:buClr>
              <a:buSzPct val="150000"/>
              <a:buFont typeface="Arial" panose="020B0604020202020204" pitchFamily="34" charset="0"/>
              <a:buChar char="•"/>
              <a:tabLst/>
              <a:defRPr/>
            </a:pPr>
            <a:r>
              <a:rPr lang="en-US" sz="1600" err="1"/>
              <a:t>Consectetur</a:t>
            </a:r>
            <a:r>
              <a:rPr lang="en-US" sz="1600"/>
              <a:t> </a:t>
            </a:r>
            <a:r>
              <a:rPr lang="en-US" sz="1600" err="1"/>
              <a:t>adipiscinge</a:t>
            </a:r>
            <a:r>
              <a:rPr lang="en-US" sz="1600"/>
              <a:t> magna </a:t>
            </a:r>
            <a:r>
              <a:rPr lang="en-US" sz="1600" err="1"/>
              <a:t>amet</a:t>
            </a:r>
            <a:endParaRPr lang="en-US" sz="1600"/>
          </a:p>
          <a:p>
            <a:pPr marL="228600" marR="0" lvl="1" indent="-228600" algn="l" defTabSz="914400" rtl="0" eaLnBrk="1" fontAlgn="auto" latinLnBrk="0" hangingPunct="1">
              <a:lnSpc>
                <a:spcPct val="90000"/>
              </a:lnSpc>
              <a:spcBef>
                <a:spcPts val="500"/>
              </a:spcBef>
              <a:spcAft>
                <a:spcPts val="1000"/>
              </a:spcAft>
              <a:buClr>
                <a:schemeClr val="tx1"/>
              </a:buClr>
              <a:buSzPct val="150000"/>
              <a:buFont typeface="Arial" panose="020B0604020202020204" pitchFamily="34" charset="0"/>
              <a:buChar char="•"/>
              <a:tabLst/>
              <a:defRPr/>
            </a:pPr>
            <a:r>
              <a:rPr lang="en-US" sz="1600" err="1"/>
              <a:t>Quis</a:t>
            </a:r>
            <a:r>
              <a:rPr lang="en-US" sz="1600"/>
              <a:t> </a:t>
            </a:r>
            <a:r>
              <a:rPr lang="en-US" sz="1600" err="1"/>
              <a:t>varius</a:t>
            </a:r>
            <a:r>
              <a:rPr lang="en-US" sz="1600"/>
              <a:t> </a:t>
            </a:r>
            <a:r>
              <a:rPr lang="en-US" sz="1600" err="1"/>
              <a:t>quam</a:t>
            </a:r>
            <a:r>
              <a:rPr lang="en-US" sz="1600"/>
              <a:t> </a:t>
            </a:r>
            <a:r>
              <a:rPr lang="en-US" sz="1600" err="1"/>
              <a:t>quisque</a:t>
            </a:r>
            <a:r>
              <a:rPr lang="en-US" sz="1600"/>
              <a:t> id diam vel </a:t>
            </a:r>
            <a:r>
              <a:rPr lang="en-US" sz="1600" err="1"/>
              <a:t>quam</a:t>
            </a:r>
            <a:r>
              <a:rPr lang="en-US" sz="1600"/>
              <a:t> </a:t>
            </a:r>
            <a:r>
              <a:rPr lang="en-US" sz="1600" err="1"/>
              <a:t>elementum</a:t>
            </a:r>
            <a:endParaRPr lang="en-US" sz="1600"/>
          </a:p>
          <a:p>
            <a:pPr marL="228600" marR="0" lvl="1" indent="-228600" algn="l" defTabSz="914400" rtl="0" eaLnBrk="1" fontAlgn="auto" latinLnBrk="0" hangingPunct="1">
              <a:lnSpc>
                <a:spcPct val="90000"/>
              </a:lnSpc>
              <a:spcBef>
                <a:spcPts val="500"/>
              </a:spcBef>
              <a:spcAft>
                <a:spcPts val="1000"/>
              </a:spcAft>
              <a:buClr>
                <a:schemeClr val="tx1"/>
              </a:buClr>
              <a:buSzPct val="150000"/>
              <a:buFont typeface="Arial" panose="020B0604020202020204" pitchFamily="34" charset="0"/>
              <a:buChar char="•"/>
              <a:tabLst/>
              <a:defRPr/>
            </a:pPr>
            <a:r>
              <a:rPr lang="en-US" sz="1600"/>
              <a:t>Lorem ipsum dolor sit </a:t>
            </a:r>
            <a:r>
              <a:rPr lang="en-US" sz="1600" err="1"/>
              <a:t>amet</a:t>
            </a:r>
            <a:endParaRPr lang="en-US" sz="1600"/>
          </a:p>
          <a:p>
            <a:pPr marL="228600" marR="0" lvl="1" indent="-228600" algn="l" defTabSz="914400" rtl="0" eaLnBrk="1" fontAlgn="auto" latinLnBrk="0" hangingPunct="1">
              <a:lnSpc>
                <a:spcPct val="90000"/>
              </a:lnSpc>
              <a:spcBef>
                <a:spcPts val="500"/>
              </a:spcBef>
              <a:spcAft>
                <a:spcPts val="1000"/>
              </a:spcAft>
              <a:buClr>
                <a:schemeClr val="tx1"/>
              </a:buClr>
              <a:buSzPct val="150000"/>
              <a:buFont typeface="Arial" panose="020B0604020202020204" pitchFamily="34" charset="0"/>
              <a:buChar char="•"/>
              <a:tabLst/>
              <a:defRPr/>
            </a:pPr>
            <a:r>
              <a:rPr lang="en-US" sz="1600" err="1"/>
              <a:t>Consectetur</a:t>
            </a:r>
            <a:r>
              <a:rPr lang="en-US" sz="1600"/>
              <a:t> </a:t>
            </a:r>
            <a:r>
              <a:rPr lang="en-US" sz="1600" err="1"/>
              <a:t>adipiscinge</a:t>
            </a:r>
            <a:r>
              <a:rPr lang="en-US" sz="1600"/>
              <a:t> magna </a:t>
            </a:r>
            <a:r>
              <a:rPr lang="en-US" sz="1600" err="1"/>
              <a:t>amet</a:t>
            </a:r>
            <a:endParaRPr lang="en-US" sz="1600"/>
          </a:p>
          <a:p>
            <a:pPr marL="228600" marR="0" lvl="1" indent="-228600" algn="l" defTabSz="914400" rtl="0" eaLnBrk="1" fontAlgn="auto" latinLnBrk="0" hangingPunct="1">
              <a:lnSpc>
                <a:spcPct val="90000"/>
              </a:lnSpc>
              <a:spcBef>
                <a:spcPts val="500"/>
              </a:spcBef>
              <a:spcAft>
                <a:spcPts val="1000"/>
              </a:spcAft>
              <a:buClr>
                <a:schemeClr val="tx1"/>
              </a:buClr>
              <a:buSzPct val="150000"/>
              <a:buFont typeface="Arial" panose="020B0604020202020204" pitchFamily="34" charset="0"/>
              <a:buChar char="•"/>
              <a:tabLst/>
              <a:defRPr/>
            </a:pPr>
            <a:r>
              <a:rPr lang="en-US" sz="1600" err="1"/>
              <a:t>Quis</a:t>
            </a:r>
            <a:r>
              <a:rPr lang="en-US" sz="1600"/>
              <a:t> </a:t>
            </a:r>
            <a:r>
              <a:rPr lang="en-US" sz="1600" err="1"/>
              <a:t>varius</a:t>
            </a:r>
            <a:r>
              <a:rPr lang="en-US" sz="1600"/>
              <a:t> </a:t>
            </a:r>
            <a:r>
              <a:rPr lang="en-US" sz="1600" err="1"/>
              <a:t>quam</a:t>
            </a:r>
            <a:r>
              <a:rPr lang="en-US" sz="1600"/>
              <a:t> </a:t>
            </a:r>
            <a:r>
              <a:rPr lang="en-US" sz="1600" err="1"/>
              <a:t>quisque</a:t>
            </a:r>
            <a:r>
              <a:rPr lang="en-US" sz="1600"/>
              <a:t> id diam vel </a:t>
            </a:r>
            <a:r>
              <a:rPr lang="en-US" sz="1600" err="1"/>
              <a:t>quam</a:t>
            </a:r>
            <a:r>
              <a:rPr lang="en-US" sz="1600"/>
              <a:t> </a:t>
            </a:r>
            <a:r>
              <a:rPr lang="en-US" sz="1600" err="1"/>
              <a:t>elementum</a:t>
            </a:r>
            <a:endParaRPr lang="en-US" sz="1600"/>
          </a:p>
        </p:txBody>
      </p:sp>
      <p:sp>
        <p:nvSpPr>
          <p:cNvPr id="13" name="Subhead">
            <a:extLst>
              <a:ext uri="{FF2B5EF4-FFF2-40B4-BE49-F238E27FC236}">
                <a16:creationId xmlns:a16="http://schemas.microsoft.com/office/drawing/2014/main" id="{33C05E23-F0F3-4B49-AF9D-2BDBB3BC843D}"/>
              </a:ext>
            </a:extLst>
          </p:cNvPr>
          <p:cNvSpPr>
            <a:spLocks noGrp="1"/>
          </p:cNvSpPr>
          <p:nvPr>
            <p:ph type="body" sz="quarter" idx="21" hasCustomPrompt="1"/>
          </p:nvPr>
        </p:nvSpPr>
        <p:spPr>
          <a:xfrm>
            <a:off x="386105" y="2086840"/>
            <a:ext cx="5521332" cy="325437"/>
          </a:xfrm>
        </p:spPr>
        <p:txBody>
          <a:bodyPr anchor="b">
            <a:noAutofit/>
          </a:bodyPr>
          <a:lstStyle>
            <a:lvl1pPr>
              <a:defRPr sz="1800" b="1">
                <a:solidFill>
                  <a:schemeClr val="tx1"/>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Subhead</a:t>
            </a:r>
          </a:p>
        </p:txBody>
      </p:sp>
      <p:sp>
        <p:nvSpPr>
          <p:cNvPr id="19" name="Subhead">
            <a:extLst>
              <a:ext uri="{FF2B5EF4-FFF2-40B4-BE49-F238E27FC236}">
                <a16:creationId xmlns:a16="http://schemas.microsoft.com/office/drawing/2014/main" id="{3B2E5A9F-2D8B-8949-B389-FD8DCC43A1E7}"/>
              </a:ext>
            </a:extLst>
          </p:cNvPr>
          <p:cNvSpPr>
            <a:spLocks noGrp="1"/>
          </p:cNvSpPr>
          <p:nvPr>
            <p:ph type="body" sz="quarter" idx="22" hasCustomPrompt="1"/>
          </p:nvPr>
        </p:nvSpPr>
        <p:spPr>
          <a:xfrm>
            <a:off x="6477886" y="2086840"/>
            <a:ext cx="5521332" cy="325437"/>
          </a:xfrm>
        </p:spPr>
        <p:txBody>
          <a:bodyPr anchor="b">
            <a:noAutofit/>
          </a:bodyPr>
          <a:lstStyle>
            <a:lvl1pPr>
              <a:defRPr sz="1800" b="1">
                <a:solidFill>
                  <a:schemeClr val="tx1"/>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Subhead</a:t>
            </a:r>
          </a:p>
        </p:txBody>
      </p:sp>
      <p:sp>
        <p:nvSpPr>
          <p:cNvPr id="16" name="Subhead">
            <a:extLst>
              <a:ext uri="{FF2B5EF4-FFF2-40B4-BE49-F238E27FC236}">
                <a16:creationId xmlns:a16="http://schemas.microsoft.com/office/drawing/2014/main" id="{EBE21F15-1119-CC4F-9DDA-40327F986ACC}"/>
              </a:ext>
            </a:extLst>
          </p:cNvPr>
          <p:cNvSpPr>
            <a:spLocks noGrp="1"/>
          </p:cNvSpPr>
          <p:nvPr>
            <p:ph type="body" sz="quarter" idx="26" hasCustomPrompt="1"/>
          </p:nvPr>
        </p:nvSpPr>
        <p:spPr>
          <a:xfrm>
            <a:off x="381000" y="1262063"/>
            <a:ext cx="11430000" cy="325437"/>
          </a:xfrm>
        </p:spPr>
        <p:txBody>
          <a:bodyPr anchor="t">
            <a:noAutofit/>
          </a:bodyPr>
          <a:lstStyle>
            <a:lvl1pPr>
              <a:defRPr sz="2000" b="1">
                <a:solidFill>
                  <a:schemeClr val="accent6"/>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Optional subhead text if desired</a:t>
            </a:r>
          </a:p>
        </p:txBody>
      </p:sp>
      <p:sp>
        <p:nvSpPr>
          <p:cNvPr id="17" name="Content Placeholder 1">
            <a:extLst>
              <a:ext uri="{FF2B5EF4-FFF2-40B4-BE49-F238E27FC236}">
                <a16:creationId xmlns:a16="http://schemas.microsoft.com/office/drawing/2014/main" id="{D8BD2158-F506-2F46-BA64-65C9FB37BE46}"/>
              </a:ext>
            </a:extLst>
          </p:cNvPr>
          <p:cNvSpPr>
            <a:spLocks noGrp="1"/>
          </p:cNvSpPr>
          <p:nvPr>
            <p:ph idx="27" hasCustomPrompt="1"/>
          </p:nvPr>
        </p:nvSpPr>
        <p:spPr>
          <a:xfrm>
            <a:off x="1478280" y="5354145"/>
            <a:ext cx="9349740" cy="917779"/>
          </a:xfrm>
        </p:spPr>
        <p:txBody>
          <a:bodyPr lIns="0" rIns="0" anchor="ctr">
            <a:noAutofit/>
          </a:bodyPr>
          <a:lstStyle>
            <a:lvl1pPr marL="0" marR="0" indent="0" algn="ctr" defTabSz="914400" rtl="0" eaLnBrk="1" fontAlgn="auto" latinLnBrk="0" hangingPunct="1">
              <a:lnSpc>
                <a:spcPct val="100000"/>
              </a:lnSpc>
              <a:spcBef>
                <a:spcPts val="0"/>
              </a:spcBef>
              <a:spcAft>
                <a:spcPts val="0"/>
              </a:spcAft>
              <a:buClrTx/>
              <a:buSzTx/>
              <a:buFontTx/>
              <a:buNone/>
              <a:tabLst/>
              <a:defRPr lang="en-US" sz="1800" b="1" kern="1200" dirty="0">
                <a:solidFill>
                  <a:schemeClr val="bg1"/>
                </a:solidFill>
                <a:latin typeface="+mn-lt"/>
                <a:ea typeface="+mn-ea"/>
                <a:cs typeface="+mn-cs"/>
              </a:defRPr>
            </a:lvl1pPr>
            <a:lvl2pPr marL="0" indent="0" algn="ctr">
              <a:lnSpc>
                <a:spcPct val="100000"/>
              </a:lnSpc>
              <a:spcBef>
                <a:spcPts val="0"/>
              </a:spcBef>
              <a:buNone/>
              <a:defRPr lang="en-US" sz="1800" b="1" kern="1200" dirty="0">
                <a:solidFill>
                  <a:schemeClr val="lt1"/>
                </a:solidFill>
                <a:latin typeface="+mn-lt"/>
                <a:ea typeface="+mn-ea"/>
                <a:cs typeface="+mn-cs"/>
              </a:defRPr>
            </a:lvl2pPr>
            <a:lvl3pPr marL="228600" indent="0" algn="ctr">
              <a:lnSpc>
                <a:spcPct val="100000"/>
              </a:lnSpc>
              <a:spcBef>
                <a:spcPts val="0"/>
              </a:spcBef>
              <a:buNone/>
              <a:defRPr lang="en-US" sz="1800" b="1" kern="1200" dirty="0">
                <a:solidFill>
                  <a:schemeClr val="lt1"/>
                </a:solidFill>
                <a:latin typeface="+mn-lt"/>
                <a:ea typeface="+mn-ea"/>
                <a:cs typeface="+mn-cs"/>
              </a:defRPr>
            </a:lvl3pPr>
            <a:lvl4pPr marL="457200" indent="0" algn="ctr">
              <a:lnSpc>
                <a:spcPct val="100000"/>
              </a:lnSpc>
              <a:spcBef>
                <a:spcPts val="0"/>
              </a:spcBef>
              <a:buNone/>
              <a:defRPr lang="en-US" sz="1800" b="1" kern="1200" dirty="0">
                <a:solidFill>
                  <a:schemeClr val="lt1"/>
                </a:solidFill>
                <a:latin typeface="+mn-lt"/>
                <a:ea typeface="+mn-ea"/>
                <a:cs typeface="+mn-cs"/>
              </a:defRPr>
            </a:lvl4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mn-lt"/>
                <a:ea typeface="+mn-ea"/>
                <a:cs typeface="+mn-cs"/>
              </a:rPr>
              <a:t>Lorem ipsum dolor sit </a:t>
            </a:r>
            <a:r>
              <a:rPr kumimoji="0" lang="en-US" sz="1800" b="1" i="0" u="none" strike="noStrike" kern="1200" cap="none" spc="0" normalizeH="0" baseline="0" noProof="0" err="1">
                <a:ln>
                  <a:noFill/>
                </a:ln>
                <a:solidFill>
                  <a:prstClr val="white"/>
                </a:solidFill>
                <a:effectLst/>
                <a:uLnTx/>
                <a:uFillTx/>
                <a:latin typeface="+mn-lt"/>
                <a:ea typeface="+mn-ea"/>
                <a:cs typeface="+mn-cs"/>
              </a:rPr>
              <a:t>amet</a:t>
            </a:r>
            <a:r>
              <a:rPr kumimoji="0" lang="en-US" sz="1800" b="1" i="0" u="none" strike="noStrike" kern="1200" cap="none" spc="0" normalizeH="0" baseline="0" noProof="0">
                <a:ln>
                  <a:noFill/>
                </a:ln>
                <a:solidFill>
                  <a:prstClr val="white"/>
                </a:solidFill>
                <a:effectLst/>
                <a:uLnTx/>
                <a:uFillTx/>
                <a:latin typeface="+mn-lt"/>
                <a:ea typeface="+mn-ea"/>
                <a:cs typeface="+mn-cs"/>
              </a:rPr>
              <a:t>, </a:t>
            </a:r>
            <a:r>
              <a:rPr kumimoji="0" lang="en-US" sz="1800" b="1" i="0" u="none" strike="noStrike" kern="1200" cap="none" spc="0" normalizeH="0" baseline="0" noProof="0" err="1">
                <a:ln>
                  <a:noFill/>
                </a:ln>
                <a:solidFill>
                  <a:prstClr val="white"/>
                </a:solidFill>
                <a:effectLst/>
                <a:uLnTx/>
                <a:uFillTx/>
                <a:latin typeface="+mn-lt"/>
                <a:ea typeface="+mn-ea"/>
                <a:cs typeface="+mn-cs"/>
              </a:rPr>
              <a:t>consectetur</a:t>
            </a:r>
            <a:r>
              <a:rPr kumimoji="0" lang="en-US" sz="1800" b="1" i="0" u="none" strike="noStrike" kern="1200" cap="none" spc="0" normalizeH="0" baseline="0" noProof="0">
                <a:ln>
                  <a:noFill/>
                </a:ln>
                <a:solidFill>
                  <a:prstClr val="white"/>
                </a:solidFill>
                <a:effectLst/>
                <a:uLnTx/>
                <a:uFillTx/>
                <a:latin typeface="+mn-lt"/>
                <a:ea typeface="+mn-ea"/>
                <a:cs typeface="+mn-cs"/>
              </a:rPr>
              <a:t> </a:t>
            </a:r>
            <a:r>
              <a:rPr kumimoji="0" lang="en-US" sz="1800" b="1" i="0" u="none" strike="noStrike" kern="1200" cap="none" spc="0" normalizeH="0" baseline="0" noProof="0" err="1">
                <a:ln>
                  <a:noFill/>
                </a:ln>
                <a:solidFill>
                  <a:prstClr val="white"/>
                </a:solidFill>
                <a:effectLst/>
                <a:uLnTx/>
                <a:uFillTx/>
                <a:latin typeface="+mn-lt"/>
                <a:ea typeface="+mn-ea"/>
                <a:cs typeface="+mn-cs"/>
              </a:rPr>
              <a:t>adipiscing</a:t>
            </a:r>
            <a:r>
              <a:rPr kumimoji="0" lang="en-US" sz="1800" b="1" i="0" u="none" strike="noStrike" kern="1200" cap="none" spc="0" normalizeH="0" baseline="0" noProof="0">
                <a:ln>
                  <a:noFill/>
                </a:ln>
                <a:solidFill>
                  <a:prstClr val="white"/>
                </a:solidFill>
                <a:effectLst/>
                <a:uLnTx/>
                <a:uFillTx/>
                <a:latin typeface="+mn-lt"/>
                <a:ea typeface="+mn-ea"/>
                <a:cs typeface="+mn-cs"/>
              </a:rPr>
              <a:t> </a:t>
            </a:r>
            <a:r>
              <a:rPr kumimoji="0" lang="en-US" sz="1800" b="1" i="0" u="none" strike="noStrike" kern="1200" cap="none" spc="0" normalizeH="0" baseline="0" noProof="0" err="1">
                <a:ln>
                  <a:noFill/>
                </a:ln>
                <a:solidFill>
                  <a:prstClr val="white"/>
                </a:solidFill>
                <a:effectLst/>
                <a:uLnTx/>
                <a:uFillTx/>
                <a:latin typeface="+mn-lt"/>
                <a:ea typeface="+mn-ea"/>
                <a:cs typeface="+mn-cs"/>
              </a:rPr>
              <a:t>elit</a:t>
            </a:r>
            <a:r>
              <a:rPr kumimoji="0" lang="en-US" sz="1800" b="1" i="0" u="none" strike="noStrike" kern="1200" cap="none" spc="0" normalizeH="0" baseline="0" noProof="0">
                <a:ln>
                  <a:noFill/>
                </a:ln>
                <a:solidFill>
                  <a:prstClr val="white"/>
                </a:solidFill>
                <a:effectLst/>
                <a:uLnTx/>
                <a:uFillTx/>
                <a:latin typeface="+mn-lt"/>
                <a:ea typeface="+mn-ea"/>
                <a:cs typeface="+mn-cs"/>
              </a:rPr>
              <a:t>, sed do </a:t>
            </a:r>
            <a:r>
              <a:rPr kumimoji="0" lang="en-US" sz="1800" b="1" i="0" u="none" strike="noStrike" kern="1200" cap="none" spc="0" normalizeH="0" baseline="0" noProof="0" err="1">
                <a:ln>
                  <a:noFill/>
                </a:ln>
                <a:solidFill>
                  <a:prstClr val="white"/>
                </a:solidFill>
                <a:effectLst/>
                <a:uLnTx/>
                <a:uFillTx/>
                <a:latin typeface="+mn-lt"/>
                <a:ea typeface="+mn-ea"/>
                <a:cs typeface="+mn-cs"/>
              </a:rPr>
              <a:t>eiusmod</a:t>
            </a:r>
            <a:r>
              <a:rPr kumimoji="0" lang="en-US" sz="1800" b="1" i="0" u="none" strike="noStrike" kern="1200" cap="none" spc="0" normalizeH="0" baseline="0" noProof="0">
                <a:ln>
                  <a:noFill/>
                </a:ln>
                <a:solidFill>
                  <a:prstClr val="white"/>
                </a:solidFill>
                <a:effectLst/>
                <a:uLnTx/>
                <a:uFillTx/>
                <a:latin typeface="+mn-lt"/>
                <a:ea typeface="+mn-ea"/>
                <a:cs typeface="+mn-cs"/>
              </a:rPr>
              <a:t> </a:t>
            </a:r>
            <a:r>
              <a:rPr kumimoji="0" lang="en-US" sz="1800" b="1" i="0" u="none" strike="noStrike" kern="1200" cap="none" spc="0" normalizeH="0" baseline="0" noProof="0" err="1">
                <a:ln>
                  <a:noFill/>
                </a:ln>
                <a:solidFill>
                  <a:prstClr val="white"/>
                </a:solidFill>
                <a:effectLst/>
                <a:uLnTx/>
                <a:uFillTx/>
                <a:latin typeface="+mn-lt"/>
                <a:ea typeface="+mn-ea"/>
                <a:cs typeface="+mn-cs"/>
              </a:rPr>
              <a:t>tempor</a:t>
            </a:r>
            <a:endParaRPr kumimoji="0" lang="en-US" sz="1800" b="1" i="0" u="none" strike="noStrike" kern="1200" cap="none" spc="0" normalizeH="0" baseline="0" noProof="0">
              <a:ln>
                <a:noFill/>
              </a:ln>
              <a:solidFill>
                <a:prstClr val="white"/>
              </a:solidFill>
              <a:effectLst/>
              <a:uLnTx/>
              <a:uFillTx/>
              <a:latin typeface="+mn-lt"/>
              <a:ea typeface="+mn-ea"/>
              <a:cs typeface="+mn-cs"/>
            </a:endParaRPr>
          </a:p>
        </p:txBody>
      </p:sp>
      <p:sp>
        <p:nvSpPr>
          <p:cNvPr id="18" name="Text Placeholder 2">
            <a:extLst>
              <a:ext uri="{FF2B5EF4-FFF2-40B4-BE49-F238E27FC236}">
                <a16:creationId xmlns:a16="http://schemas.microsoft.com/office/drawing/2014/main" id="{26B482D3-4E53-1B4B-8B1C-4FA390F6255B}"/>
              </a:ext>
            </a:extLst>
          </p:cNvPr>
          <p:cNvSpPr>
            <a:spLocks noGrp="1"/>
          </p:cNvSpPr>
          <p:nvPr>
            <p:ph type="body" idx="10" hasCustomPrompt="1"/>
          </p:nvPr>
        </p:nvSpPr>
        <p:spPr>
          <a:xfrm>
            <a:off x="381000" y="297222"/>
            <a:ext cx="9728200" cy="716190"/>
          </a:xfrm>
        </p:spPr>
        <p:txBody>
          <a:bodyPr anchor="ctr"/>
          <a:lstStyle>
            <a:lvl1pPr>
              <a:defRPr lang="en-US" sz="1800" kern="1200" cap="none" baseline="0" dirty="0" smtClean="0">
                <a:solidFill>
                  <a:schemeClr val="tx1"/>
                </a:solidFill>
                <a:latin typeface="+mj-lt"/>
                <a:ea typeface="+mj-ea"/>
                <a:cs typeface="+mj-cs"/>
              </a:defRPr>
            </a:lvl1pPr>
            <a:lvl2pPr>
              <a:defRPr lang="en-US" sz="1800" kern="1200" cap="none" baseline="0" dirty="0" smtClean="0">
                <a:solidFill>
                  <a:schemeClr val="tx1"/>
                </a:solidFill>
                <a:latin typeface="+mj-lt"/>
                <a:ea typeface="+mj-ea"/>
                <a:cs typeface="+mj-cs"/>
              </a:defRPr>
            </a:lvl2pPr>
            <a:lvl3pPr>
              <a:defRPr lang="en-US" sz="1800" kern="1200" cap="none" baseline="0" dirty="0" smtClean="0">
                <a:solidFill>
                  <a:schemeClr val="tx1"/>
                </a:solidFill>
                <a:latin typeface="+mj-lt"/>
                <a:ea typeface="+mj-ea"/>
                <a:cs typeface="+mj-cs"/>
              </a:defRPr>
            </a:lvl3pPr>
            <a:lvl4pPr>
              <a:defRPr lang="en-US" sz="1800" kern="1200" cap="none" baseline="0" dirty="0" smtClean="0">
                <a:solidFill>
                  <a:schemeClr val="tx1"/>
                </a:solidFill>
                <a:latin typeface="+mj-lt"/>
                <a:ea typeface="+mj-ea"/>
                <a:cs typeface="+mj-cs"/>
              </a:defRPr>
            </a:lvl4pPr>
            <a:lvl5pPr>
              <a:defRPr lang="en-US" sz="1800" kern="1200" cap="none" baseline="0" dirty="0">
                <a:solidFill>
                  <a:schemeClr val="tx1"/>
                </a:solidFill>
                <a:latin typeface="+mj-lt"/>
                <a:ea typeface="+mj-ea"/>
                <a:cs typeface="+mj-cs"/>
              </a:defRPr>
            </a:lvl5pPr>
          </a:lstStyle>
          <a:p>
            <a:pPr lvl="0"/>
            <a:r>
              <a:rPr lang="en-US"/>
              <a:t>Slide Title</a:t>
            </a:r>
          </a:p>
        </p:txBody>
      </p:sp>
    </p:spTree>
    <p:extLst>
      <p:ext uri="{BB962C8B-B14F-4D97-AF65-F5344CB8AC3E}">
        <p14:creationId xmlns:p14="http://schemas.microsoft.com/office/powerpoint/2010/main" val="258216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col gray box for chart/graph">
    <p:spTree>
      <p:nvGrpSpPr>
        <p:cNvPr id="1" name=""/>
        <p:cNvGrpSpPr/>
        <p:nvPr/>
      </p:nvGrpSpPr>
      <p:grpSpPr>
        <a:xfrm>
          <a:off x="0" y="0"/>
          <a:ext cx="0" cy="0"/>
          <a:chOff x="0" y="0"/>
          <a:chExt cx="0" cy="0"/>
        </a:xfrm>
      </p:grpSpPr>
      <p:sp>
        <p:nvSpPr>
          <p:cNvPr id="18" name="Rounded Rectangle 17">
            <a:extLst>
              <a:ext uri="{FF2B5EF4-FFF2-40B4-BE49-F238E27FC236}">
                <a16:creationId xmlns:a16="http://schemas.microsoft.com/office/drawing/2014/main" id="{DC5A8053-A705-954E-BDAE-43809D9B1D8C}"/>
              </a:ext>
            </a:extLst>
          </p:cNvPr>
          <p:cNvSpPr/>
          <p:nvPr userDrawn="1"/>
        </p:nvSpPr>
        <p:spPr>
          <a:xfrm>
            <a:off x="324332" y="1282344"/>
            <a:ext cx="5669280" cy="5031994"/>
          </a:xfrm>
          <a:prstGeom prst="roundRect">
            <a:avLst>
              <a:gd name="adj" fmla="val 5975"/>
            </a:avLst>
          </a:prstGeom>
          <a:solidFill>
            <a:schemeClr val="accent2">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E8F395EF-77C5-6B4D-938B-57C11201243E}"/>
              </a:ext>
            </a:extLst>
          </p:cNvPr>
          <p:cNvSpPr/>
          <p:nvPr userDrawn="1"/>
        </p:nvSpPr>
        <p:spPr>
          <a:xfrm>
            <a:off x="6208297" y="1282344"/>
            <a:ext cx="5669280" cy="5031994"/>
          </a:xfrm>
          <a:prstGeom prst="roundRect">
            <a:avLst>
              <a:gd name="adj" fmla="val 5975"/>
            </a:avLst>
          </a:prstGeom>
          <a:solidFill>
            <a:schemeClr val="accent2">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1">
            <a:extLst>
              <a:ext uri="{FF2B5EF4-FFF2-40B4-BE49-F238E27FC236}">
                <a16:creationId xmlns:a16="http://schemas.microsoft.com/office/drawing/2014/main" id="{D96D9079-CFAC-B94A-BA25-5F46FB3E316B}"/>
              </a:ext>
            </a:extLst>
          </p:cNvPr>
          <p:cNvSpPr>
            <a:spLocks noGrp="1"/>
          </p:cNvSpPr>
          <p:nvPr>
            <p:ph type="sldNum" sz="quarter" idx="4"/>
          </p:nvPr>
        </p:nvSpPr>
        <p:spPr>
          <a:xfrm>
            <a:off x="11509829" y="6509500"/>
            <a:ext cx="381000" cy="322752"/>
          </a:xfrm>
          <a:prstGeom prst="rect">
            <a:avLst/>
          </a:prstGeom>
        </p:spPr>
        <p:txBody>
          <a:bodyPr anchor="ctr"/>
          <a:lstStyle>
            <a:lvl1pPr algn="r">
              <a:defRPr sz="800"/>
            </a:lvl1pPr>
          </a:lstStyle>
          <a:p>
            <a:pPr>
              <a:defRPr/>
            </a:pPr>
            <a:fld id="{30723C64-E9EE-4260-BE60-6555669B16D5}" type="slidenum">
              <a:rPr lang="en-US" smtClean="0">
                <a:solidFill>
                  <a:srgbClr val="1A1A1A">
                    <a:tint val="75000"/>
                  </a:srgbClr>
                </a:solidFill>
              </a:rPr>
              <a:pPr>
                <a:defRPr/>
              </a:pPr>
              <a:t>‹#›</a:t>
            </a:fld>
            <a:endParaRPr lang="en-US">
              <a:solidFill>
                <a:srgbClr val="1A1A1A">
                  <a:tint val="75000"/>
                </a:srgbClr>
              </a:solidFill>
            </a:endParaRPr>
          </a:p>
        </p:txBody>
      </p:sp>
      <p:sp>
        <p:nvSpPr>
          <p:cNvPr id="16" name="Subhead">
            <a:extLst>
              <a:ext uri="{FF2B5EF4-FFF2-40B4-BE49-F238E27FC236}">
                <a16:creationId xmlns:a16="http://schemas.microsoft.com/office/drawing/2014/main" id="{EBE21F15-1119-CC4F-9DDA-40327F986ACC}"/>
              </a:ext>
            </a:extLst>
          </p:cNvPr>
          <p:cNvSpPr>
            <a:spLocks noGrp="1"/>
          </p:cNvSpPr>
          <p:nvPr>
            <p:ph type="body" sz="quarter" idx="26" hasCustomPrompt="1"/>
          </p:nvPr>
        </p:nvSpPr>
        <p:spPr>
          <a:xfrm>
            <a:off x="597666" y="1475581"/>
            <a:ext cx="5105400" cy="325437"/>
          </a:xfrm>
        </p:spPr>
        <p:txBody>
          <a:bodyPr anchor="ctr">
            <a:noAutofit/>
          </a:bodyPr>
          <a:lstStyle>
            <a:lvl1pPr algn="ctr">
              <a:defRPr sz="2000" b="1">
                <a:solidFill>
                  <a:schemeClr val="accent6"/>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Optional header text</a:t>
            </a:r>
          </a:p>
        </p:txBody>
      </p:sp>
      <p:sp>
        <p:nvSpPr>
          <p:cNvPr id="25" name="Subhead">
            <a:extLst>
              <a:ext uri="{FF2B5EF4-FFF2-40B4-BE49-F238E27FC236}">
                <a16:creationId xmlns:a16="http://schemas.microsoft.com/office/drawing/2014/main" id="{1D629DFD-5FEB-D944-8AB5-B7F16A17C4BF}"/>
              </a:ext>
            </a:extLst>
          </p:cNvPr>
          <p:cNvSpPr>
            <a:spLocks noGrp="1"/>
          </p:cNvSpPr>
          <p:nvPr>
            <p:ph type="body" sz="quarter" idx="28" hasCustomPrompt="1"/>
          </p:nvPr>
        </p:nvSpPr>
        <p:spPr>
          <a:xfrm>
            <a:off x="6474913" y="1475581"/>
            <a:ext cx="5105400" cy="325437"/>
          </a:xfrm>
        </p:spPr>
        <p:txBody>
          <a:bodyPr anchor="ctr">
            <a:noAutofit/>
          </a:bodyPr>
          <a:lstStyle>
            <a:lvl1pPr algn="ctr">
              <a:defRPr sz="2000" b="1">
                <a:solidFill>
                  <a:schemeClr val="accent6"/>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Optional header text</a:t>
            </a:r>
          </a:p>
        </p:txBody>
      </p:sp>
      <p:sp>
        <p:nvSpPr>
          <p:cNvPr id="9" name="Text Placeholder 2">
            <a:extLst>
              <a:ext uri="{FF2B5EF4-FFF2-40B4-BE49-F238E27FC236}">
                <a16:creationId xmlns:a16="http://schemas.microsoft.com/office/drawing/2014/main" id="{65F0428F-847B-1B4C-9D1C-4682E2CCC0B2}"/>
              </a:ext>
            </a:extLst>
          </p:cNvPr>
          <p:cNvSpPr>
            <a:spLocks noGrp="1"/>
          </p:cNvSpPr>
          <p:nvPr>
            <p:ph type="body" idx="10" hasCustomPrompt="1"/>
          </p:nvPr>
        </p:nvSpPr>
        <p:spPr>
          <a:xfrm>
            <a:off x="381000" y="297222"/>
            <a:ext cx="9728200" cy="716190"/>
          </a:xfrm>
        </p:spPr>
        <p:txBody>
          <a:bodyPr anchor="ctr"/>
          <a:lstStyle>
            <a:lvl1pPr>
              <a:defRPr lang="en-US" sz="1800" kern="1200" cap="none" baseline="0" dirty="0" smtClean="0">
                <a:solidFill>
                  <a:schemeClr val="tx1"/>
                </a:solidFill>
                <a:latin typeface="+mj-lt"/>
                <a:ea typeface="+mj-ea"/>
                <a:cs typeface="+mj-cs"/>
              </a:defRPr>
            </a:lvl1pPr>
            <a:lvl2pPr>
              <a:defRPr lang="en-US" sz="1800" kern="1200" cap="none" baseline="0" dirty="0" smtClean="0">
                <a:solidFill>
                  <a:schemeClr val="tx1"/>
                </a:solidFill>
                <a:latin typeface="+mj-lt"/>
                <a:ea typeface="+mj-ea"/>
                <a:cs typeface="+mj-cs"/>
              </a:defRPr>
            </a:lvl2pPr>
            <a:lvl3pPr>
              <a:defRPr lang="en-US" sz="1800" kern="1200" cap="none" baseline="0" dirty="0" smtClean="0">
                <a:solidFill>
                  <a:schemeClr val="tx1"/>
                </a:solidFill>
                <a:latin typeface="+mj-lt"/>
                <a:ea typeface="+mj-ea"/>
                <a:cs typeface="+mj-cs"/>
              </a:defRPr>
            </a:lvl3pPr>
            <a:lvl4pPr>
              <a:defRPr lang="en-US" sz="1800" kern="1200" cap="none" baseline="0" dirty="0" smtClean="0">
                <a:solidFill>
                  <a:schemeClr val="tx1"/>
                </a:solidFill>
                <a:latin typeface="+mj-lt"/>
                <a:ea typeface="+mj-ea"/>
                <a:cs typeface="+mj-cs"/>
              </a:defRPr>
            </a:lvl4pPr>
            <a:lvl5pPr>
              <a:defRPr lang="en-US" sz="1800" kern="1200" cap="none" baseline="0" dirty="0">
                <a:solidFill>
                  <a:schemeClr val="tx1"/>
                </a:solidFill>
                <a:latin typeface="+mj-lt"/>
                <a:ea typeface="+mj-ea"/>
                <a:cs typeface="+mj-cs"/>
              </a:defRPr>
            </a:lvl5pPr>
          </a:lstStyle>
          <a:p>
            <a:pPr lvl="0"/>
            <a:r>
              <a:rPr lang="en-US"/>
              <a:t>Slide Title</a:t>
            </a:r>
          </a:p>
        </p:txBody>
      </p:sp>
    </p:spTree>
    <p:extLst>
      <p:ext uri="{BB962C8B-B14F-4D97-AF65-F5344CB8AC3E}">
        <p14:creationId xmlns:p14="http://schemas.microsoft.com/office/powerpoint/2010/main" val="326368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col bullet list_Gradient_divider line">
    <p:spTree>
      <p:nvGrpSpPr>
        <p:cNvPr id="1" name=""/>
        <p:cNvGrpSpPr/>
        <p:nvPr/>
      </p:nvGrpSpPr>
      <p:grpSpPr>
        <a:xfrm>
          <a:off x="0" y="0"/>
          <a:ext cx="0" cy="0"/>
          <a:chOff x="0" y="0"/>
          <a:chExt cx="0" cy="0"/>
        </a:xfrm>
      </p:grpSpPr>
      <p:sp>
        <p:nvSpPr>
          <p:cNvPr id="23" name="Rectangle: Top Corners Rounded 9">
            <a:extLst>
              <a:ext uri="{FF2B5EF4-FFF2-40B4-BE49-F238E27FC236}">
                <a16:creationId xmlns:a16="http://schemas.microsoft.com/office/drawing/2014/main" id="{1203F1C5-4742-0140-AF49-AA99560D2054}"/>
              </a:ext>
            </a:extLst>
          </p:cNvPr>
          <p:cNvSpPr/>
          <p:nvPr userDrawn="1"/>
        </p:nvSpPr>
        <p:spPr>
          <a:xfrm rot="5400000">
            <a:off x="3796082" y="-2081579"/>
            <a:ext cx="4599835" cy="12192000"/>
          </a:xfrm>
          <a:prstGeom prst="rect">
            <a:avLst/>
          </a:prstGeom>
          <a:gradFill>
            <a:gsLst>
              <a:gs pos="99000">
                <a:schemeClr val="bg1">
                  <a:alpha val="0"/>
                </a:schemeClr>
              </a:gs>
              <a:gs pos="0">
                <a:schemeClr val="accent6">
                  <a:alpha val="2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1">
            <a:extLst>
              <a:ext uri="{FF2B5EF4-FFF2-40B4-BE49-F238E27FC236}">
                <a16:creationId xmlns:a16="http://schemas.microsoft.com/office/drawing/2014/main" id="{D96D9079-CFAC-B94A-BA25-5F46FB3E316B}"/>
              </a:ext>
            </a:extLst>
          </p:cNvPr>
          <p:cNvSpPr>
            <a:spLocks noGrp="1"/>
          </p:cNvSpPr>
          <p:nvPr>
            <p:ph type="sldNum" sz="quarter" idx="4"/>
          </p:nvPr>
        </p:nvSpPr>
        <p:spPr>
          <a:xfrm>
            <a:off x="11509829" y="6509500"/>
            <a:ext cx="381000" cy="322752"/>
          </a:xfrm>
          <a:prstGeom prst="rect">
            <a:avLst/>
          </a:prstGeom>
        </p:spPr>
        <p:txBody>
          <a:bodyPr anchor="ctr"/>
          <a:lstStyle>
            <a:lvl1pPr algn="r">
              <a:defRPr sz="800"/>
            </a:lvl1pPr>
          </a:lstStyle>
          <a:p>
            <a:pPr>
              <a:defRPr/>
            </a:pPr>
            <a:fld id="{30723C64-E9EE-4260-BE60-6555669B16D5}" type="slidenum">
              <a:rPr lang="en-US" smtClean="0">
                <a:solidFill>
                  <a:srgbClr val="1A1A1A">
                    <a:tint val="75000"/>
                  </a:srgbClr>
                </a:solidFill>
              </a:rPr>
              <a:pPr>
                <a:defRPr/>
              </a:pPr>
              <a:t>‹#›</a:t>
            </a:fld>
            <a:endParaRPr lang="en-US">
              <a:solidFill>
                <a:srgbClr val="1A1A1A">
                  <a:tint val="75000"/>
                </a:srgbClr>
              </a:solidFill>
            </a:endParaRPr>
          </a:p>
        </p:txBody>
      </p:sp>
      <p:sp>
        <p:nvSpPr>
          <p:cNvPr id="21" name="Text Placeholder 28">
            <a:extLst>
              <a:ext uri="{FF2B5EF4-FFF2-40B4-BE49-F238E27FC236}">
                <a16:creationId xmlns:a16="http://schemas.microsoft.com/office/drawing/2014/main" id="{65704917-E7F5-BE4C-959B-B0E0693AD0E8}"/>
              </a:ext>
            </a:extLst>
          </p:cNvPr>
          <p:cNvSpPr>
            <a:spLocks noGrp="1"/>
          </p:cNvSpPr>
          <p:nvPr>
            <p:ph type="body" sz="quarter" idx="24" hasCustomPrompt="1"/>
          </p:nvPr>
        </p:nvSpPr>
        <p:spPr>
          <a:xfrm>
            <a:off x="386104" y="2512654"/>
            <a:ext cx="5435575" cy="2909076"/>
          </a:xfrm>
        </p:spPr>
        <p:txBody>
          <a:bodyPr lIns="0" rIns="0">
            <a:noAutofit/>
          </a:bodyPr>
          <a:lstStyle>
            <a:lvl1pPr marL="0" indent="0">
              <a:lnSpc>
                <a:spcPct val="100000"/>
              </a:lnSpc>
              <a:spcBef>
                <a:spcPts val="400"/>
              </a:spcBef>
              <a:spcAft>
                <a:spcPts val="400"/>
              </a:spcAft>
              <a:buSzPct val="150000"/>
              <a:buFont typeface="Arial" panose="020B0604020202020204" pitchFamily="34" charset="0"/>
              <a:buNone/>
              <a:tabLst/>
              <a:defRPr lang="en-US" sz="1600" b="1">
                <a:solidFill>
                  <a:schemeClr val="tx1"/>
                </a:solidFill>
                <a:cs typeface="Times New Roman" panose="02020603050405020304" pitchFamily="18" charset="0"/>
              </a:defRPr>
            </a:lvl1pPr>
            <a:lvl2pPr marL="228600" marR="0" indent="-228600" fontAlgn="auto">
              <a:lnSpc>
                <a:spcPct val="100000"/>
              </a:lnSpc>
              <a:spcBef>
                <a:spcPts val="0"/>
              </a:spcBef>
              <a:spcAft>
                <a:spcPts val="600"/>
              </a:spcAft>
              <a:buClr>
                <a:schemeClr val="tx1"/>
              </a:buClr>
              <a:buSzPct val="150000"/>
              <a:buFont typeface="Arial" panose="020B0604020202020204" pitchFamily="34" charset="0"/>
              <a:buChar char="•"/>
              <a:tabLst/>
              <a:defRPr lang="en-US" sz="1600">
                <a:solidFill>
                  <a:srgbClr val="353535"/>
                </a:solidFill>
                <a:cs typeface="Times New Roman" panose="02020603050405020304" pitchFamily="18" charset="0"/>
              </a:defRPr>
            </a:lvl2pPr>
            <a:lvl3pPr marL="571500" indent="-174625">
              <a:lnSpc>
                <a:spcPct val="100000"/>
              </a:lnSpc>
              <a:buFont typeface="Arial" panose="020B0604020202020204" pitchFamily="34" charset="0"/>
              <a:buChar char="•"/>
              <a:tabLst/>
              <a:defRPr sz="1200"/>
            </a:lvl3pPr>
            <a:lvl4pPr marL="804863" indent="-166688">
              <a:lnSpc>
                <a:spcPct val="100000"/>
              </a:lnSpc>
              <a:buFont typeface="System Font Regular"/>
              <a:buChar char="–"/>
              <a:tabLst/>
              <a:defRPr sz="1200"/>
            </a:lvl4pPr>
            <a:lvl5pPr>
              <a:defRPr sz="1200"/>
            </a:lvl5pPr>
          </a:lstStyle>
          <a:p>
            <a:pPr marL="228600" lvl="1" indent="-228600">
              <a:lnSpc>
                <a:spcPct val="90000"/>
              </a:lnSpc>
              <a:spcBef>
                <a:spcPts val="500"/>
              </a:spcBef>
              <a:spcAft>
                <a:spcPts val="1000"/>
              </a:spcAft>
              <a:buClr>
                <a:schemeClr val="tx1"/>
              </a:buClr>
              <a:buSzPct val="150000"/>
              <a:buFont typeface="Arial" panose="020B0604020202020204" pitchFamily="34" charset="0"/>
              <a:buChar char="•"/>
              <a:defRPr/>
            </a:pPr>
            <a:r>
              <a:rPr lang="en-US" sz="1600"/>
              <a:t>Lorem ipsum dolor sit </a:t>
            </a:r>
            <a:r>
              <a:rPr lang="en-US" sz="1600" err="1"/>
              <a:t>amet</a:t>
            </a:r>
            <a:endParaRPr lang="en-US" sz="1600"/>
          </a:p>
          <a:p>
            <a:pPr marL="228600" lvl="1" indent="-228600">
              <a:lnSpc>
                <a:spcPct val="90000"/>
              </a:lnSpc>
              <a:spcBef>
                <a:spcPts val="500"/>
              </a:spcBef>
              <a:spcAft>
                <a:spcPts val="1000"/>
              </a:spcAft>
              <a:buClr>
                <a:schemeClr val="tx1"/>
              </a:buClr>
              <a:buSzPct val="150000"/>
              <a:buFont typeface="Arial" panose="020B0604020202020204" pitchFamily="34" charset="0"/>
              <a:buChar char="•"/>
              <a:defRPr/>
            </a:pPr>
            <a:r>
              <a:rPr lang="en-US" sz="1600" err="1"/>
              <a:t>Consectetur</a:t>
            </a:r>
            <a:r>
              <a:rPr lang="en-US" sz="1600"/>
              <a:t> </a:t>
            </a:r>
            <a:r>
              <a:rPr lang="en-US" sz="1600" err="1"/>
              <a:t>adipiscinge</a:t>
            </a:r>
            <a:r>
              <a:rPr lang="en-US" sz="1600"/>
              <a:t> magna </a:t>
            </a:r>
            <a:r>
              <a:rPr lang="en-US" sz="1600" err="1"/>
              <a:t>amet</a:t>
            </a:r>
            <a:endParaRPr lang="en-US" sz="1600"/>
          </a:p>
          <a:p>
            <a:pPr marL="228600" lvl="1" indent="-228600">
              <a:lnSpc>
                <a:spcPct val="90000"/>
              </a:lnSpc>
              <a:spcBef>
                <a:spcPts val="500"/>
              </a:spcBef>
              <a:spcAft>
                <a:spcPts val="1000"/>
              </a:spcAft>
              <a:buClr>
                <a:schemeClr val="tx1"/>
              </a:buClr>
              <a:buSzPct val="150000"/>
              <a:buFont typeface="Arial" panose="020B0604020202020204" pitchFamily="34" charset="0"/>
              <a:buChar char="•"/>
              <a:defRPr/>
            </a:pPr>
            <a:r>
              <a:rPr lang="en-US" sz="1600" err="1"/>
              <a:t>Quis</a:t>
            </a:r>
            <a:r>
              <a:rPr lang="en-US" sz="1600"/>
              <a:t> </a:t>
            </a:r>
            <a:r>
              <a:rPr lang="en-US" sz="1600" err="1"/>
              <a:t>varius</a:t>
            </a:r>
            <a:r>
              <a:rPr lang="en-US" sz="1600"/>
              <a:t> </a:t>
            </a:r>
            <a:r>
              <a:rPr lang="en-US" sz="1600" err="1"/>
              <a:t>quam</a:t>
            </a:r>
            <a:r>
              <a:rPr lang="en-US" sz="1600"/>
              <a:t> </a:t>
            </a:r>
            <a:r>
              <a:rPr lang="en-US" sz="1600" err="1"/>
              <a:t>quisque</a:t>
            </a:r>
            <a:r>
              <a:rPr lang="en-US" sz="1600"/>
              <a:t> id diam vel </a:t>
            </a:r>
            <a:r>
              <a:rPr lang="en-US" sz="1600" err="1"/>
              <a:t>quam</a:t>
            </a:r>
            <a:r>
              <a:rPr lang="en-US" sz="1600"/>
              <a:t> </a:t>
            </a:r>
            <a:r>
              <a:rPr lang="en-US" sz="1600" err="1"/>
              <a:t>elementum</a:t>
            </a:r>
            <a:endParaRPr lang="en-US" sz="1600"/>
          </a:p>
          <a:p>
            <a:pPr marL="228600" lvl="1" indent="-228600">
              <a:lnSpc>
                <a:spcPct val="90000"/>
              </a:lnSpc>
              <a:spcBef>
                <a:spcPts val="500"/>
              </a:spcBef>
              <a:spcAft>
                <a:spcPts val="1000"/>
              </a:spcAft>
              <a:buClr>
                <a:schemeClr val="tx1"/>
              </a:buClr>
              <a:buSzPct val="150000"/>
              <a:buFont typeface="Arial" panose="020B0604020202020204" pitchFamily="34" charset="0"/>
              <a:buChar char="•"/>
              <a:defRPr/>
            </a:pPr>
            <a:r>
              <a:rPr lang="en-US" sz="1600"/>
              <a:t>Lorem ipsum dolor sit </a:t>
            </a:r>
            <a:r>
              <a:rPr lang="en-US" sz="1600" err="1"/>
              <a:t>amet</a:t>
            </a:r>
            <a:endParaRPr lang="en-US" sz="1600"/>
          </a:p>
          <a:p>
            <a:pPr marL="228600" lvl="1" indent="-228600">
              <a:lnSpc>
                <a:spcPct val="90000"/>
              </a:lnSpc>
              <a:spcBef>
                <a:spcPts val="500"/>
              </a:spcBef>
              <a:spcAft>
                <a:spcPts val="1000"/>
              </a:spcAft>
              <a:buClr>
                <a:schemeClr val="tx1"/>
              </a:buClr>
              <a:buSzPct val="150000"/>
              <a:buFont typeface="Arial" panose="020B0604020202020204" pitchFamily="34" charset="0"/>
              <a:buChar char="•"/>
              <a:defRPr/>
            </a:pPr>
            <a:r>
              <a:rPr lang="en-US" sz="1600" err="1"/>
              <a:t>Consectetur</a:t>
            </a:r>
            <a:r>
              <a:rPr lang="en-US" sz="1600"/>
              <a:t> </a:t>
            </a:r>
            <a:r>
              <a:rPr lang="en-US" sz="1600" err="1"/>
              <a:t>adipiscinge</a:t>
            </a:r>
            <a:r>
              <a:rPr lang="en-US" sz="1600"/>
              <a:t> magna </a:t>
            </a:r>
            <a:r>
              <a:rPr lang="en-US" sz="1600" err="1"/>
              <a:t>amet</a:t>
            </a:r>
            <a:endParaRPr lang="en-US" sz="1600"/>
          </a:p>
          <a:p>
            <a:pPr marL="228600" lvl="1" indent="-228600">
              <a:lnSpc>
                <a:spcPct val="90000"/>
              </a:lnSpc>
              <a:spcBef>
                <a:spcPts val="500"/>
              </a:spcBef>
              <a:spcAft>
                <a:spcPts val="1000"/>
              </a:spcAft>
              <a:buClr>
                <a:schemeClr val="tx1"/>
              </a:buClr>
              <a:buSzPct val="150000"/>
              <a:buFont typeface="Arial" panose="020B0604020202020204" pitchFamily="34" charset="0"/>
              <a:buChar char="•"/>
              <a:defRPr/>
            </a:pPr>
            <a:r>
              <a:rPr lang="en-US" sz="1600" err="1"/>
              <a:t>Quis</a:t>
            </a:r>
            <a:r>
              <a:rPr lang="en-US" sz="1600"/>
              <a:t> </a:t>
            </a:r>
            <a:r>
              <a:rPr lang="en-US" sz="1600" err="1"/>
              <a:t>varius</a:t>
            </a:r>
            <a:r>
              <a:rPr lang="en-US" sz="1600"/>
              <a:t> </a:t>
            </a:r>
            <a:r>
              <a:rPr lang="en-US" sz="1600" err="1"/>
              <a:t>quam</a:t>
            </a:r>
            <a:r>
              <a:rPr lang="en-US" sz="1600"/>
              <a:t> </a:t>
            </a:r>
            <a:r>
              <a:rPr lang="en-US" sz="1600" err="1"/>
              <a:t>quisque</a:t>
            </a:r>
            <a:r>
              <a:rPr lang="en-US" sz="1600"/>
              <a:t> id diam vel </a:t>
            </a:r>
            <a:r>
              <a:rPr lang="en-US" sz="1600" err="1"/>
              <a:t>quam</a:t>
            </a:r>
            <a:r>
              <a:rPr lang="en-US" sz="1600"/>
              <a:t> </a:t>
            </a:r>
            <a:r>
              <a:rPr lang="en-US" sz="1600" err="1"/>
              <a:t>elementum</a:t>
            </a:r>
            <a:endParaRPr lang="en-US" sz="1600"/>
          </a:p>
        </p:txBody>
      </p:sp>
      <p:sp>
        <p:nvSpPr>
          <p:cNvPr id="22" name="Text Placeholder 28">
            <a:extLst>
              <a:ext uri="{FF2B5EF4-FFF2-40B4-BE49-F238E27FC236}">
                <a16:creationId xmlns:a16="http://schemas.microsoft.com/office/drawing/2014/main" id="{E13FAC64-D1B1-1349-B299-875D1EDAD5E8}"/>
              </a:ext>
            </a:extLst>
          </p:cNvPr>
          <p:cNvSpPr>
            <a:spLocks noGrp="1"/>
          </p:cNvSpPr>
          <p:nvPr>
            <p:ph type="body" sz="quarter" idx="25" hasCustomPrompt="1"/>
          </p:nvPr>
        </p:nvSpPr>
        <p:spPr>
          <a:xfrm>
            <a:off x="6477885" y="2512654"/>
            <a:ext cx="5435575" cy="2909076"/>
          </a:xfrm>
        </p:spPr>
        <p:txBody>
          <a:bodyPr lIns="0" rIns="0">
            <a:noAutofit/>
          </a:bodyPr>
          <a:lstStyle>
            <a:lvl1pPr marL="0" indent="0">
              <a:lnSpc>
                <a:spcPct val="100000"/>
              </a:lnSpc>
              <a:spcBef>
                <a:spcPts val="400"/>
              </a:spcBef>
              <a:spcAft>
                <a:spcPts val="400"/>
              </a:spcAft>
              <a:buSzPct val="150000"/>
              <a:buFont typeface="Arial" panose="020B0604020202020204" pitchFamily="34" charset="0"/>
              <a:buNone/>
              <a:tabLst/>
              <a:defRPr lang="en-US" sz="1600" b="1">
                <a:solidFill>
                  <a:schemeClr val="tx1"/>
                </a:solidFill>
                <a:cs typeface="Times New Roman" panose="02020603050405020304" pitchFamily="18" charset="0"/>
              </a:defRPr>
            </a:lvl1pPr>
            <a:lvl2pPr marL="228600" marR="0" indent="-228600" fontAlgn="auto">
              <a:lnSpc>
                <a:spcPct val="100000"/>
              </a:lnSpc>
              <a:spcBef>
                <a:spcPts val="0"/>
              </a:spcBef>
              <a:spcAft>
                <a:spcPts val="400"/>
              </a:spcAft>
              <a:buClr>
                <a:schemeClr val="tx1"/>
              </a:buClr>
              <a:buSzPct val="150000"/>
              <a:buFont typeface="Arial" panose="020B0604020202020204" pitchFamily="34" charset="0"/>
              <a:buChar char="•"/>
              <a:tabLst/>
              <a:defRPr lang="en-US" sz="1600" kern="1200" dirty="0">
                <a:solidFill>
                  <a:srgbClr val="353535"/>
                </a:solidFill>
                <a:latin typeface="+mn-lt"/>
                <a:ea typeface="+mn-ea"/>
                <a:cs typeface="Times New Roman" panose="02020603050405020304" pitchFamily="18" charset="0"/>
              </a:defRPr>
            </a:lvl2pPr>
            <a:lvl3pPr marL="571500" indent="-174625">
              <a:lnSpc>
                <a:spcPct val="100000"/>
              </a:lnSpc>
              <a:buFont typeface="Arial" panose="020B0604020202020204" pitchFamily="34" charset="0"/>
              <a:buChar char="•"/>
              <a:tabLst/>
              <a:defRPr sz="1200"/>
            </a:lvl3pPr>
            <a:lvl4pPr marL="804863" indent="-166688">
              <a:lnSpc>
                <a:spcPct val="100000"/>
              </a:lnSpc>
              <a:buFont typeface="System Font Regular"/>
              <a:buChar char="–"/>
              <a:tabLst/>
              <a:defRPr sz="1200"/>
            </a:lvl4pPr>
            <a:lvl5pPr>
              <a:defRPr sz="1200"/>
            </a:lvl5pPr>
          </a:lstStyle>
          <a:p>
            <a:pPr marL="228600" marR="0" lvl="1" indent="-228600" algn="l" defTabSz="914400" rtl="0" eaLnBrk="1" fontAlgn="auto" latinLnBrk="0" hangingPunct="1">
              <a:lnSpc>
                <a:spcPct val="90000"/>
              </a:lnSpc>
              <a:spcBef>
                <a:spcPts val="500"/>
              </a:spcBef>
              <a:spcAft>
                <a:spcPts val="1000"/>
              </a:spcAft>
              <a:buClr>
                <a:schemeClr val="tx1"/>
              </a:buClr>
              <a:buSzPct val="150000"/>
              <a:buFont typeface="Arial" panose="020B0604020202020204" pitchFamily="34" charset="0"/>
              <a:buChar char="•"/>
              <a:tabLst/>
              <a:defRPr/>
            </a:pPr>
            <a:r>
              <a:rPr lang="en-US" sz="1600"/>
              <a:t>Lorem ipsum dolor sit </a:t>
            </a:r>
            <a:r>
              <a:rPr lang="en-US" sz="1600" err="1"/>
              <a:t>amet</a:t>
            </a:r>
            <a:endParaRPr lang="en-US" sz="1600"/>
          </a:p>
          <a:p>
            <a:pPr marL="228600" marR="0" lvl="1" indent="-228600" algn="l" defTabSz="914400" rtl="0" eaLnBrk="1" fontAlgn="auto" latinLnBrk="0" hangingPunct="1">
              <a:lnSpc>
                <a:spcPct val="90000"/>
              </a:lnSpc>
              <a:spcBef>
                <a:spcPts val="500"/>
              </a:spcBef>
              <a:spcAft>
                <a:spcPts val="1000"/>
              </a:spcAft>
              <a:buClr>
                <a:schemeClr val="tx1"/>
              </a:buClr>
              <a:buSzPct val="150000"/>
              <a:buFont typeface="Arial" panose="020B0604020202020204" pitchFamily="34" charset="0"/>
              <a:buChar char="•"/>
              <a:tabLst/>
              <a:defRPr/>
            </a:pPr>
            <a:r>
              <a:rPr lang="en-US" sz="1600" err="1"/>
              <a:t>Consectetur</a:t>
            </a:r>
            <a:r>
              <a:rPr lang="en-US" sz="1600"/>
              <a:t> </a:t>
            </a:r>
            <a:r>
              <a:rPr lang="en-US" sz="1600" err="1"/>
              <a:t>adipiscinge</a:t>
            </a:r>
            <a:r>
              <a:rPr lang="en-US" sz="1600"/>
              <a:t> magna </a:t>
            </a:r>
            <a:r>
              <a:rPr lang="en-US" sz="1600" err="1"/>
              <a:t>amet</a:t>
            </a:r>
            <a:endParaRPr lang="en-US" sz="1600"/>
          </a:p>
          <a:p>
            <a:pPr marL="228600" marR="0" lvl="1" indent="-228600" algn="l" defTabSz="914400" rtl="0" eaLnBrk="1" fontAlgn="auto" latinLnBrk="0" hangingPunct="1">
              <a:lnSpc>
                <a:spcPct val="90000"/>
              </a:lnSpc>
              <a:spcBef>
                <a:spcPts val="500"/>
              </a:spcBef>
              <a:spcAft>
                <a:spcPts val="1000"/>
              </a:spcAft>
              <a:buClr>
                <a:schemeClr val="tx1"/>
              </a:buClr>
              <a:buSzPct val="150000"/>
              <a:buFont typeface="Arial" panose="020B0604020202020204" pitchFamily="34" charset="0"/>
              <a:buChar char="•"/>
              <a:tabLst/>
              <a:defRPr/>
            </a:pPr>
            <a:r>
              <a:rPr lang="en-US" sz="1600" err="1"/>
              <a:t>Quis</a:t>
            </a:r>
            <a:r>
              <a:rPr lang="en-US" sz="1600"/>
              <a:t> </a:t>
            </a:r>
            <a:r>
              <a:rPr lang="en-US" sz="1600" err="1"/>
              <a:t>varius</a:t>
            </a:r>
            <a:r>
              <a:rPr lang="en-US" sz="1600"/>
              <a:t> </a:t>
            </a:r>
            <a:r>
              <a:rPr lang="en-US" sz="1600" err="1"/>
              <a:t>quam</a:t>
            </a:r>
            <a:r>
              <a:rPr lang="en-US" sz="1600"/>
              <a:t> </a:t>
            </a:r>
            <a:r>
              <a:rPr lang="en-US" sz="1600" err="1"/>
              <a:t>quisque</a:t>
            </a:r>
            <a:r>
              <a:rPr lang="en-US" sz="1600"/>
              <a:t> id diam vel </a:t>
            </a:r>
            <a:r>
              <a:rPr lang="en-US" sz="1600" err="1"/>
              <a:t>quam</a:t>
            </a:r>
            <a:r>
              <a:rPr lang="en-US" sz="1600"/>
              <a:t> </a:t>
            </a:r>
            <a:r>
              <a:rPr lang="en-US" sz="1600" err="1"/>
              <a:t>elementum</a:t>
            </a:r>
            <a:endParaRPr lang="en-US" sz="1600"/>
          </a:p>
          <a:p>
            <a:pPr marL="228600" marR="0" lvl="1" indent="-228600" algn="l" defTabSz="914400" rtl="0" eaLnBrk="1" fontAlgn="auto" latinLnBrk="0" hangingPunct="1">
              <a:lnSpc>
                <a:spcPct val="90000"/>
              </a:lnSpc>
              <a:spcBef>
                <a:spcPts val="500"/>
              </a:spcBef>
              <a:spcAft>
                <a:spcPts val="1000"/>
              </a:spcAft>
              <a:buClr>
                <a:schemeClr val="tx1"/>
              </a:buClr>
              <a:buSzPct val="150000"/>
              <a:buFont typeface="Arial" panose="020B0604020202020204" pitchFamily="34" charset="0"/>
              <a:buChar char="•"/>
              <a:tabLst/>
              <a:defRPr/>
            </a:pPr>
            <a:r>
              <a:rPr lang="en-US" sz="1600"/>
              <a:t>Lorem ipsum dolor sit </a:t>
            </a:r>
            <a:r>
              <a:rPr lang="en-US" sz="1600" err="1"/>
              <a:t>amet</a:t>
            </a:r>
            <a:endParaRPr lang="en-US" sz="1600"/>
          </a:p>
          <a:p>
            <a:pPr marL="228600" marR="0" lvl="1" indent="-228600" algn="l" defTabSz="914400" rtl="0" eaLnBrk="1" fontAlgn="auto" latinLnBrk="0" hangingPunct="1">
              <a:lnSpc>
                <a:spcPct val="90000"/>
              </a:lnSpc>
              <a:spcBef>
                <a:spcPts val="500"/>
              </a:spcBef>
              <a:spcAft>
                <a:spcPts val="1000"/>
              </a:spcAft>
              <a:buClr>
                <a:schemeClr val="tx1"/>
              </a:buClr>
              <a:buSzPct val="150000"/>
              <a:buFont typeface="Arial" panose="020B0604020202020204" pitchFamily="34" charset="0"/>
              <a:buChar char="•"/>
              <a:tabLst/>
              <a:defRPr/>
            </a:pPr>
            <a:r>
              <a:rPr lang="en-US" sz="1600" err="1"/>
              <a:t>Consectetur</a:t>
            </a:r>
            <a:r>
              <a:rPr lang="en-US" sz="1600"/>
              <a:t> </a:t>
            </a:r>
            <a:r>
              <a:rPr lang="en-US" sz="1600" err="1"/>
              <a:t>adipiscinge</a:t>
            </a:r>
            <a:r>
              <a:rPr lang="en-US" sz="1600"/>
              <a:t> magna </a:t>
            </a:r>
            <a:r>
              <a:rPr lang="en-US" sz="1600" err="1"/>
              <a:t>amet</a:t>
            </a:r>
            <a:endParaRPr lang="en-US" sz="1600"/>
          </a:p>
          <a:p>
            <a:pPr marL="228600" marR="0" lvl="1" indent="-228600" algn="l" defTabSz="914400" rtl="0" eaLnBrk="1" fontAlgn="auto" latinLnBrk="0" hangingPunct="1">
              <a:lnSpc>
                <a:spcPct val="90000"/>
              </a:lnSpc>
              <a:spcBef>
                <a:spcPts val="500"/>
              </a:spcBef>
              <a:spcAft>
                <a:spcPts val="1000"/>
              </a:spcAft>
              <a:buClr>
                <a:schemeClr val="tx1"/>
              </a:buClr>
              <a:buSzPct val="150000"/>
              <a:buFont typeface="Arial" panose="020B0604020202020204" pitchFamily="34" charset="0"/>
              <a:buChar char="•"/>
              <a:tabLst/>
              <a:defRPr/>
            </a:pPr>
            <a:r>
              <a:rPr lang="en-US" sz="1600" err="1"/>
              <a:t>Quis</a:t>
            </a:r>
            <a:r>
              <a:rPr lang="en-US" sz="1600"/>
              <a:t> </a:t>
            </a:r>
            <a:r>
              <a:rPr lang="en-US" sz="1600" err="1"/>
              <a:t>varius</a:t>
            </a:r>
            <a:r>
              <a:rPr lang="en-US" sz="1600"/>
              <a:t> </a:t>
            </a:r>
            <a:r>
              <a:rPr lang="en-US" sz="1600" err="1"/>
              <a:t>quam</a:t>
            </a:r>
            <a:r>
              <a:rPr lang="en-US" sz="1600"/>
              <a:t> </a:t>
            </a:r>
            <a:r>
              <a:rPr lang="en-US" sz="1600" err="1"/>
              <a:t>quisque</a:t>
            </a:r>
            <a:r>
              <a:rPr lang="en-US" sz="1600"/>
              <a:t> id diam vel </a:t>
            </a:r>
            <a:r>
              <a:rPr lang="en-US" sz="1600" err="1"/>
              <a:t>quam</a:t>
            </a:r>
            <a:r>
              <a:rPr lang="en-US" sz="1600"/>
              <a:t> </a:t>
            </a:r>
            <a:r>
              <a:rPr lang="en-US" sz="1600" err="1"/>
              <a:t>elementum</a:t>
            </a:r>
            <a:endParaRPr lang="en-US" sz="1600"/>
          </a:p>
        </p:txBody>
      </p:sp>
      <p:sp>
        <p:nvSpPr>
          <p:cNvPr id="13" name="Subhead">
            <a:extLst>
              <a:ext uri="{FF2B5EF4-FFF2-40B4-BE49-F238E27FC236}">
                <a16:creationId xmlns:a16="http://schemas.microsoft.com/office/drawing/2014/main" id="{33C05E23-F0F3-4B49-AF9D-2BDBB3BC843D}"/>
              </a:ext>
            </a:extLst>
          </p:cNvPr>
          <p:cNvSpPr>
            <a:spLocks noGrp="1"/>
          </p:cNvSpPr>
          <p:nvPr>
            <p:ph type="body" sz="quarter" idx="21" hasCustomPrompt="1"/>
          </p:nvPr>
        </p:nvSpPr>
        <p:spPr>
          <a:xfrm>
            <a:off x="386105" y="2086840"/>
            <a:ext cx="5521332" cy="325437"/>
          </a:xfrm>
        </p:spPr>
        <p:txBody>
          <a:bodyPr anchor="b">
            <a:noAutofit/>
          </a:bodyPr>
          <a:lstStyle>
            <a:lvl1pPr>
              <a:defRPr sz="1800" b="1">
                <a:solidFill>
                  <a:schemeClr val="tx1"/>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Header</a:t>
            </a:r>
          </a:p>
        </p:txBody>
      </p:sp>
      <p:sp>
        <p:nvSpPr>
          <p:cNvPr id="19" name="Subhead">
            <a:extLst>
              <a:ext uri="{FF2B5EF4-FFF2-40B4-BE49-F238E27FC236}">
                <a16:creationId xmlns:a16="http://schemas.microsoft.com/office/drawing/2014/main" id="{3B2E5A9F-2D8B-8949-B389-FD8DCC43A1E7}"/>
              </a:ext>
            </a:extLst>
          </p:cNvPr>
          <p:cNvSpPr>
            <a:spLocks noGrp="1"/>
          </p:cNvSpPr>
          <p:nvPr>
            <p:ph type="body" sz="quarter" idx="22" hasCustomPrompt="1"/>
          </p:nvPr>
        </p:nvSpPr>
        <p:spPr>
          <a:xfrm>
            <a:off x="6477886" y="2086840"/>
            <a:ext cx="5521332" cy="325437"/>
          </a:xfrm>
        </p:spPr>
        <p:txBody>
          <a:bodyPr anchor="b">
            <a:noAutofit/>
          </a:bodyPr>
          <a:lstStyle>
            <a:lvl1pPr>
              <a:defRPr sz="1800" b="1">
                <a:solidFill>
                  <a:schemeClr val="tx1"/>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Header</a:t>
            </a:r>
          </a:p>
        </p:txBody>
      </p:sp>
      <p:cxnSp>
        <p:nvCxnSpPr>
          <p:cNvPr id="15" name="Straight Connector 14">
            <a:extLst>
              <a:ext uri="{FF2B5EF4-FFF2-40B4-BE49-F238E27FC236}">
                <a16:creationId xmlns:a16="http://schemas.microsoft.com/office/drawing/2014/main" id="{5CCAC64D-FC4F-7840-89F9-CA06022E41CC}"/>
              </a:ext>
            </a:extLst>
          </p:cNvPr>
          <p:cNvCxnSpPr>
            <a:cxnSpLocks/>
          </p:cNvCxnSpPr>
          <p:nvPr userDrawn="1"/>
        </p:nvCxnSpPr>
        <p:spPr>
          <a:xfrm>
            <a:off x="6095999" y="2098273"/>
            <a:ext cx="0" cy="3624432"/>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sp>
        <p:nvSpPr>
          <p:cNvPr id="17" name="Subhead">
            <a:extLst>
              <a:ext uri="{FF2B5EF4-FFF2-40B4-BE49-F238E27FC236}">
                <a16:creationId xmlns:a16="http://schemas.microsoft.com/office/drawing/2014/main" id="{15509A6E-4291-414D-8400-48724898F284}"/>
              </a:ext>
            </a:extLst>
          </p:cNvPr>
          <p:cNvSpPr>
            <a:spLocks noGrp="1"/>
          </p:cNvSpPr>
          <p:nvPr>
            <p:ph type="body" sz="quarter" idx="26" hasCustomPrompt="1"/>
          </p:nvPr>
        </p:nvSpPr>
        <p:spPr>
          <a:xfrm>
            <a:off x="381000" y="1262063"/>
            <a:ext cx="11430000" cy="325437"/>
          </a:xfrm>
        </p:spPr>
        <p:txBody>
          <a:bodyPr anchor="t">
            <a:noAutofit/>
          </a:bodyPr>
          <a:lstStyle>
            <a:lvl1pPr>
              <a:defRPr sz="2000" b="1">
                <a:solidFill>
                  <a:schemeClr val="accent6"/>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Optional subhead text if desired</a:t>
            </a:r>
          </a:p>
        </p:txBody>
      </p:sp>
      <p:sp>
        <p:nvSpPr>
          <p:cNvPr id="12" name="Text Placeholder 2">
            <a:extLst>
              <a:ext uri="{FF2B5EF4-FFF2-40B4-BE49-F238E27FC236}">
                <a16:creationId xmlns:a16="http://schemas.microsoft.com/office/drawing/2014/main" id="{6C5F5901-C210-6B4D-8A7D-2458CEC78F4E}"/>
              </a:ext>
            </a:extLst>
          </p:cNvPr>
          <p:cNvSpPr>
            <a:spLocks noGrp="1"/>
          </p:cNvSpPr>
          <p:nvPr>
            <p:ph type="body" idx="10" hasCustomPrompt="1"/>
          </p:nvPr>
        </p:nvSpPr>
        <p:spPr>
          <a:xfrm>
            <a:off x="381000" y="297222"/>
            <a:ext cx="9728200" cy="716190"/>
          </a:xfrm>
        </p:spPr>
        <p:txBody>
          <a:bodyPr anchor="ctr"/>
          <a:lstStyle>
            <a:lvl1pPr>
              <a:defRPr lang="en-US" sz="1800" kern="1200" cap="none" baseline="0" dirty="0" smtClean="0">
                <a:solidFill>
                  <a:schemeClr val="tx1"/>
                </a:solidFill>
                <a:latin typeface="+mj-lt"/>
                <a:ea typeface="+mj-ea"/>
                <a:cs typeface="+mj-cs"/>
              </a:defRPr>
            </a:lvl1pPr>
            <a:lvl2pPr>
              <a:defRPr lang="en-US" sz="1800" kern="1200" cap="none" baseline="0" dirty="0" smtClean="0">
                <a:solidFill>
                  <a:schemeClr val="tx1"/>
                </a:solidFill>
                <a:latin typeface="+mj-lt"/>
                <a:ea typeface="+mj-ea"/>
                <a:cs typeface="+mj-cs"/>
              </a:defRPr>
            </a:lvl2pPr>
            <a:lvl3pPr>
              <a:defRPr lang="en-US" sz="1800" kern="1200" cap="none" baseline="0" dirty="0" smtClean="0">
                <a:solidFill>
                  <a:schemeClr val="tx1"/>
                </a:solidFill>
                <a:latin typeface="+mj-lt"/>
                <a:ea typeface="+mj-ea"/>
                <a:cs typeface="+mj-cs"/>
              </a:defRPr>
            </a:lvl3pPr>
            <a:lvl4pPr>
              <a:defRPr lang="en-US" sz="1800" kern="1200" cap="none" baseline="0" dirty="0" smtClean="0">
                <a:solidFill>
                  <a:schemeClr val="tx1"/>
                </a:solidFill>
                <a:latin typeface="+mj-lt"/>
                <a:ea typeface="+mj-ea"/>
                <a:cs typeface="+mj-cs"/>
              </a:defRPr>
            </a:lvl4pPr>
            <a:lvl5pPr>
              <a:defRPr lang="en-US" sz="1800" kern="1200" cap="none" baseline="0" dirty="0">
                <a:solidFill>
                  <a:schemeClr val="tx1"/>
                </a:solidFill>
                <a:latin typeface="+mj-lt"/>
                <a:ea typeface="+mj-ea"/>
                <a:cs typeface="+mj-cs"/>
              </a:defRPr>
            </a:lvl5pPr>
          </a:lstStyle>
          <a:p>
            <a:pPr lvl="0"/>
            <a:r>
              <a:rPr lang="en-US"/>
              <a:t>Slide Title</a:t>
            </a:r>
          </a:p>
        </p:txBody>
      </p:sp>
    </p:spTree>
    <p:extLst>
      <p:ext uri="{BB962C8B-B14F-4D97-AF65-F5344CB8AC3E}">
        <p14:creationId xmlns:p14="http://schemas.microsoft.com/office/powerpoint/2010/main" val="70875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col dk blue boxes">
    <p:spTree>
      <p:nvGrpSpPr>
        <p:cNvPr id="1" name=""/>
        <p:cNvGrpSpPr/>
        <p:nvPr/>
      </p:nvGrpSpPr>
      <p:grpSpPr>
        <a:xfrm>
          <a:off x="0" y="0"/>
          <a:ext cx="0" cy="0"/>
          <a:chOff x="0" y="0"/>
          <a:chExt cx="0" cy="0"/>
        </a:xfrm>
      </p:grpSpPr>
      <p:sp>
        <p:nvSpPr>
          <p:cNvPr id="12" name="Rectangle: Top Corners Rounded 9">
            <a:extLst>
              <a:ext uri="{FF2B5EF4-FFF2-40B4-BE49-F238E27FC236}">
                <a16:creationId xmlns:a16="http://schemas.microsoft.com/office/drawing/2014/main" id="{3A5F956F-9FA9-1840-8F38-B6469A434FEB}"/>
              </a:ext>
            </a:extLst>
          </p:cNvPr>
          <p:cNvSpPr/>
          <p:nvPr userDrawn="1"/>
        </p:nvSpPr>
        <p:spPr>
          <a:xfrm rot="16200000" flipH="1">
            <a:off x="3580003" y="-2297659"/>
            <a:ext cx="5031993" cy="12192000"/>
          </a:xfrm>
          <a:prstGeom prst="rect">
            <a:avLst/>
          </a:prstGeom>
          <a:gradFill>
            <a:gsLst>
              <a:gs pos="99000">
                <a:schemeClr val="bg1">
                  <a:alpha val="0"/>
                </a:schemeClr>
              </a:gs>
              <a:gs pos="0">
                <a:schemeClr val="accent6">
                  <a:alpha val="2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421F9FCD-9988-0D4E-82EE-975361D28963}"/>
              </a:ext>
            </a:extLst>
          </p:cNvPr>
          <p:cNvSpPr/>
          <p:nvPr userDrawn="1"/>
        </p:nvSpPr>
        <p:spPr>
          <a:xfrm>
            <a:off x="375360" y="1519164"/>
            <a:ext cx="5486400" cy="4558355"/>
          </a:xfrm>
          <a:prstGeom prst="roundRect">
            <a:avLst>
              <a:gd name="adj" fmla="val 5975"/>
            </a:avLst>
          </a:prstGeom>
          <a:gradFill>
            <a:gsLst>
              <a:gs pos="0">
                <a:schemeClr val="accent6"/>
              </a:gs>
              <a:gs pos="100000">
                <a:schemeClr val="accent3"/>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360CABAA-F518-654E-AC1E-C88756CD4D49}"/>
              </a:ext>
            </a:extLst>
          </p:cNvPr>
          <p:cNvSpPr/>
          <p:nvPr userDrawn="1"/>
        </p:nvSpPr>
        <p:spPr>
          <a:xfrm>
            <a:off x="6237121" y="1518691"/>
            <a:ext cx="5486400" cy="4559300"/>
          </a:xfrm>
          <a:prstGeom prst="roundRect">
            <a:avLst>
              <a:gd name="adj" fmla="val 5975"/>
            </a:avLst>
          </a:prstGeom>
          <a:gradFill>
            <a:gsLst>
              <a:gs pos="0">
                <a:schemeClr val="accent6"/>
              </a:gs>
              <a:gs pos="100000">
                <a:schemeClr val="accent3"/>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1">
            <a:extLst>
              <a:ext uri="{FF2B5EF4-FFF2-40B4-BE49-F238E27FC236}">
                <a16:creationId xmlns:a16="http://schemas.microsoft.com/office/drawing/2014/main" id="{D96D9079-CFAC-B94A-BA25-5F46FB3E316B}"/>
              </a:ext>
            </a:extLst>
          </p:cNvPr>
          <p:cNvSpPr>
            <a:spLocks noGrp="1"/>
          </p:cNvSpPr>
          <p:nvPr>
            <p:ph type="sldNum" sz="quarter" idx="4"/>
          </p:nvPr>
        </p:nvSpPr>
        <p:spPr>
          <a:xfrm>
            <a:off x="11509829" y="6509500"/>
            <a:ext cx="381000" cy="322752"/>
          </a:xfrm>
          <a:prstGeom prst="rect">
            <a:avLst/>
          </a:prstGeom>
        </p:spPr>
        <p:txBody>
          <a:bodyPr anchor="ctr"/>
          <a:lstStyle>
            <a:lvl1pPr algn="r">
              <a:defRPr sz="800"/>
            </a:lvl1pPr>
          </a:lstStyle>
          <a:p>
            <a:pPr>
              <a:defRPr/>
            </a:pPr>
            <a:fld id="{30723C64-E9EE-4260-BE60-6555669B16D5}" type="slidenum">
              <a:rPr lang="en-US" smtClean="0">
                <a:solidFill>
                  <a:srgbClr val="1A1A1A">
                    <a:tint val="75000"/>
                  </a:srgbClr>
                </a:solidFill>
              </a:rPr>
              <a:pPr>
                <a:defRPr/>
              </a:pPr>
              <a:t>‹#›</a:t>
            </a:fld>
            <a:endParaRPr lang="en-US">
              <a:solidFill>
                <a:srgbClr val="1A1A1A">
                  <a:tint val="75000"/>
                </a:srgbClr>
              </a:solidFill>
            </a:endParaRPr>
          </a:p>
        </p:txBody>
      </p:sp>
      <p:sp>
        <p:nvSpPr>
          <p:cNvPr id="21" name="Text Placeholder 28">
            <a:extLst>
              <a:ext uri="{FF2B5EF4-FFF2-40B4-BE49-F238E27FC236}">
                <a16:creationId xmlns:a16="http://schemas.microsoft.com/office/drawing/2014/main" id="{65704917-E7F5-BE4C-959B-B0E0693AD0E8}"/>
              </a:ext>
            </a:extLst>
          </p:cNvPr>
          <p:cNvSpPr>
            <a:spLocks noGrp="1"/>
          </p:cNvSpPr>
          <p:nvPr>
            <p:ph type="body" sz="quarter" idx="24" hasCustomPrompt="1"/>
          </p:nvPr>
        </p:nvSpPr>
        <p:spPr>
          <a:xfrm>
            <a:off x="782345" y="2527894"/>
            <a:ext cx="4503116" cy="3159674"/>
          </a:xfrm>
        </p:spPr>
        <p:txBody>
          <a:bodyPr lIns="0" rIns="0">
            <a:noAutofit/>
          </a:bodyPr>
          <a:lstStyle>
            <a:lvl1pPr marL="0" indent="0">
              <a:lnSpc>
                <a:spcPct val="100000"/>
              </a:lnSpc>
              <a:spcBef>
                <a:spcPts val="400"/>
              </a:spcBef>
              <a:spcAft>
                <a:spcPts val="400"/>
              </a:spcAft>
              <a:buSzPct val="150000"/>
              <a:buFont typeface="Arial" panose="020B0604020202020204" pitchFamily="34" charset="0"/>
              <a:buNone/>
              <a:tabLst/>
              <a:defRPr lang="en-US" sz="1600" b="1">
                <a:solidFill>
                  <a:schemeClr val="bg1"/>
                </a:solidFill>
                <a:cs typeface="Times New Roman" panose="02020603050405020304" pitchFamily="18" charset="0"/>
              </a:defRPr>
            </a:lvl1pPr>
            <a:lvl2pPr marL="228600" indent="-228600">
              <a:lnSpc>
                <a:spcPct val="90000"/>
              </a:lnSpc>
              <a:spcBef>
                <a:spcPts val="400"/>
              </a:spcBef>
              <a:spcAft>
                <a:spcPts val="400"/>
              </a:spcAft>
              <a:buClrTx/>
              <a:buSzPct val="150000"/>
              <a:buFont typeface="Arial" panose="020B0604020202020204" pitchFamily="34" charset="0"/>
              <a:buChar char="•"/>
              <a:tabLst/>
              <a:defRPr lang="en-US" sz="1600">
                <a:solidFill>
                  <a:schemeClr val="bg1"/>
                </a:solidFill>
                <a:cs typeface="Times New Roman" panose="02020603050405020304" pitchFamily="18" charset="0"/>
              </a:defRPr>
            </a:lvl2pPr>
            <a:lvl3pPr marL="571500" indent="-174625">
              <a:lnSpc>
                <a:spcPct val="100000"/>
              </a:lnSpc>
              <a:buFont typeface="Arial" panose="020B0604020202020204" pitchFamily="34" charset="0"/>
              <a:buChar char="•"/>
              <a:tabLst/>
              <a:defRPr sz="1200"/>
            </a:lvl3pPr>
            <a:lvl4pPr marL="804863" indent="-166688">
              <a:lnSpc>
                <a:spcPct val="100000"/>
              </a:lnSpc>
              <a:buFont typeface="System Font Regular"/>
              <a:buChar char="–"/>
              <a:tabLst/>
              <a:defRPr sz="1200"/>
            </a:lvl4pPr>
            <a:lvl5pPr>
              <a:defRPr sz="1200"/>
            </a:lvl5pPr>
          </a:lstStyle>
          <a:p>
            <a:pPr lvl="0"/>
            <a:r>
              <a:rPr lang="en-US"/>
              <a:t>Subhead</a:t>
            </a:r>
          </a:p>
          <a:p>
            <a:pPr lvl="1"/>
            <a:r>
              <a:rPr lang="en-US"/>
              <a:t>Lorem ipsum dolor sit </a:t>
            </a:r>
            <a:r>
              <a:rPr lang="en-US" err="1"/>
              <a:t>amet</a:t>
            </a:r>
            <a:endParaRPr lang="en-US"/>
          </a:p>
          <a:p>
            <a:pPr lvl="1"/>
            <a:r>
              <a:rPr lang="en-US" err="1"/>
              <a:t>Consectetur</a:t>
            </a:r>
            <a:r>
              <a:rPr lang="en-US"/>
              <a:t> </a:t>
            </a:r>
            <a:r>
              <a:rPr lang="en-US" err="1"/>
              <a:t>adipiscinge</a:t>
            </a:r>
            <a:r>
              <a:rPr lang="en-US"/>
              <a:t> magna </a:t>
            </a:r>
            <a:r>
              <a:rPr lang="en-US" err="1"/>
              <a:t>amet</a:t>
            </a:r>
            <a:endParaRPr lang="en-US"/>
          </a:p>
          <a:p>
            <a:pPr lvl="1"/>
            <a:r>
              <a:rPr lang="en-US" err="1"/>
              <a:t>Quis</a:t>
            </a:r>
            <a:r>
              <a:rPr lang="en-US"/>
              <a:t> </a:t>
            </a:r>
            <a:r>
              <a:rPr lang="en-US" err="1"/>
              <a:t>varius</a:t>
            </a:r>
            <a:r>
              <a:rPr lang="en-US"/>
              <a:t> </a:t>
            </a:r>
            <a:r>
              <a:rPr lang="en-US" err="1"/>
              <a:t>quam</a:t>
            </a:r>
            <a:r>
              <a:rPr lang="en-US"/>
              <a:t> </a:t>
            </a:r>
            <a:r>
              <a:rPr lang="en-US" err="1"/>
              <a:t>quisque</a:t>
            </a:r>
            <a:r>
              <a:rPr lang="en-US"/>
              <a:t> id diam vel </a:t>
            </a:r>
            <a:r>
              <a:rPr lang="en-US" err="1"/>
              <a:t>quam</a:t>
            </a:r>
            <a:r>
              <a:rPr lang="en-US"/>
              <a:t> </a:t>
            </a:r>
            <a:r>
              <a:rPr lang="en-US" err="1"/>
              <a:t>elementum</a:t>
            </a:r>
            <a:endParaRPr lang="en-US"/>
          </a:p>
        </p:txBody>
      </p:sp>
      <p:sp>
        <p:nvSpPr>
          <p:cNvPr id="22" name="Text Placeholder 28">
            <a:extLst>
              <a:ext uri="{FF2B5EF4-FFF2-40B4-BE49-F238E27FC236}">
                <a16:creationId xmlns:a16="http://schemas.microsoft.com/office/drawing/2014/main" id="{E13FAC64-D1B1-1349-B299-875D1EDAD5E8}"/>
              </a:ext>
            </a:extLst>
          </p:cNvPr>
          <p:cNvSpPr>
            <a:spLocks noGrp="1"/>
          </p:cNvSpPr>
          <p:nvPr>
            <p:ph type="body" sz="quarter" idx="25" hasCustomPrompt="1"/>
          </p:nvPr>
        </p:nvSpPr>
        <p:spPr>
          <a:xfrm>
            <a:off x="6645526" y="2527894"/>
            <a:ext cx="4503116" cy="3159674"/>
          </a:xfrm>
        </p:spPr>
        <p:txBody>
          <a:bodyPr lIns="0" rIns="0">
            <a:noAutofit/>
          </a:bodyPr>
          <a:lstStyle>
            <a:lvl1pPr marL="0" indent="0">
              <a:lnSpc>
                <a:spcPct val="100000"/>
              </a:lnSpc>
              <a:spcBef>
                <a:spcPts val="400"/>
              </a:spcBef>
              <a:spcAft>
                <a:spcPts val="400"/>
              </a:spcAft>
              <a:buSzPct val="150000"/>
              <a:buFont typeface="Arial" panose="020B0604020202020204" pitchFamily="34" charset="0"/>
              <a:buNone/>
              <a:tabLst/>
              <a:defRPr lang="en-US" sz="1600" b="1">
                <a:solidFill>
                  <a:schemeClr val="bg1"/>
                </a:solidFill>
                <a:cs typeface="Times New Roman" panose="02020603050405020304" pitchFamily="18" charset="0"/>
              </a:defRPr>
            </a:lvl1pPr>
            <a:lvl2pPr marL="228600" indent="-228600">
              <a:lnSpc>
                <a:spcPct val="90000"/>
              </a:lnSpc>
              <a:spcBef>
                <a:spcPts val="400"/>
              </a:spcBef>
              <a:spcAft>
                <a:spcPts val="400"/>
              </a:spcAft>
              <a:buClrTx/>
              <a:buSzPct val="150000"/>
              <a:buFont typeface="Arial" panose="020B0604020202020204" pitchFamily="34" charset="0"/>
              <a:buChar char="•"/>
              <a:tabLst/>
              <a:defRPr lang="en-US" sz="1600">
                <a:solidFill>
                  <a:schemeClr val="bg1"/>
                </a:solidFill>
                <a:cs typeface="Times New Roman" panose="02020603050405020304" pitchFamily="18" charset="0"/>
              </a:defRPr>
            </a:lvl2pPr>
            <a:lvl3pPr marL="571500" indent="-174625">
              <a:lnSpc>
                <a:spcPct val="100000"/>
              </a:lnSpc>
              <a:buFont typeface="Arial" panose="020B0604020202020204" pitchFamily="34" charset="0"/>
              <a:buChar char="•"/>
              <a:tabLst/>
              <a:defRPr sz="1200"/>
            </a:lvl3pPr>
            <a:lvl4pPr marL="804863" indent="-166688">
              <a:lnSpc>
                <a:spcPct val="100000"/>
              </a:lnSpc>
              <a:buFont typeface="System Font Regular"/>
              <a:buChar char="–"/>
              <a:tabLst/>
              <a:defRPr sz="1200"/>
            </a:lvl4pPr>
            <a:lvl5pPr>
              <a:defRPr sz="1200"/>
            </a:lvl5pPr>
          </a:lstStyle>
          <a:p>
            <a:pPr lvl="0"/>
            <a:r>
              <a:rPr lang="en-US"/>
              <a:t>Subhead</a:t>
            </a:r>
          </a:p>
          <a:p>
            <a:pPr lvl="1"/>
            <a:r>
              <a:rPr lang="en-US"/>
              <a:t>Lorem ipsum dolor sit </a:t>
            </a:r>
            <a:r>
              <a:rPr lang="en-US" err="1"/>
              <a:t>amet</a:t>
            </a:r>
            <a:endParaRPr lang="en-US"/>
          </a:p>
          <a:p>
            <a:pPr lvl="1"/>
            <a:r>
              <a:rPr lang="en-US" err="1"/>
              <a:t>Consectetur</a:t>
            </a:r>
            <a:r>
              <a:rPr lang="en-US"/>
              <a:t> </a:t>
            </a:r>
            <a:r>
              <a:rPr lang="en-US" err="1"/>
              <a:t>adipiscinge</a:t>
            </a:r>
            <a:r>
              <a:rPr lang="en-US"/>
              <a:t> magna </a:t>
            </a:r>
            <a:r>
              <a:rPr lang="en-US" err="1"/>
              <a:t>amet</a:t>
            </a:r>
            <a:endParaRPr lang="en-US"/>
          </a:p>
          <a:p>
            <a:pPr lvl="1"/>
            <a:r>
              <a:rPr lang="en-US" err="1"/>
              <a:t>Quis</a:t>
            </a:r>
            <a:r>
              <a:rPr lang="en-US"/>
              <a:t> </a:t>
            </a:r>
            <a:r>
              <a:rPr lang="en-US" err="1"/>
              <a:t>varius</a:t>
            </a:r>
            <a:r>
              <a:rPr lang="en-US"/>
              <a:t> </a:t>
            </a:r>
            <a:r>
              <a:rPr lang="en-US" err="1"/>
              <a:t>quam</a:t>
            </a:r>
            <a:r>
              <a:rPr lang="en-US"/>
              <a:t> </a:t>
            </a:r>
            <a:r>
              <a:rPr lang="en-US" err="1"/>
              <a:t>quisque</a:t>
            </a:r>
            <a:r>
              <a:rPr lang="en-US"/>
              <a:t> id diam vel </a:t>
            </a:r>
            <a:r>
              <a:rPr lang="en-US" err="1"/>
              <a:t>quam</a:t>
            </a:r>
            <a:r>
              <a:rPr lang="en-US"/>
              <a:t> </a:t>
            </a:r>
            <a:r>
              <a:rPr lang="en-US" err="1"/>
              <a:t>elementum</a:t>
            </a:r>
            <a:endParaRPr lang="en-US"/>
          </a:p>
        </p:txBody>
      </p:sp>
      <p:sp>
        <p:nvSpPr>
          <p:cNvPr id="13" name="Subhead">
            <a:extLst>
              <a:ext uri="{FF2B5EF4-FFF2-40B4-BE49-F238E27FC236}">
                <a16:creationId xmlns:a16="http://schemas.microsoft.com/office/drawing/2014/main" id="{33C05E23-F0F3-4B49-AF9D-2BDBB3BC843D}"/>
              </a:ext>
            </a:extLst>
          </p:cNvPr>
          <p:cNvSpPr>
            <a:spLocks noGrp="1"/>
          </p:cNvSpPr>
          <p:nvPr>
            <p:ph type="body" sz="quarter" idx="21" hasCustomPrompt="1"/>
          </p:nvPr>
        </p:nvSpPr>
        <p:spPr>
          <a:xfrm>
            <a:off x="782345" y="1891862"/>
            <a:ext cx="4574162" cy="517003"/>
          </a:xfrm>
        </p:spPr>
        <p:txBody>
          <a:bodyPr anchor="b">
            <a:noAutofit/>
          </a:bodyPr>
          <a:lstStyle>
            <a:lvl1pPr>
              <a:defRPr sz="2800" b="1">
                <a:solidFill>
                  <a:schemeClr val="bg1"/>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Headline</a:t>
            </a:r>
          </a:p>
        </p:txBody>
      </p:sp>
      <p:sp>
        <p:nvSpPr>
          <p:cNvPr id="19" name="Subhead">
            <a:extLst>
              <a:ext uri="{FF2B5EF4-FFF2-40B4-BE49-F238E27FC236}">
                <a16:creationId xmlns:a16="http://schemas.microsoft.com/office/drawing/2014/main" id="{3B2E5A9F-2D8B-8949-B389-FD8DCC43A1E7}"/>
              </a:ext>
            </a:extLst>
          </p:cNvPr>
          <p:cNvSpPr>
            <a:spLocks noGrp="1"/>
          </p:cNvSpPr>
          <p:nvPr>
            <p:ph type="body" sz="quarter" idx="22" hasCustomPrompt="1"/>
          </p:nvPr>
        </p:nvSpPr>
        <p:spPr>
          <a:xfrm>
            <a:off x="6645526" y="1891862"/>
            <a:ext cx="4574162" cy="517003"/>
          </a:xfrm>
        </p:spPr>
        <p:txBody>
          <a:bodyPr anchor="b">
            <a:noAutofit/>
          </a:bodyPr>
          <a:lstStyle>
            <a:lvl1pPr>
              <a:defRPr sz="2800" b="1">
                <a:solidFill>
                  <a:schemeClr val="bg1"/>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Headline</a:t>
            </a:r>
          </a:p>
        </p:txBody>
      </p:sp>
      <p:sp>
        <p:nvSpPr>
          <p:cNvPr id="16" name="Text Placeholder 2">
            <a:extLst>
              <a:ext uri="{FF2B5EF4-FFF2-40B4-BE49-F238E27FC236}">
                <a16:creationId xmlns:a16="http://schemas.microsoft.com/office/drawing/2014/main" id="{4AD5563E-53A5-6E4B-961A-7867AD98C406}"/>
              </a:ext>
            </a:extLst>
          </p:cNvPr>
          <p:cNvSpPr>
            <a:spLocks noGrp="1"/>
          </p:cNvSpPr>
          <p:nvPr>
            <p:ph type="body" idx="10" hasCustomPrompt="1"/>
          </p:nvPr>
        </p:nvSpPr>
        <p:spPr>
          <a:xfrm>
            <a:off x="381000" y="297222"/>
            <a:ext cx="9728200" cy="716190"/>
          </a:xfrm>
        </p:spPr>
        <p:txBody>
          <a:bodyPr anchor="ctr"/>
          <a:lstStyle>
            <a:lvl1pPr>
              <a:defRPr lang="en-US" sz="1800" kern="1200" cap="none" baseline="0" dirty="0" smtClean="0">
                <a:solidFill>
                  <a:schemeClr val="tx1"/>
                </a:solidFill>
                <a:latin typeface="+mj-lt"/>
                <a:ea typeface="+mj-ea"/>
                <a:cs typeface="+mj-cs"/>
              </a:defRPr>
            </a:lvl1pPr>
            <a:lvl2pPr>
              <a:defRPr lang="en-US" sz="1800" kern="1200" cap="none" baseline="0" dirty="0" smtClean="0">
                <a:solidFill>
                  <a:schemeClr val="tx1"/>
                </a:solidFill>
                <a:latin typeface="+mj-lt"/>
                <a:ea typeface="+mj-ea"/>
                <a:cs typeface="+mj-cs"/>
              </a:defRPr>
            </a:lvl2pPr>
            <a:lvl3pPr>
              <a:defRPr lang="en-US" sz="1800" kern="1200" cap="none" baseline="0" dirty="0" smtClean="0">
                <a:solidFill>
                  <a:schemeClr val="tx1"/>
                </a:solidFill>
                <a:latin typeface="+mj-lt"/>
                <a:ea typeface="+mj-ea"/>
                <a:cs typeface="+mj-cs"/>
              </a:defRPr>
            </a:lvl3pPr>
            <a:lvl4pPr>
              <a:defRPr lang="en-US" sz="1800" kern="1200" cap="none" baseline="0" dirty="0" smtClean="0">
                <a:solidFill>
                  <a:schemeClr val="tx1"/>
                </a:solidFill>
                <a:latin typeface="+mj-lt"/>
                <a:ea typeface="+mj-ea"/>
                <a:cs typeface="+mj-cs"/>
              </a:defRPr>
            </a:lvl4pPr>
            <a:lvl5pPr>
              <a:defRPr lang="en-US" sz="1800" kern="1200" cap="none" baseline="0" dirty="0">
                <a:solidFill>
                  <a:schemeClr val="tx1"/>
                </a:solidFill>
                <a:latin typeface="+mj-lt"/>
                <a:ea typeface="+mj-ea"/>
                <a:cs typeface="+mj-cs"/>
              </a:defRPr>
            </a:lvl5pPr>
          </a:lstStyle>
          <a:p>
            <a:pPr lvl="0"/>
            <a:r>
              <a:rPr lang="en-US"/>
              <a:t>Slide Title</a:t>
            </a:r>
          </a:p>
        </p:txBody>
      </p:sp>
    </p:spTree>
    <p:extLst>
      <p:ext uri="{BB962C8B-B14F-4D97-AF65-F5344CB8AC3E}">
        <p14:creationId xmlns:p14="http://schemas.microsoft.com/office/powerpoint/2010/main" val="1441288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5AE4F-22CD-7E44-9A98-44BE0CF4463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496D2DE9-00D7-4B43-8981-DB1A6279DE9D}"/>
              </a:ext>
            </a:extLst>
          </p:cNvPr>
          <p:cNvSpPr>
            <a:spLocks noGrp="1"/>
          </p:cNvSpPr>
          <p:nvPr>
            <p:ph type="sldNum" sz="quarter" idx="10"/>
          </p:nvPr>
        </p:nvSpPr>
        <p:spPr/>
        <p:txBody>
          <a:bodyPr/>
          <a:lstStyle/>
          <a:p>
            <a:pPr>
              <a:defRPr/>
            </a:pPr>
            <a:fld id="{30723C64-E9EE-4260-BE60-6555669B16D5}" type="slidenum">
              <a:rPr lang="en-US" smtClean="0">
                <a:solidFill>
                  <a:srgbClr val="1A1A1A">
                    <a:tint val="75000"/>
                  </a:srgbClr>
                </a:solidFill>
              </a:rPr>
              <a:pPr>
                <a:defRPr/>
              </a:pPr>
              <a:t>‹#›</a:t>
            </a:fld>
            <a:endParaRPr lang="en-US">
              <a:solidFill>
                <a:srgbClr val="1A1A1A">
                  <a:tint val="75000"/>
                </a:srgbClr>
              </a:solidFill>
            </a:endParaRPr>
          </a:p>
        </p:txBody>
      </p:sp>
      <p:sp>
        <p:nvSpPr>
          <p:cNvPr id="4" name="Subhead">
            <a:extLst>
              <a:ext uri="{FF2B5EF4-FFF2-40B4-BE49-F238E27FC236}">
                <a16:creationId xmlns:a16="http://schemas.microsoft.com/office/drawing/2014/main" id="{9BD65203-648F-5C48-8046-2A7648D93E4D}"/>
              </a:ext>
            </a:extLst>
          </p:cNvPr>
          <p:cNvSpPr>
            <a:spLocks noGrp="1"/>
          </p:cNvSpPr>
          <p:nvPr>
            <p:ph type="body" sz="quarter" idx="21" hasCustomPrompt="1"/>
          </p:nvPr>
        </p:nvSpPr>
        <p:spPr>
          <a:xfrm>
            <a:off x="381000" y="1262063"/>
            <a:ext cx="11430000" cy="325437"/>
          </a:xfrm>
        </p:spPr>
        <p:txBody>
          <a:bodyPr anchor="t">
            <a:noAutofit/>
          </a:bodyPr>
          <a:lstStyle>
            <a:lvl1pPr>
              <a:defRPr sz="2000" b="1">
                <a:solidFill>
                  <a:schemeClr val="accent6"/>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Optional subhead text if desired</a:t>
            </a:r>
          </a:p>
        </p:txBody>
      </p:sp>
    </p:spTree>
    <p:extLst>
      <p:ext uri="{BB962C8B-B14F-4D97-AF65-F5344CB8AC3E}">
        <p14:creationId xmlns:p14="http://schemas.microsoft.com/office/powerpoint/2010/main" val="11254568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ircle focus_4 quadrants">
    <p:spTree>
      <p:nvGrpSpPr>
        <p:cNvPr id="1" name=""/>
        <p:cNvGrpSpPr/>
        <p:nvPr/>
      </p:nvGrpSpPr>
      <p:grpSpPr>
        <a:xfrm>
          <a:off x="0" y="0"/>
          <a:ext cx="0" cy="0"/>
          <a:chOff x="0" y="0"/>
          <a:chExt cx="0" cy="0"/>
        </a:xfrm>
      </p:grpSpPr>
      <p:sp>
        <p:nvSpPr>
          <p:cNvPr id="45" name="Content Placeholder 1">
            <a:extLst>
              <a:ext uri="{FF2B5EF4-FFF2-40B4-BE49-F238E27FC236}">
                <a16:creationId xmlns:a16="http://schemas.microsoft.com/office/drawing/2014/main" id="{85CB4667-CA56-CC47-A455-DC401C7838A7}"/>
              </a:ext>
            </a:extLst>
          </p:cNvPr>
          <p:cNvSpPr>
            <a:spLocks noGrp="1" noChangeAspect="1"/>
          </p:cNvSpPr>
          <p:nvPr>
            <p:ph idx="37" hasCustomPrompt="1"/>
          </p:nvPr>
        </p:nvSpPr>
        <p:spPr>
          <a:xfrm>
            <a:off x="4504494" y="1464528"/>
            <a:ext cx="3178771" cy="3178771"/>
          </a:xfrm>
        </p:spPr>
        <p:txBody>
          <a:bodyPr wrap="square" lIns="457200" rIns="457200" anchor="ctr">
            <a:noAutofit/>
          </a:bodyPr>
          <a:lstStyle>
            <a:lvl1pPr marL="0" marR="0" indent="0" algn="ctr" defTabSz="914400" rtl="0" eaLnBrk="1" fontAlgn="auto" latinLnBrk="0" hangingPunct="1">
              <a:lnSpc>
                <a:spcPct val="100000"/>
              </a:lnSpc>
              <a:spcBef>
                <a:spcPts val="0"/>
              </a:spcBef>
              <a:spcAft>
                <a:spcPts val="1200"/>
              </a:spcAft>
              <a:buClrTx/>
              <a:buSzTx/>
              <a:buFontTx/>
              <a:buNone/>
              <a:tabLst/>
              <a:defRPr lang="en-US" sz="1800" b="1" kern="1200">
                <a:solidFill>
                  <a:schemeClr val="tx1"/>
                </a:solidFill>
                <a:latin typeface="+mn-lt"/>
                <a:ea typeface="+mn-ea"/>
                <a:cs typeface="+mn-cs"/>
              </a:defRPr>
            </a:lvl1pPr>
            <a:lvl2pPr marL="0" indent="0" algn="ctr">
              <a:lnSpc>
                <a:spcPct val="100000"/>
              </a:lnSpc>
              <a:spcBef>
                <a:spcPts val="0"/>
              </a:spcBef>
              <a:buNone/>
              <a:defRPr lang="en-US" sz="1800" b="1" kern="1200" dirty="0">
                <a:solidFill>
                  <a:schemeClr val="lt1"/>
                </a:solidFill>
                <a:latin typeface="+mn-lt"/>
                <a:ea typeface="+mn-ea"/>
                <a:cs typeface="+mn-cs"/>
              </a:defRPr>
            </a:lvl2pPr>
            <a:lvl3pPr marL="228600" indent="0" algn="ctr">
              <a:lnSpc>
                <a:spcPct val="100000"/>
              </a:lnSpc>
              <a:spcBef>
                <a:spcPts val="0"/>
              </a:spcBef>
              <a:buNone/>
              <a:defRPr lang="en-US" sz="1800" b="1" kern="1200" dirty="0">
                <a:solidFill>
                  <a:schemeClr val="lt1"/>
                </a:solidFill>
                <a:latin typeface="+mn-lt"/>
                <a:ea typeface="+mn-ea"/>
                <a:cs typeface="+mn-cs"/>
              </a:defRPr>
            </a:lvl3pPr>
            <a:lvl4pPr marL="457200" indent="0" algn="ctr">
              <a:lnSpc>
                <a:spcPct val="100000"/>
              </a:lnSpc>
              <a:spcBef>
                <a:spcPts val="0"/>
              </a:spcBef>
              <a:buNone/>
              <a:defRPr lang="en-US" sz="1800" b="1" kern="1200" dirty="0">
                <a:solidFill>
                  <a:schemeClr val="lt1"/>
                </a:solidFill>
                <a:latin typeface="+mn-lt"/>
                <a:ea typeface="+mn-ea"/>
                <a:cs typeface="+mn-cs"/>
              </a:defRPr>
            </a:lvl4p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a:ln>
                  <a:noFill/>
                </a:ln>
                <a:solidFill>
                  <a:srgbClr val="1A1A1A"/>
                </a:solidFill>
                <a:effectLst/>
                <a:uLnTx/>
                <a:uFillTx/>
                <a:latin typeface="+mn-lt"/>
                <a:ea typeface="+mn-ea"/>
                <a:cs typeface="+mn-cs"/>
              </a:rPr>
              <a:t>Lorem ipsum dolor </a:t>
            </a:r>
            <a:r>
              <a:rPr kumimoji="0" lang="en-US" sz="1800" b="0" i="0" u="none" strike="noStrike" kern="1200" cap="none" spc="0" normalizeH="0" baseline="0" noProof="0" err="1">
                <a:ln>
                  <a:noFill/>
                </a:ln>
                <a:solidFill>
                  <a:srgbClr val="1A1A1A"/>
                </a:solidFill>
                <a:effectLst/>
                <a:uLnTx/>
                <a:uFillTx/>
                <a:latin typeface="+mn-lt"/>
                <a:ea typeface="+mn-ea"/>
                <a:cs typeface="+mn-cs"/>
              </a:rPr>
              <a:t>amet</a:t>
            </a:r>
            <a:r>
              <a:rPr kumimoji="0" lang="en-US" sz="1800" b="0" i="0" u="none" strike="noStrike" kern="1200" cap="none" spc="0" normalizeH="0" baseline="0" noProof="0">
                <a:ln>
                  <a:noFill/>
                </a:ln>
                <a:solidFill>
                  <a:srgbClr val="1A1A1A"/>
                </a:solidFill>
                <a:effectLst/>
                <a:uLnTx/>
                <a:uFillTx/>
                <a:latin typeface="+mn-lt"/>
                <a:ea typeface="+mn-ea"/>
                <a:cs typeface="+mn-cs"/>
              </a:rPr>
              <a:t> </a:t>
            </a:r>
            <a:r>
              <a:rPr kumimoji="0" lang="en-US" sz="1800" b="0" i="0" u="none" strike="noStrike" kern="1200" cap="none" spc="0" normalizeH="0" baseline="0" noProof="0" err="1">
                <a:ln>
                  <a:noFill/>
                </a:ln>
                <a:solidFill>
                  <a:srgbClr val="1A1A1A"/>
                </a:solidFill>
                <a:effectLst/>
                <a:uLnTx/>
                <a:uFillTx/>
                <a:latin typeface="+mn-lt"/>
                <a:ea typeface="+mn-ea"/>
                <a:cs typeface="+mn-cs"/>
              </a:rPr>
              <a:t>consecteur</a:t>
            </a:r>
            <a:r>
              <a:rPr kumimoji="0" lang="en-US" sz="1800" b="0" i="0" u="none" strike="noStrike" kern="1200" cap="none" spc="0" normalizeH="0" baseline="0" noProof="0">
                <a:ln>
                  <a:noFill/>
                </a:ln>
                <a:solidFill>
                  <a:srgbClr val="1A1A1A"/>
                </a:solidFill>
                <a:effectLst/>
                <a:uLnTx/>
                <a:uFillTx/>
                <a:latin typeface="+mn-lt"/>
                <a:ea typeface="+mn-ea"/>
                <a:cs typeface="+mn-cs"/>
              </a:rPr>
              <a:t> </a:t>
            </a:r>
            <a:r>
              <a:rPr kumimoji="0" lang="en-US" sz="1800" b="0" i="0" u="none" strike="noStrike" kern="1200" cap="none" spc="0" normalizeH="0" baseline="0" noProof="0" err="1">
                <a:ln>
                  <a:noFill/>
                </a:ln>
                <a:solidFill>
                  <a:srgbClr val="1A1A1A"/>
                </a:solidFill>
                <a:effectLst/>
                <a:uLnTx/>
                <a:uFillTx/>
                <a:latin typeface="+mn-lt"/>
                <a:ea typeface="+mn-ea"/>
                <a:cs typeface="+mn-cs"/>
              </a:rPr>
              <a:t>elit</a:t>
            </a:r>
            <a:r>
              <a:rPr kumimoji="0" lang="en-US" sz="1800" b="0" i="0" u="none" strike="noStrike" kern="1200" cap="none" spc="0" normalizeH="0" baseline="0" noProof="0">
                <a:ln>
                  <a:noFill/>
                </a:ln>
                <a:solidFill>
                  <a:srgbClr val="1A1A1A"/>
                </a:solidFill>
                <a:effectLst/>
                <a:uLnTx/>
                <a:uFillTx/>
                <a:latin typeface="+mn-lt"/>
                <a:ea typeface="+mn-ea"/>
                <a:cs typeface="+mn-cs"/>
              </a:rPr>
              <a:t> sed </a:t>
            </a:r>
            <a:r>
              <a:rPr kumimoji="0" lang="en-US" sz="1800" b="0" i="0" u="none" strike="noStrike" kern="1200" cap="none" spc="0" normalizeH="0" baseline="0" noProof="0" err="1">
                <a:ln>
                  <a:noFill/>
                </a:ln>
                <a:solidFill>
                  <a:srgbClr val="1A1A1A"/>
                </a:solidFill>
                <a:effectLst/>
                <a:uLnTx/>
                <a:uFillTx/>
                <a:latin typeface="+mn-lt"/>
                <a:ea typeface="+mn-ea"/>
                <a:cs typeface="+mn-cs"/>
              </a:rPr>
              <a:t>tempor</a:t>
            </a:r>
            <a:r>
              <a:rPr kumimoji="0" lang="en-US" sz="1800" b="0" i="0" u="none" strike="noStrike" kern="1200" cap="none" spc="0" normalizeH="0" baseline="0" noProof="0">
                <a:ln>
                  <a:noFill/>
                </a:ln>
                <a:solidFill>
                  <a:srgbClr val="1A1A1A"/>
                </a:solidFill>
                <a:effectLst/>
                <a:uLnTx/>
                <a:uFillTx/>
                <a:latin typeface="+mn-lt"/>
                <a:ea typeface="+mn-ea"/>
                <a:cs typeface="+mn-cs"/>
              </a:rPr>
              <a:t> </a:t>
            </a:r>
            <a:r>
              <a:rPr kumimoji="0" lang="en-US" sz="1800" b="0" i="0" u="none" strike="noStrike" kern="1200" cap="none" spc="0" normalizeH="0" baseline="0" noProof="0" err="1">
                <a:ln>
                  <a:noFill/>
                </a:ln>
                <a:solidFill>
                  <a:srgbClr val="1A1A1A"/>
                </a:solidFill>
                <a:effectLst/>
                <a:uLnTx/>
                <a:uFillTx/>
                <a:latin typeface="+mn-lt"/>
                <a:ea typeface="+mn-ea"/>
                <a:cs typeface="+mn-cs"/>
              </a:rPr>
              <a:t>labore</a:t>
            </a:r>
            <a:r>
              <a:rPr kumimoji="0" lang="en-US" sz="1800" b="0" i="0" u="none" strike="noStrike" kern="1200" cap="none" spc="0" normalizeH="0" baseline="0" noProof="0">
                <a:ln>
                  <a:noFill/>
                </a:ln>
                <a:solidFill>
                  <a:srgbClr val="1A1A1A"/>
                </a:solidFill>
                <a:effectLst/>
                <a:uLnTx/>
                <a:uFillTx/>
                <a:latin typeface="+mn-lt"/>
                <a:ea typeface="+mn-ea"/>
                <a:cs typeface="+mn-cs"/>
              </a:rPr>
              <a:t> dolore magna </a:t>
            </a:r>
            <a:r>
              <a:rPr kumimoji="0" lang="en-US" sz="1800" b="0" i="0" u="none" strike="noStrike" kern="1200" cap="none" spc="0" normalizeH="0" baseline="0" noProof="0" err="1">
                <a:ln>
                  <a:noFill/>
                </a:ln>
                <a:solidFill>
                  <a:srgbClr val="1A1A1A"/>
                </a:solidFill>
                <a:effectLst/>
                <a:uLnTx/>
                <a:uFillTx/>
                <a:latin typeface="+mn-lt"/>
                <a:ea typeface="+mn-ea"/>
                <a:cs typeface="+mn-cs"/>
              </a:rPr>
              <a:t>aliqua</a:t>
            </a:r>
            <a:endParaRPr kumimoji="0" lang="en-US" sz="1800" b="0" i="0" u="none" strike="noStrike" kern="1200" cap="none" spc="0" normalizeH="0" baseline="0" noProof="0">
              <a:ln>
                <a:noFill/>
              </a:ln>
              <a:solidFill>
                <a:srgbClr val="1A1A1A"/>
              </a:solidFill>
              <a:effectLst/>
              <a:uLnTx/>
              <a:uFillTx/>
              <a:latin typeface="+mn-lt"/>
              <a:ea typeface="+mn-ea"/>
              <a:cs typeface="+mn-cs"/>
            </a:endParaRPr>
          </a:p>
        </p:txBody>
      </p:sp>
      <p:sp>
        <p:nvSpPr>
          <p:cNvPr id="5" name="Slide Number Placeholder 1">
            <a:extLst>
              <a:ext uri="{FF2B5EF4-FFF2-40B4-BE49-F238E27FC236}">
                <a16:creationId xmlns:a16="http://schemas.microsoft.com/office/drawing/2014/main" id="{D96D9079-CFAC-B94A-BA25-5F46FB3E316B}"/>
              </a:ext>
            </a:extLst>
          </p:cNvPr>
          <p:cNvSpPr>
            <a:spLocks noGrp="1"/>
          </p:cNvSpPr>
          <p:nvPr>
            <p:ph type="sldNum" sz="quarter" idx="4"/>
          </p:nvPr>
        </p:nvSpPr>
        <p:spPr>
          <a:xfrm>
            <a:off x="11509829" y="6509500"/>
            <a:ext cx="381000" cy="322752"/>
          </a:xfrm>
          <a:prstGeom prst="rect">
            <a:avLst/>
          </a:prstGeom>
        </p:spPr>
        <p:txBody>
          <a:bodyPr anchor="ctr"/>
          <a:lstStyle>
            <a:lvl1pPr algn="r">
              <a:defRPr sz="800"/>
            </a:lvl1pPr>
          </a:lstStyle>
          <a:p>
            <a:pPr>
              <a:defRPr/>
            </a:pPr>
            <a:fld id="{30723C64-E9EE-4260-BE60-6555669B16D5}" type="slidenum">
              <a:rPr lang="en-US" smtClean="0">
                <a:solidFill>
                  <a:srgbClr val="1A1A1A">
                    <a:tint val="75000"/>
                  </a:srgbClr>
                </a:solidFill>
              </a:rPr>
              <a:pPr>
                <a:defRPr/>
              </a:pPr>
              <a:t>‹#›</a:t>
            </a:fld>
            <a:endParaRPr lang="en-US">
              <a:solidFill>
                <a:srgbClr val="1A1A1A">
                  <a:tint val="75000"/>
                </a:srgbClr>
              </a:solidFill>
            </a:endParaRPr>
          </a:p>
        </p:txBody>
      </p:sp>
      <p:sp>
        <p:nvSpPr>
          <p:cNvPr id="8" name="Rectangle 7">
            <a:extLst>
              <a:ext uri="{FF2B5EF4-FFF2-40B4-BE49-F238E27FC236}">
                <a16:creationId xmlns:a16="http://schemas.microsoft.com/office/drawing/2014/main" id="{B0533F81-26EA-BF4D-B60D-3E362347D23A}"/>
              </a:ext>
            </a:extLst>
          </p:cNvPr>
          <p:cNvSpPr/>
          <p:nvPr userDrawn="1"/>
        </p:nvSpPr>
        <p:spPr>
          <a:xfrm rot="10800000">
            <a:off x="0" y="5067840"/>
            <a:ext cx="12192000" cy="1246496"/>
          </a:xfrm>
          <a:prstGeom prst="rect">
            <a:avLst/>
          </a:prstGeom>
          <a:gradFill>
            <a:gsLst>
              <a:gs pos="0">
                <a:schemeClr val="accent6"/>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5943F75F-4861-9049-9EEE-477A9ED003E1}"/>
              </a:ext>
            </a:extLst>
          </p:cNvPr>
          <p:cNvCxnSpPr>
            <a:cxnSpLocks/>
          </p:cNvCxnSpPr>
          <p:nvPr userDrawn="1"/>
        </p:nvCxnSpPr>
        <p:spPr>
          <a:xfrm>
            <a:off x="4083485" y="5412807"/>
            <a:ext cx="0" cy="5565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95A5530-FC76-D24B-838A-619982ACBBC7}"/>
              </a:ext>
            </a:extLst>
          </p:cNvPr>
          <p:cNvCxnSpPr>
            <a:cxnSpLocks/>
          </p:cNvCxnSpPr>
          <p:nvPr userDrawn="1"/>
        </p:nvCxnSpPr>
        <p:spPr>
          <a:xfrm>
            <a:off x="8247982" y="5412807"/>
            <a:ext cx="0" cy="5565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28">
            <a:extLst>
              <a:ext uri="{FF2B5EF4-FFF2-40B4-BE49-F238E27FC236}">
                <a16:creationId xmlns:a16="http://schemas.microsoft.com/office/drawing/2014/main" id="{4A3EED5D-AAEB-AB4D-A931-683711FB786A}"/>
              </a:ext>
            </a:extLst>
          </p:cNvPr>
          <p:cNvSpPr>
            <a:spLocks noGrp="1"/>
          </p:cNvSpPr>
          <p:nvPr>
            <p:ph type="body" sz="quarter" idx="23" hasCustomPrompt="1"/>
          </p:nvPr>
        </p:nvSpPr>
        <p:spPr>
          <a:xfrm>
            <a:off x="372849" y="5248243"/>
            <a:ext cx="3440200" cy="952913"/>
          </a:xfrm>
        </p:spPr>
        <p:txBody>
          <a:bodyPr lIns="0" rIns="0" anchor="ctr">
            <a:noAutofit/>
          </a:bodyPr>
          <a:lstStyle>
            <a:lvl1pPr marL="0" indent="0">
              <a:lnSpc>
                <a:spcPct val="90000"/>
              </a:lnSpc>
              <a:spcBef>
                <a:spcPts val="400"/>
              </a:spcBef>
              <a:spcAft>
                <a:spcPts val="0"/>
              </a:spcAft>
              <a:buSzPct val="150000"/>
              <a:buFont typeface="Arial" panose="020B0604020202020204" pitchFamily="34" charset="0"/>
              <a:buNone/>
              <a:tabLst/>
              <a:defRPr lang="en-US" sz="1600" b="1">
                <a:solidFill>
                  <a:schemeClr val="bg1"/>
                </a:solidFill>
                <a:cs typeface="Times New Roman" panose="02020603050405020304" pitchFamily="18" charset="0"/>
              </a:defRPr>
            </a:lvl1pPr>
            <a:lvl2pPr marL="0" indent="0">
              <a:lnSpc>
                <a:spcPct val="100000"/>
              </a:lnSpc>
              <a:spcBef>
                <a:spcPts val="0"/>
              </a:spcBef>
              <a:spcAft>
                <a:spcPts val="500"/>
              </a:spcAft>
              <a:buClr>
                <a:schemeClr val="bg1"/>
              </a:buClr>
              <a:buSzPct val="150000"/>
              <a:buFont typeface="System Font Regular"/>
              <a:buNone/>
              <a:tabLst/>
              <a:defRPr lang="en-US" sz="1600">
                <a:solidFill>
                  <a:srgbClr val="353535"/>
                </a:solidFill>
                <a:cs typeface="Times New Roman" panose="02020603050405020304" pitchFamily="18" charset="0"/>
              </a:defRPr>
            </a:lvl2pPr>
            <a:lvl3pPr marL="571500" indent="-174625">
              <a:lnSpc>
                <a:spcPct val="100000"/>
              </a:lnSpc>
              <a:buFont typeface="Arial" panose="020B0604020202020204" pitchFamily="34" charset="0"/>
              <a:buChar char="•"/>
              <a:tabLst/>
              <a:defRPr sz="1200"/>
            </a:lvl3pPr>
            <a:lvl4pPr marL="804863" indent="-166688">
              <a:lnSpc>
                <a:spcPct val="100000"/>
              </a:lnSpc>
              <a:buFont typeface="System Font Regular"/>
              <a:buChar char="–"/>
              <a:tabLst/>
              <a:defRPr sz="1200"/>
            </a:lvl4pPr>
            <a:lvl5pPr>
              <a:defRPr sz="1200"/>
            </a:lvl5pPr>
          </a:lstStyle>
          <a:p>
            <a:pPr lvl="0"/>
            <a:r>
              <a:rPr lang="en-US"/>
              <a:t>Lorem ipsum dolor sit </a:t>
            </a:r>
            <a:r>
              <a:rPr lang="en-US" err="1"/>
              <a:t>amet</a:t>
            </a:r>
            <a:endParaRPr lang="en-US"/>
          </a:p>
          <a:p>
            <a:pPr lvl="0"/>
            <a:r>
              <a:rPr lang="en-US" err="1"/>
              <a:t>Consectetur</a:t>
            </a:r>
            <a:r>
              <a:rPr lang="en-US"/>
              <a:t> </a:t>
            </a:r>
            <a:r>
              <a:rPr lang="en-US" err="1"/>
              <a:t>adipiscinge</a:t>
            </a:r>
            <a:r>
              <a:rPr lang="en-US"/>
              <a:t> magna</a:t>
            </a:r>
          </a:p>
        </p:txBody>
      </p:sp>
      <p:sp>
        <p:nvSpPr>
          <p:cNvPr id="20" name="Text Placeholder 28">
            <a:extLst>
              <a:ext uri="{FF2B5EF4-FFF2-40B4-BE49-F238E27FC236}">
                <a16:creationId xmlns:a16="http://schemas.microsoft.com/office/drawing/2014/main" id="{B19DBFCB-3C2E-374A-88AB-26BAEB931480}"/>
              </a:ext>
            </a:extLst>
          </p:cNvPr>
          <p:cNvSpPr>
            <a:spLocks noGrp="1"/>
          </p:cNvSpPr>
          <p:nvPr>
            <p:ph type="body" sz="quarter" idx="24" hasCustomPrompt="1"/>
          </p:nvPr>
        </p:nvSpPr>
        <p:spPr>
          <a:xfrm>
            <a:off x="4436370" y="5248243"/>
            <a:ext cx="3440200" cy="952913"/>
          </a:xfrm>
        </p:spPr>
        <p:txBody>
          <a:bodyPr lIns="0" rIns="0" anchor="ctr">
            <a:noAutofit/>
          </a:bodyPr>
          <a:lstStyle>
            <a:lvl1pPr marL="0" indent="0">
              <a:lnSpc>
                <a:spcPct val="90000"/>
              </a:lnSpc>
              <a:spcBef>
                <a:spcPts val="400"/>
              </a:spcBef>
              <a:spcAft>
                <a:spcPts val="0"/>
              </a:spcAft>
              <a:buSzPct val="150000"/>
              <a:buFont typeface="Arial" panose="020B0604020202020204" pitchFamily="34" charset="0"/>
              <a:buNone/>
              <a:tabLst/>
              <a:defRPr lang="en-US" sz="1600" b="1">
                <a:solidFill>
                  <a:schemeClr val="bg1"/>
                </a:solidFill>
                <a:cs typeface="Times New Roman" panose="02020603050405020304" pitchFamily="18" charset="0"/>
              </a:defRPr>
            </a:lvl1pPr>
            <a:lvl2pPr marL="0" indent="0">
              <a:lnSpc>
                <a:spcPct val="100000"/>
              </a:lnSpc>
              <a:spcBef>
                <a:spcPts val="0"/>
              </a:spcBef>
              <a:spcAft>
                <a:spcPts val="500"/>
              </a:spcAft>
              <a:buClr>
                <a:schemeClr val="bg1"/>
              </a:buClr>
              <a:buSzPct val="150000"/>
              <a:buFont typeface="System Font Regular"/>
              <a:buNone/>
              <a:tabLst/>
              <a:defRPr lang="en-US" sz="1600">
                <a:solidFill>
                  <a:srgbClr val="353535"/>
                </a:solidFill>
                <a:cs typeface="Times New Roman" panose="02020603050405020304" pitchFamily="18" charset="0"/>
              </a:defRPr>
            </a:lvl2pPr>
            <a:lvl3pPr marL="571500" indent="-174625">
              <a:lnSpc>
                <a:spcPct val="100000"/>
              </a:lnSpc>
              <a:buFont typeface="Arial" panose="020B0604020202020204" pitchFamily="34" charset="0"/>
              <a:buChar char="•"/>
              <a:tabLst/>
              <a:defRPr sz="1200"/>
            </a:lvl3pPr>
            <a:lvl4pPr marL="804863" indent="-166688">
              <a:lnSpc>
                <a:spcPct val="100000"/>
              </a:lnSpc>
              <a:buFont typeface="System Font Regular"/>
              <a:buChar char="–"/>
              <a:tabLst/>
              <a:defRPr sz="1200"/>
            </a:lvl4pPr>
            <a:lvl5pPr>
              <a:defRPr sz="1200"/>
            </a:lvl5pPr>
          </a:lstStyle>
          <a:p>
            <a:pPr lvl="0"/>
            <a:r>
              <a:rPr lang="en-US"/>
              <a:t>Lorem ipsum dolor sit </a:t>
            </a:r>
            <a:r>
              <a:rPr lang="en-US" err="1"/>
              <a:t>amet</a:t>
            </a:r>
            <a:endParaRPr lang="en-US"/>
          </a:p>
          <a:p>
            <a:pPr lvl="0"/>
            <a:r>
              <a:rPr lang="en-US" err="1"/>
              <a:t>Consectetur</a:t>
            </a:r>
            <a:r>
              <a:rPr lang="en-US"/>
              <a:t> </a:t>
            </a:r>
            <a:r>
              <a:rPr lang="en-US" err="1"/>
              <a:t>adipiscinge</a:t>
            </a:r>
            <a:r>
              <a:rPr lang="en-US"/>
              <a:t> magna</a:t>
            </a:r>
          </a:p>
        </p:txBody>
      </p:sp>
      <p:sp>
        <p:nvSpPr>
          <p:cNvPr id="23" name="Text Placeholder 28">
            <a:extLst>
              <a:ext uri="{FF2B5EF4-FFF2-40B4-BE49-F238E27FC236}">
                <a16:creationId xmlns:a16="http://schemas.microsoft.com/office/drawing/2014/main" id="{2F245951-7527-A341-8177-1339CFC9A895}"/>
              </a:ext>
            </a:extLst>
          </p:cNvPr>
          <p:cNvSpPr>
            <a:spLocks noGrp="1"/>
          </p:cNvSpPr>
          <p:nvPr>
            <p:ph type="body" sz="quarter" idx="25" hasCustomPrompt="1"/>
          </p:nvPr>
        </p:nvSpPr>
        <p:spPr>
          <a:xfrm>
            <a:off x="8638791" y="5248243"/>
            <a:ext cx="3440200" cy="952913"/>
          </a:xfrm>
        </p:spPr>
        <p:txBody>
          <a:bodyPr lIns="0" rIns="0" anchor="ctr">
            <a:noAutofit/>
          </a:bodyPr>
          <a:lstStyle>
            <a:lvl1pPr marL="0" indent="0">
              <a:lnSpc>
                <a:spcPct val="90000"/>
              </a:lnSpc>
              <a:spcBef>
                <a:spcPts val="400"/>
              </a:spcBef>
              <a:spcAft>
                <a:spcPts val="0"/>
              </a:spcAft>
              <a:buSzPct val="150000"/>
              <a:buFont typeface="Arial" panose="020B0604020202020204" pitchFamily="34" charset="0"/>
              <a:buNone/>
              <a:tabLst/>
              <a:defRPr lang="en-US" sz="1600" b="1">
                <a:solidFill>
                  <a:schemeClr val="bg1"/>
                </a:solidFill>
                <a:cs typeface="Times New Roman" panose="02020603050405020304" pitchFamily="18" charset="0"/>
              </a:defRPr>
            </a:lvl1pPr>
            <a:lvl2pPr marL="0" indent="0">
              <a:lnSpc>
                <a:spcPct val="100000"/>
              </a:lnSpc>
              <a:spcBef>
                <a:spcPts val="0"/>
              </a:spcBef>
              <a:spcAft>
                <a:spcPts val="500"/>
              </a:spcAft>
              <a:buClr>
                <a:schemeClr val="bg1"/>
              </a:buClr>
              <a:buSzPct val="150000"/>
              <a:buFont typeface="System Font Regular"/>
              <a:buNone/>
              <a:tabLst/>
              <a:defRPr lang="en-US" sz="1600">
                <a:solidFill>
                  <a:srgbClr val="353535"/>
                </a:solidFill>
                <a:cs typeface="Times New Roman" panose="02020603050405020304" pitchFamily="18" charset="0"/>
              </a:defRPr>
            </a:lvl2pPr>
            <a:lvl3pPr marL="571500" indent="-174625">
              <a:lnSpc>
                <a:spcPct val="100000"/>
              </a:lnSpc>
              <a:buFont typeface="Arial" panose="020B0604020202020204" pitchFamily="34" charset="0"/>
              <a:buChar char="•"/>
              <a:tabLst/>
              <a:defRPr sz="1200"/>
            </a:lvl3pPr>
            <a:lvl4pPr marL="804863" indent="-166688">
              <a:lnSpc>
                <a:spcPct val="100000"/>
              </a:lnSpc>
              <a:buFont typeface="System Font Regular"/>
              <a:buChar char="–"/>
              <a:tabLst/>
              <a:defRPr sz="1200"/>
            </a:lvl4pPr>
            <a:lvl5pPr>
              <a:defRPr sz="1200"/>
            </a:lvl5pPr>
          </a:lstStyle>
          <a:p>
            <a:pPr lvl="0"/>
            <a:r>
              <a:rPr lang="en-US"/>
              <a:t>Lorem ipsum dolor sit </a:t>
            </a:r>
            <a:r>
              <a:rPr lang="en-US" err="1"/>
              <a:t>amet</a:t>
            </a:r>
            <a:endParaRPr lang="en-US"/>
          </a:p>
          <a:p>
            <a:pPr lvl="0"/>
            <a:r>
              <a:rPr lang="en-US" err="1"/>
              <a:t>Consectetur</a:t>
            </a:r>
            <a:r>
              <a:rPr lang="en-US"/>
              <a:t> </a:t>
            </a:r>
            <a:r>
              <a:rPr lang="en-US" err="1"/>
              <a:t>adipiscinge</a:t>
            </a:r>
            <a:r>
              <a:rPr lang="en-US"/>
              <a:t> magna</a:t>
            </a:r>
          </a:p>
        </p:txBody>
      </p:sp>
      <p:sp>
        <p:nvSpPr>
          <p:cNvPr id="16" name="Oval 15">
            <a:extLst>
              <a:ext uri="{FF2B5EF4-FFF2-40B4-BE49-F238E27FC236}">
                <a16:creationId xmlns:a16="http://schemas.microsoft.com/office/drawing/2014/main" id="{C066D659-C283-7244-AA99-1811A49A612C}"/>
              </a:ext>
            </a:extLst>
          </p:cNvPr>
          <p:cNvSpPr/>
          <p:nvPr userDrawn="1"/>
        </p:nvSpPr>
        <p:spPr>
          <a:xfrm>
            <a:off x="4528473" y="1490213"/>
            <a:ext cx="3133423" cy="3133423"/>
          </a:xfrm>
          <a:prstGeom prst="ellipse">
            <a:avLst/>
          </a:prstGeom>
          <a:noFill/>
          <a:ln w="28575" cap="rnd">
            <a:solidFill>
              <a:schemeClr val="accent6">
                <a:alpha val="41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0" name="Subhead">
            <a:extLst>
              <a:ext uri="{FF2B5EF4-FFF2-40B4-BE49-F238E27FC236}">
                <a16:creationId xmlns:a16="http://schemas.microsoft.com/office/drawing/2014/main" id="{D1F44764-76F5-5E4B-8E2D-02B4E7E3BA88}"/>
              </a:ext>
            </a:extLst>
          </p:cNvPr>
          <p:cNvSpPr>
            <a:spLocks noGrp="1"/>
          </p:cNvSpPr>
          <p:nvPr>
            <p:ph type="body" sz="quarter" idx="27" hasCustomPrompt="1"/>
          </p:nvPr>
        </p:nvSpPr>
        <p:spPr>
          <a:xfrm>
            <a:off x="630407" y="1436414"/>
            <a:ext cx="3178771" cy="325437"/>
          </a:xfrm>
        </p:spPr>
        <p:txBody>
          <a:bodyPr anchor="b">
            <a:noAutofit/>
          </a:bodyPr>
          <a:lstStyle>
            <a:lvl1pPr algn="r">
              <a:defRPr sz="1600" b="1">
                <a:solidFill>
                  <a:schemeClr val="accent6"/>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Section Header</a:t>
            </a:r>
          </a:p>
        </p:txBody>
      </p:sp>
      <p:sp>
        <p:nvSpPr>
          <p:cNvPr id="31" name="Subhead">
            <a:extLst>
              <a:ext uri="{FF2B5EF4-FFF2-40B4-BE49-F238E27FC236}">
                <a16:creationId xmlns:a16="http://schemas.microsoft.com/office/drawing/2014/main" id="{D62021BF-EB12-2849-9B5E-68F027679A0F}"/>
              </a:ext>
            </a:extLst>
          </p:cNvPr>
          <p:cNvSpPr>
            <a:spLocks noGrp="1"/>
          </p:cNvSpPr>
          <p:nvPr>
            <p:ph type="body" sz="quarter" idx="28" hasCustomPrompt="1"/>
          </p:nvPr>
        </p:nvSpPr>
        <p:spPr>
          <a:xfrm>
            <a:off x="630407" y="3298312"/>
            <a:ext cx="3178771" cy="325437"/>
          </a:xfrm>
        </p:spPr>
        <p:txBody>
          <a:bodyPr anchor="b">
            <a:noAutofit/>
          </a:bodyPr>
          <a:lstStyle>
            <a:lvl1pPr algn="r">
              <a:defRPr sz="1600" b="1">
                <a:solidFill>
                  <a:schemeClr val="accent6"/>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Section Header</a:t>
            </a:r>
          </a:p>
        </p:txBody>
      </p:sp>
      <p:sp>
        <p:nvSpPr>
          <p:cNvPr id="32" name="Subhead">
            <a:extLst>
              <a:ext uri="{FF2B5EF4-FFF2-40B4-BE49-F238E27FC236}">
                <a16:creationId xmlns:a16="http://schemas.microsoft.com/office/drawing/2014/main" id="{5CF56C19-BD72-9747-81DA-548E591AA156}"/>
              </a:ext>
            </a:extLst>
          </p:cNvPr>
          <p:cNvSpPr>
            <a:spLocks noGrp="1"/>
          </p:cNvSpPr>
          <p:nvPr>
            <p:ph type="body" sz="quarter" idx="29" hasCustomPrompt="1"/>
          </p:nvPr>
        </p:nvSpPr>
        <p:spPr>
          <a:xfrm>
            <a:off x="8328002" y="1436414"/>
            <a:ext cx="3178771" cy="325437"/>
          </a:xfrm>
        </p:spPr>
        <p:txBody>
          <a:bodyPr anchor="b">
            <a:noAutofit/>
          </a:bodyPr>
          <a:lstStyle>
            <a:lvl1pPr algn="l">
              <a:defRPr sz="1600" b="1">
                <a:solidFill>
                  <a:schemeClr val="accent6"/>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Section Header</a:t>
            </a:r>
          </a:p>
        </p:txBody>
      </p:sp>
      <p:sp>
        <p:nvSpPr>
          <p:cNvPr id="33" name="Subhead">
            <a:extLst>
              <a:ext uri="{FF2B5EF4-FFF2-40B4-BE49-F238E27FC236}">
                <a16:creationId xmlns:a16="http://schemas.microsoft.com/office/drawing/2014/main" id="{4360B147-8834-AA49-A9F6-1FC13AB86510}"/>
              </a:ext>
            </a:extLst>
          </p:cNvPr>
          <p:cNvSpPr>
            <a:spLocks noGrp="1"/>
          </p:cNvSpPr>
          <p:nvPr>
            <p:ph type="body" sz="quarter" idx="30" hasCustomPrompt="1"/>
          </p:nvPr>
        </p:nvSpPr>
        <p:spPr>
          <a:xfrm>
            <a:off x="8328002" y="3298312"/>
            <a:ext cx="3178771" cy="325437"/>
          </a:xfrm>
        </p:spPr>
        <p:txBody>
          <a:bodyPr anchor="b">
            <a:noAutofit/>
          </a:bodyPr>
          <a:lstStyle>
            <a:lvl1pPr algn="l">
              <a:defRPr sz="1600" b="1">
                <a:solidFill>
                  <a:schemeClr val="accent6"/>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Section Header</a:t>
            </a:r>
          </a:p>
        </p:txBody>
      </p:sp>
      <p:sp>
        <p:nvSpPr>
          <p:cNvPr id="34" name="Text Placeholder 28">
            <a:extLst>
              <a:ext uri="{FF2B5EF4-FFF2-40B4-BE49-F238E27FC236}">
                <a16:creationId xmlns:a16="http://schemas.microsoft.com/office/drawing/2014/main" id="{D9A93201-91E2-3848-B527-101533130C15}"/>
              </a:ext>
            </a:extLst>
          </p:cNvPr>
          <p:cNvSpPr>
            <a:spLocks noGrp="1"/>
          </p:cNvSpPr>
          <p:nvPr>
            <p:ph type="body" sz="quarter" idx="12" hasCustomPrompt="1"/>
          </p:nvPr>
        </p:nvSpPr>
        <p:spPr>
          <a:xfrm>
            <a:off x="533400" y="1798884"/>
            <a:ext cx="3273338" cy="987553"/>
          </a:xfrm>
        </p:spPr>
        <p:txBody>
          <a:bodyPr lIns="0" rIns="0">
            <a:noAutofit/>
          </a:bodyPr>
          <a:lstStyle>
            <a:lvl1pPr marL="0" indent="0" algn="l" defTabSz="914377">
              <a:lnSpc>
                <a:spcPct val="100000"/>
              </a:lnSpc>
              <a:spcBef>
                <a:spcPts val="0"/>
              </a:spcBef>
              <a:spcAft>
                <a:spcPts val="600"/>
              </a:spcAft>
              <a:buFont typeface="Arial" panose="020B0604020202020204" pitchFamily="34" charset="0"/>
              <a:buNone/>
              <a:tabLst/>
              <a:defRPr lang="en-US" sz="1200" kern="0">
                <a:solidFill>
                  <a:schemeClr val="tx2"/>
                </a:solidFill>
                <a:latin typeface="+mn-lt"/>
                <a:ea typeface="+mn-ea"/>
                <a:cs typeface="+mn-cs"/>
              </a:defRPr>
            </a:lvl1pPr>
            <a:lvl2pPr marL="406400" indent="-166688">
              <a:lnSpc>
                <a:spcPct val="100000"/>
              </a:lnSpc>
              <a:spcBef>
                <a:spcPts val="0"/>
              </a:spcBef>
              <a:spcAft>
                <a:spcPts val="1000"/>
              </a:spcAft>
              <a:buClr>
                <a:schemeClr val="tx2"/>
              </a:buClr>
              <a:buSzPct val="150000"/>
              <a:buFont typeface="System Font Regular"/>
              <a:buChar char="–"/>
              <a:tabLst/>
              <a:defRPr lang="en-US" sz="1600" smtClean="0">
                <a:solidFill>
                  <a:srgbClr val="353535"/>
                </a:solidFill>
                <a:cs typeface="Times New Roman" panose="02020603050405020304" pitchFamily="18" charset="0"/>
              </a:defRPr>
            </a:lvl2pPr>
            <a:lvl3pPr marL="571500" indent="-174625">
              <a:lnSpc>
                <a:spcPct val="100000"/>
              </a:lnSpc>
              <a:buFont typeface="Arial" panose="020B0604020202020204" pitchFamily="34" charset="0"/>
              <a:buChar char="•"/>
              <a:tabLst/>
              <a:defRPr sz="1200"/>
            </a:lvl3pPr>
            <a:lvl4pPr marL="804863" indent="-166688">
              <a:lnSpc>
                <a:spcPct val="100000"/>
              </a:lnSpc>
              <a:buFont typeface="System Font Regular"/>
              <a:buChar char="–"/>
              <a:tabLst/>
              <a:defRPr sz="1200"/>
            </a:lvl4pPr>
            <a:lvl5pPr>
              <a:defRPr sz="1200"/>
            </a:lvl5pPr>
          </a:lstStyle>
          <a:p>
            <a:pPr algn="r" defTabSz="914377">
              <a:spcAft>
                <a:spcPts val="600"/>
              </a:spcAft>
              <a:defRPr/>
            </a:pPr>
            <a:r>
              <a:rPr lang="en-US" sz="1200" kern="0">
                <a:solidFill>
                  <a:schemeClr val="tx2"/>
                </a:solidFill>
              </a:rPr>
              <a:t>Lorem ipsum dolor sit </a:t>
            </a:r>
            <a:r>
              <a:rPr lang="en-US" sz="1200" kern="0" err="1">
                <a:solidFill>
                  <a:schemeClr val="tx2"/>
                </a:solidFill>
              </a:rPr>
              <a:t>amet</a:t>
            </a:r>
            <a:r>
              <a:rPr lang="en-US" sz="1200" kern="0">
                <a:solidFill>
                  <a:schemeClr val="tx2"/>
                </a:solidFill>
              </a:rPr>
              <a:t>, </a:t>
            </a:r>
            <a:r>
              <a:rPr lang="en-US" sz="1200" kern="0" err="1">
                <a:solidFill>
                  <a:schemeClr val="tx2"/>
                </a:solidFill>
              </a:rPr>
              <a:t>consectetur</a:t>
            </a:r>
            <a:r>
              <a:rPr lang="en-US" sz="1200" kern="0">
                <a:solidFill>
                  <a:schemeClr val="tx2"/>
                </a:solidFill>
              </a:rPr>
              <a:t> </a:t>
            </a:r>
            <a:r>
              <a:rPr lang="en-US" sz="1200" kern="0" err="1">
                <a:solidFill>
                  <a:schemeClr val="tx2"/>
                </a:solidFill>
              </a:rPr>
              <a:t>adipiscing</a:t>
            </a:r>
            <a:r>
              <a:rPr lang="en-US" sz="1200" kern="0">
                <a:solidFill>
                  <a:schemeClr val="tx2"/>
                </a:solidFill>
              </a:rPr>
              <a:t> </a:t>
            </a:r>
            <a:r>
              <a:rPr lang="en-US" sz="1200" kern="0" err="1">
                <a:solidFill>
                  <a:schemeClr val="tx2"/>
                </a:solidFill>
              </a:rPr>
              <a:t>elit</a:t>
            </a:r>
            <a:r>
              <a:rPr lang="en-US" sz="1200" kern="0">
                <a:solidFill>
                  <a:schemeClr val="tx2"/>
                </a:solidFill>
              </a:rPr>
              <a:t>, sed do </a:t>
            </a:r>
            <a:r>
              <a:rPr lang="en-US" sz="1200" kern="0" err="1">
                <a:solidFill>
                  <a:schemeClr val="tx2"/>
                </a:solidFill>
              </a:rPr>
              <a:t>eiusmod</a:t>
            </a:r>
            <a:r>
              <a:rPr lang="en-US" sz="1200" kern="0">
                <a:solidFill>
                  <a:schemeClr val="tx2"/>
                </a:solidFill>
              </a:rPr>
              <a:t> </a:t>
            </a:r>
            <a:r>
              <a:rPr lang="en-US" sz="1200" kern="0" err="1">
                <a:solidFill>
                  <a:schemeClr val="tx2"/>
                </a:solidFill>
              </a:rPr>
              <a:t>tempor</a:t>
            </a:r>
            <a:r>
              <a:rPr lang="en-US" sz="1200" kern="0">
                <a:solidFill>
                  <a:schemeClr val="tx2"/>
                </a:solidFill>
              </a:rPr>
              <a:t> </a:t>
            </a:r>
            <a:r>
              <a:rPr lang="en-US" sz="1200" kern="0" err="1">
                <a:solidFill>
                  <a:schemeClr val="tx2"/>
                </a:solidFill>
              </a:rPr>
              <a:t>incididunt</a:t>
            </a:r>
            <a:r>
              <a:rPr lang="en-US" sz="1200" kern="0">
                <a:solidFill>
                  <a:schemeClr val="tx2"/>
                </a:solidFill>
              </a:rPr>
              <a:t> </a:t>
            </a:r>
            <a:r>
              <a:rPr lang="en-US" sz="1200" kern="0" err="1">
                <a:solidFill>
                  <a:schemeClr val="tx2"/>
                </a:solidFill>
              </a:rPr>
              <a:t>ut</a:t>
            </a:r>
            <a:r>
              <a:rPr lang="en-US" sz="1200" kern="0">
                <a:solidFill>
                  <a:schemeClr val="tx2"/>
                </a:solidFill>
              </a:rPr>
              <a:t> </a:t>
            </a:r>
            <a:r>
              <a:rPr lang="en-US" sz="1200" kern="0" err="1">
                <a:solidFill>
                  <a:schemeClr val="tx2"/>
                </a:solidFill>
              </a:rPr>
              <a:t>labore</a:t>
            </a:r>
            <a:r>
              <a:rPr lang="en-US" sz="1200" kern="0">
                <a:solidFill>
                  <a:schemeClr val="tx2"/>
                </a:solidFill>
              </a:rPr>
              <a:t> et dolore magna </a:t>
            </a:r>
            <a:r>
              <a:rPr lang="en-US" sz="1200" kern="0" err="1">
                <a:solidFill>
                  <a:schemeClr val="tx2"/>
                </a:solidFill>
              </a:rPr>
              <a:t>aliqua</a:t>
            </a:r>
            <a:r>
              <a:rPr lang="en-US" sz="1200" kern="0">
                <a:solidFill>
                  <a:schemeClr val="tx2"/>
                </a:solidFill>
              </a:rPr>
              <a:t>. </a:t>
            </a:r>
            <a:r>
              <a:rPr lang="en-US" sz="1200" kern="0" err="1">
                <a:solidFill>
                  <a:schemeClr val="tx2"/>
                </a:solidFill>
              </a:rPr>
              <a:t>Elit</a:t>
            </a:r>
            <a:r>
              <a:rPr lang="en-US" sz="1200" kern="0">
                <a:solidFill>
                  <a:schemeClr val="tx2"/>
                </a:solidFill>
              </a:rPr>
              <a:t> </a:t>
            </a:r>
            <a:r>
              <a:rPr lang="en-US" sz="1200" kern="0" err="1">
                <a:solidFill>
                  <a:schemeClr val="tx2"/>
                </a:solidFill>
              </a:rPr>
              <a:t>ut</a:t>
            </a:r>
            <a:r>
              <a:rPr lang="en-US" sz="1200" kern="0">
                <a:solidFill>
                  <a:schemeClr val="tx2"/>
                </a:solidFill>
              </a:rPr>
              <a:t> </a:t>
            </a:r>
            <a:r>
              <a:rPr lang="en-US" sz="1200" kern="0" err="1">
                <a:solidFill>
                  <a:schemeClr val="tx2"/>
                </a:solidFill>
              </a:rPr>
              <a:t>aliquam</a:t>
            </a:r>
            <a:r>
              <a:rPr lang="en-US" sz="1200" kern="0">
                <a:solidFill>
                  <a:schemeClr val="tx2"/>
                </a:solidFill>
              </a:rPr>
              <a:t> </a:t>
            </a:r>
            <a:r>
              <a:rPr lang="en-US" sz="1200" kern="0" err="1">
                <a:solidFill>
                  <a:schemeClr val="tx2"/>
                </a:solidFill>
              </a:rPr>
              <a:t>purus</a:t>
            </a:r>
            <a:r>
              <a:rPr lang="en-US" sz="1200" kern="0">
                <a:solidFill>
                  <a:schemeClr val="tx2"/>
                </a:solidFill>
              </a:rPr>
              <a:t> sit </a:t>
            </a:r>
            <a:r>
              <a:rPr lang="en-US" sz="1200" kern="0" err="1">
                <a:solidFill>
                  <a:schemeClr val="tx2"/>
                </a:solidFill>
              </a:rPr>
              <a:t>amet</a:t>
            </a:r>
            <a:r>
              <a:rPr lang="en-US" sz="1200" kern="0">
                <a:solidFill>
                  <a:schemeClr val="tx2"/>
                </a:solidFill>
              </a:rPr>
              <a:t> </a:t>
            </a:r>
            <a:r>
              <a:rPr lang="en-US" sz="1200" kern="0" err="1">
                <a:solidFill>
                  <a:schemeClr val="tx2"/>
                </a:solidFill>
              </a:rPr>
              <a:t>luctus</a:t>
            </a:r>
            <a:r>
              <a:rPr lang="en-US" sz="1200" kern="0">
                <a:solidFill>
                  <a:schemeClr val="tx2"/>
                </a:solidFill>
              </a:rPr>
              <a:t> </a:t>
            </a:r>
            <a:r>
              <a:rPr lang="en-US" sz="1200" kern="0" err="1">
                <a:solidFill>
                  <a:schemeClr val="tx2"/>
                </a:solidFill>
              </a:rPr>
              <a:t>venenatis</a:t>
            </a:r>
            <a:r>
              <a:rPr lang="en-US" sz="1200" kern="0">
                <a:solidFill>
                  <a:schemeClr val="tx2"/>
                </a:solidFill>
              </a:rPr>
              <a:t> </a:t>
            </a:r>
            <a:r>
              <a:rPr lang="en-US" sz="1200" kern="0" err="1">
                <a:solidFill>
                  <a:schemeClr val="tx2"/>
                </a:solidFill>
              </a:rPr>
              <a:t>lectus</a:t>
            </a:r>
            <a:r>
              <a:rPr lang="en-US" sz="1200" kern="0">
                <a:solidFill>
                  <a:schemeClr val="tx2"/>
                </a:solidFill>
              </a:rPr>
              <a:t> magna. </a:t>
            </a:r>
            <a:r>
              <a:rPr lang="en-US" sz="1200" kern="0" err="1">
                <a:solidFill>
                  <a:schemeClr val="tx2"/>
                </a:solidFill>
              </a:rPr>
              <a:t>Nec</a:t>
            </a:r>
            <a:r>
              <a:rPr lang="en-US" sz="1200" kern="0">
                <a:solidFill>
                  <a:schemeClr val="tx2"/>
                </a:solidFill>
              </a:rPr>
              <a:t> </a:t>
            </a:r>
            <a:r>
              <a:rPr lang="en-US" sz="1200" kern="0" err="1">
                <a:solidFill>
                  <a:schemeClr val="tx2"/>
                </a:solidFill>
              </a:rPr>
              <a:t>sagittis</a:t>
            </a:r>
            <a:r>
              <a:rPr lang="en-US" sz="1200" kern="0">
                <a:solidFill>
                  <a:schemeClr val="tx2"/>
                </a:solidFill>
              </a:rPr>
              <a:t> </a:t>
            </a:r>
            <a:r>
              <a:rPr lang="en-US" sz="1200" kern="0" err="1">
                <a:solidFill>
                  <a:schemeClr val="tx2"/>
                </a:solidFill>
              </a:rPr>
              <a:t>aliquam</a:t>
            </a:r>
            <a:r>
              <a:rPr lang="en-US" sz="1200" kern="0">
                <a:solidFill>
                  <a:schemeClr val="tx2"/>
                </a:solidFill>
              </a:rPr>
              <a:t> </a:t>
            </a:r>
            <a:r>
              <a:rPr lang="en-US" sz="1200" kern="0" err="1">
                <a:solidFill>
                  <a:schemeClr val="tx2"/>
                </a:solidFill>
              </a:rPr>
              <a:t>malesuada</a:t>
            </a:r>
            <a:r>
              <a:rPr lang="en-US" sz="1200" kern="0">
                <a:solidFill>
                  <a:schemeClr val="tx2"/>
                </a:solidFill>
              </a:rPr>
              <a:t> </a:t>
            </a:r>
            <a:r>
              <a:rPr lang="en-US" sz="1200" kern="0" err="1">
                <a:solidFill>
                  <a:schemeClr val="tx2"/>
                </a:solidFill>
              </a:rPr>
              <a:t>bibendum</a:t>
            </a:r>
            <a:r>
              <a:rPr lang="en-US" sz="1200" kern="0">
                <a:solidFill>
                  <a:schemeClr val="tx2"/>
                </a:solidFill>
              </a:rPr>
              <a:t> </a:t>
            </a:r>
            <a:r>
              <a:rPr lang="en-US" sz="1200" kern="0" err="1">
                <a:solidFill>
                  <a:schemeClr val="tx2"/>
                </a:solidFill>
              </a:rPr>
              <a:t>arcu</a:t>
            </a:r>
            <a:r>
              <a:rPr lang="en-US" sz="1200" kern="0">
                <a:solidFill>
                  <a:schemeClr val="tx2"/>
                </a:solidFill>
              </a:rPr>
              <a:t>.</a:t>
            </a:r>
          </a:p>
          <a:p>
            <a:pPr lvl="0"/>
            <a:endParaRPr lang="en-US"/>
          </a:p>
        </p:txBody>
      </p:sp>
      <p:sp>
        <p:nvSpPr>
          <p:cNvPr id="37" name="Text Placeholder 28">
            <a:extLst>
              <a:ext uri="{FF2B5EF4-FFF2-40B4-BE49-F238E27FC236}">
                <a16:creationId xmlns:a16="http://schemas.microsoft.com/office/drawing/2014/main" id="{536440ED-F131-B146-9D76-0B0911B88878}"/>
              </a:ext>
            </a:extLst>
          </p:cNvPr>
          <p:cNvSpPr>
            <a:spLocks noGrp="1"/>
          </p:cNvSpPr>
          <p:nvPr>
            <p:ph type="body" sz="quarter" idx="32" hasCustomPrompt="1"/>
          </p:nvPr>
        </p:nvSpPr>
        <p:spPr>
          <a:xfrm>
            <a:off x="533400" y="3668886"/>
            <a:ext cx="3273338" cy="987553"/>
          </a:xfrm>
        </p:spPr>
        <p:txBody>
          <a:bodyPr lIns="0" rIns="0">
            <a:noAutofit/>
          </a:bodyPr>
          <a:lstStyle>
            <a:lvl1pPr marL="0" indent="0" algn="l" defTabSz="914377">
              <a:lnSpc>
                <a:spcPct val="100000"/>
              </a:lnSpc>
              <a:spcBef>
                <a:spcPts val="0"/>
              </a:spcBef>
              <a:spcAft>
                <a:spcPts val="600"/>
              </a:spcAft>
              <a:buFont typeface="Arial" panose="020B0604020202020204" pitchFamily="34" charset="0"/>
              <a:buNone/>
              <a:tabLst/>
              <a:defRPr lang="en-US" sz="1200" kern="0">
                <a:solidFill>
                  <a:schemeClr val="tx2"/>
                </a:solidFill>
                <a:latin typeface="+mn-lt"/>
                <a:ea typeface="+mn-ea"/>
                <a:cs typeface="+mn-cs"/>
              </a:defRPr>
            </a:lvl1pPr>
            <a:lvl2pPr marL="406400" indent="-166688">
              <a:lnSpc>
                <a:spcPct val="100000"/>
              </a:lnSpc>
              <a:spcBef>
                <a:spcPts val="0"/>
              </a:spcBef>
              <a:spcAft>
                <a:spcPts val="1000"/>
              </a:spcAft>
              <a:buClr>
                <a:schemeClr val="tx2"/>
              </a:buClr>
              <a:buSzPct val="150000"/>
              <a:buFont typeface="System Font Regular"/>
              <a:buChar char="–"/>
              <a:tabLst/>
              <a:defRPr lang="en-US" sz="1600" smtClean="0">
                <a:solidFill>
                  <a:srgbClr val="353535"/>
                </a:solidFill>
                <a:cs typeface="Times New Roman" panose="02020603050405020304" pitchFamily="18" charset="0"/>
              </a:defRPr>
            </a:lvl2pPr>
            <a:lvl3pPr marL="571500" indent="-174625">
              <a:lnSpc>
                <a:spcPct val="100000"/>
              </a:lnSpc>
              <a:buFont typeface="Arial" panose="020B0604020202020204" pitchFamily="34" charset="0"/>
              <a:buChar char="•"/>
              <a:tabLst/>
              <a:defRPr sz="1200"/>
            </a:lvl3pPr>
            <a:lvl4pPr marL="804863" indent="-166688">
              <a:lnSpc>
                <a:spcPct val="100000"/>
              </a:lnSpc>
              <a:buFont typeface="System Font Regular"/>
              <a:buChar char="–"/>
              <a:tabLst/>
              <a:defRPr sz="1200"/>
            </a:lvl4pPr>
            <a:lvl5pPr>
              <a:defRPr sz="1200"/>
            </a:lvl5pPr>
          </a:lstStyle>
          <a:p>
            <a:pPr algn="r" defTabSz="914377">
              <a:spcAft>
                <a:spcPts val="600"/>
              </a:spcAft>
              <a:defRPr/>
            </a:pPr>
            <a:r>
              <a:rPr lang="en-US" sz="1200" kern="0">
                <a:solidFill>
                  <a:schemeClr val="tx2"/>
                </a:solidFill>
              </a:rPr>
              <a:t>Lorem ipsum dolor sit </a:t>
            </a:r>
            <a:r>
              <a:rPr lang="en-US" sz="1200" kern="0" err="1">
                <a:solidFill>
                  <a:schemeClr val="tx2"/>
                </a:solidFill>
              </a:rPr>
              <a:t>amet</a:t>
            </a:r>
            <a:r>
              <a:rPr lang="en-US" sz="1200" kern="0">
                <a:solidFill>
                  <a:schemeClr val="tx2"/>
                </a:solidFill>
              </a:rPr>
              <a:t>, </a:t>
            </a:r>
            <a:r>
              <a:rPr lang="en-US" sz="1200" kern="0" err="1">
                <a:solidFill>
                  <a:schemeClr val="tx2"/>
                </a:solidFill>
              </a:rPr>
              <a:t>consectetur</a:t>
            </a:r>
            <a:r>
              <a:rPr lang="en-US" sz="1200" kern="0">
                <a:solidFill>
                  <a:schemeClr val="tx2"/>
                </a:solidFill>
              </a:rPr>
              <a:t> </a:t>
            </a:r>
            <a:r>
              <a:rPr lang="en-US" sz="1200" kern="0" err="1">
                <a:solidFill>
                  <a:schemeClr val="tx2"/>
                </a:solidFill>
              </a:rPr>
              <a:t>adipiscing</a:t>
            </a:r>
            <a:r>
              <a:rPr lang="en-US" sz="1200" kern="0">
                <a:solidFill>
                  <a:schemeClr val="tx2"/>
                </a:solidFill>
              </a:rPr>
              <a:t> </a:t>
            </a:r>
            <a:r>
              <a:rPr lang="en-US" sz="1200" kern="0" err="1">
                <a:solidFill>
                  <a:schemeClr val="tx2"/>
                </a:solidFill>
              </a:rPr>
              <a:t>elit</a:t>
            </a:r>
            <a:r>
              <a:rPr lang="en-US" sz="1200" kern="0">
                <a:solidFill>
                  <a:schemeClr val="tx2"/>
                </a:solidFill>
              </a:rPr>
              <a:t>, sed do </a:t>
            </a:r>
            <a:r>
              <a:rPr lang="en-US" sz="1200" kern="0" err="1">
                <a:solidFill>
                  <a:schemeClr val="tx2"/>
                </a:solidFill>
              </a:rPr>
              <a:t>eiusmod</a:t>
            </a:r>
            <a:r>
              <a:rPr lang="en-US" sz="1200" kern="0">
                <a:solidFill>
                  <a:schemeClr val="tx2"/>
                </a:solidFill>
              </a:rPr>
              <a:t> </a:t>
            </a:r>
            <a:r>
              <a:rPr lang="en-US" sz="1200" kern="0" err="1">
                <a:solidFill>
                  <a:schemeClr val="tx2"/>
                </a:solidFill>
              </a:rPr>
              <a:t>tempor</a:t>
            </a:r>
            <a:r>
              <a:rPr lang="en-US" sz="1200" kern="0">
                <a:solidFill>
                  <a:schemeClr val="tx2"/>
                </a:solidFill>
              </a:rPr>
              <a:t> </a:t>
            </a:r>
            <a:r>
              <a:rPr lang="en-US" sz="1200" kern="0" err="1">
                <a:solidFill>
                  <a:schemeClr val="tx2"/>
                </a:solidFill>
              </a:rPr>
              <a:t>incididunt</a:t>
            </a:r>
            <a:r>
              <a:rPr lang="en-US" sz="1200" kern="0">
                <a:solidFill>
                  <a:schemeClr val="tx2"/>
                </a:solidFill>
              </a:rPr>
              <a:t> </a:t>
            </a:r>
            <a:r>
              <a:rPr lang="en-US" sz="1200" kern="0" err="1">
                <a:solidFill>
                  <a:schemeClr val="tx2"/>
                </a:solidFill>
              </a:rPr>
              <a:t>ut</a:t>
            </a:r>
            <a:r>
              <a:rPr lang="en-US" sz="1200" kern="0">
                <a:solidFill>
                  <a:schemeClr val="tx2"/>
                </a:solidFill>
              </a:rPr>
              <a:t> </a:t>
            </a:r>
            <a:r>
              <a:rPr lang="en-US" sz="1200" kern="0" err="1">
                <a:solidFill>
                  <a:schemeClr val="tx2"/>
                </a:solidFill>
              </a:rPr>
              <a:t>labore</a:t>
            </a:r>
            <a:r>
              <a:rPr lang="en-US" sz="1200" kern="0">
                <a:solidFill>
                  <a:schemeClr val="tx2"/>
                </a:solidFill>
              </a:rPr>
              <a:t> et dolore magna </a:t>
            </a:r>
            <a:r>
              <a:rPr lang="en-US" sz="1200" kern="0" err="1">
                <a:solidFill>
                  <a:schemeClr val="tx2"/>
                </a:solidFill>
              </a:rPr>
              <a:t>aliqua</a:t>
            </a:r>
            <a:r>
              <a:rPr lang="en-US" sz="1200" kern="0">
                <a:solidFill>
                  <a:schemeClr val="tx2"/>
                </a:solidFill>
              </a:rPr>
              <a:t>. </a:t>
            </a:r>
            <a:r>
              <a:rPr lang="en-US" sz="1200" kern="0" err="1">
                <a:solidFill>
                  <a:schemeClr val="tx2"/>
                </a:solidFill>
              </a:rPr>
              <a:t>Elit</a:t>
            </a:r>
            <a:r>
              <a:rPr lang="en-US" sz="1200" kern="0">
                <a:solidFill>
                  <a:schemeClr val="tx2"/>
                </a:solidFill>
              </a:rPr>
              <a:t> </a:t>
            </a:r>
            <a:r>
              <a:rPr lang="en-US" sz="1200" kern="0" err="1">
                <a:solidFill>
                  <a:schemeClr val="tx2"/>
                </a:solidFill>
              </a:rPr>
              <a:t>ut</a:t>
            </a:r>
            <a:r>
              <a:rPr lang="en-US" sz="1200" kern="0">
                <a:solidFill>
                  <a:schemeClr val="tx2"/>
                </a:solidFill>
              </a:rPr>
              <a:t> </a:t>
            </a:r>
            <a:r>
              <a:rPr lang="en-US" sz="1200" kern="0" err="1">
                <a:solidFill>
                  <a:schemeClr val="tx2"/>
                </a:solidFill>
              </a:rPr>
              <a:t>aliquam</a:t>
            </a:r>
            <a:r>
              <a:rPr lang="en-US" sz="1200" kern="0">
                <a:solidFill>
                  <a:schemeClr val="tx2"/>
                </a:solidFill>
              </a:rPr>
              <a:t> </a:t>
            </a:r>
            <a:r>
              <a:rPr lang="en-US" sz="1200" kern="0" err="1">
                <a:solidFill>
                  <a:schemeClr val="tx2"/>
                </a:solidFill>
              </a:rPr>
              <a:t>purus</a:t>
            </a:r>
            <a:r>
              <a:rPr lang="en-US" sz="1200" kern="0">
                <a:solidFill>
                  <a:schemeClr val="tx2"/>
                </a:solidFill>
              </a:rPr>
              <a:t> sit </a:t>
            </a:r>
            <a:r>
              <a:rPr lang="en-US" sz="1200" kern="0" err="1">
                <a:solidFill>
                  <a:schemeClr val="tx2"/>
                </a:solidFill>
              </a:rPr>
              <a:t>amet</a:t>
            </a:r>
            <a:r>
              <a:rPr lang="en-US" sz="1200" kern="0">
                <a:solidFill>
                  <a:schemeClr val="tx2"/>
                </a:solidFill>
              </a:rPr>
              <a:t> </a:t>
            </a:r>
            <a:r>
              <a:rPr lang="en-US" sz="1200" kern="0" err="1">
                <a:solidFill>
                  <a:schemeClr val="tx2"/>
                </a:solidFill>
              </a:rPr>
              <a:t>luctus</a:t>
            </a:r>
            <a:r>
              <a:rPr lang="en-US" sz="1200" kern="0">
                <a:solidFill>
                  <a:schemeClr val="tx2"/>
                </a:solidFill>
              </a:rPr>
              <a:t> </a:t>
            </a:r>
            <a:r>
              <a:rPr lang="en-US" sz="1200" kern="0" err="1">
                <a:solidFill>
                  <a:schemeClr val="tx2"/>
                </a:solidFill>
              </a:rPr>
              <a:t>venenatis</a:t>
            </a:r>
            <a:r>
              <a:rPr lang="en-US" sz="1200" kern="0">
                <a:solidFill>
                  <a:schemeClr val="tx2"/>
                </a:solidFill>
              </a:rPr>
              <a:t> </a:t>
            </a:r>
            <a:r>
              <a:rPr lang="en-US" sz="1200" kern="0" err="1">
                <a:solidFill>
                  <a:schemeClr val="tx2"/>
                </a:solidFill>
              </a:rPr>
              <a:t>lectus</a:t>
            </a:r>
            <a:r>
              <a:rPr lang="en-US" sz="1200" kern="0">
                <a:solidFill>
                  <a:schemeClr val="tx2"/>
                </a:solidFill>
              </a:rPr>
              <a:t> magna. </a:t>
            </a:r>
            <a:r>
              <a:rPr lang="en-US" sz="1200" kern="0" err="1">
                <a:solidFill>
                  <a:schemeClr val="tx2"/>
                </a:solidFill>
              </a:rPr>
              <a:t>Nec</a:t>
            </a:r>
            <a:r>
              <a:rPr lang="en-US" sz="1200" kern="0">
                <a:solidFill>
                  <a:schemeClr val="tx2"/>
                </a:solidFill>
              </a:rPr>
              <a:t> </a:t>
            </a:r>
            <a:r>
              <a:rPr lang="en-US" sz="1200" kern="0" err="1">
                <a:solidFill>
                  <a:schemeClr val="tx2"/>
                </a:solidFill>
              </a:rPr>
              <a:t>sagittis</a:t>
            </a:r>
            <a:r>
              <a:rPr lang="en-US" sz="1200" kern="0">
                <a:solidFill>
                  <a:schemeClr val="tx2"/>
                </a:solidFill>
              </a:rPr>
              <a:t> </a:t>
            </a:r>
            <a:r>
              <a:rPr lang="en-US" sz="1200" kern="0" err="1">
                <a:solidFill>
                  <a:schemeClr val="tx2"/>
                </a:solidFill>
              </a:rPr>
              <a:t>aliquam</a:t>
            </a:r>
            <a:r>
              <a:rPr lang="en-US" sz="1200" kern="0">
                <a:solidFill>
                  <a:schemeClr val="tx2"/>
                </a:solidFill>
              </a:rPr>
              <a:t> </a:t>
            </a:r>
            <a:r>
              <a:rPr lang="en-US" sz="1200" kern="0" err="1">
                <a:solidFill>
                  <a:schemeClr val="tx2"/>
                </a:solidFill>
              </a:rPr>
              <a:t>malesuada</a:t>
            </a:r>
            <a:r>
              <a:rPr lang="en-US" sz="1200" kern="0">
                <a:solidFill>
                  <a:schemeClr val="tx2"/>
                </a:solidFill>
              </a:rPr>
              <a:t> </a:t>
            </a:r>
            <a:r>
              <a:rPr lang="en-US" sz="1200" kern="0" err="1">
                <a:solidFill>
                  <a:schemeClr val="tx2"/>
                </a:solidFill>
              </a:rPr>
              <a:t>bibendum</a:t>
            </a:r>
            <a:r>
              <a:rPr lang="en-US" sz="1200" kern="0">
                <a:solidFill>
                  <a:schemeClr val="tx2"/>
                </a:solidFill>
              </a:rPr>
              <a:t> </a:t>
            </a:r>
            <a:r>
              <a:rPr lang="en-US" sz="1200" kern="0" err="1">
                <a:solidFill>
                  <a:schemeClr val="tx2"/>
                </a:solidFill>
              </a:rPr>
              <a:t>arcu</a:t>
            </a:r>
            <a:r>
              <a:rPr lang="en-US" sz="1200" kern="0">
                <a:solidFill>
                  <a:schemeClr val="tx2"/>
                </a:solidFill>
              </a:rPr>
              <a:t>.</a:t>
            </a:r>
          </a:p>
          <a:p>
            <a:pPr lvl="0"/>
            <a:endParaRPr lang="en-US"/>
          </a:p>
        </p:txBody>
      </p:sp>
      <p:sp>
        <p:nvSpPr>
          <p:cNvPr id="38" name="Text Placeholder 28">
            <a:extLst>
              <a:ext uri="{FF2B5EF4-FFF2-40B4-BE49-F238E27FC236}">
                <a16:creationId xmlns:a16="http://schemas.microsoft.com/office/drawing/2014/main" id="{B6618F61-B34E-054A-A57A-1F685EB399AF}"/>
              </a:ext>
            </a:extLst>
          </p:cNvPr>
          <p:cNvSpPr>
            <a:spLocks noGrp="1"/>
          </p:cNvSpPr>
          <p:nvPr>
            <p:ph type="body" sz="quarter" idx="38" hasCustomPrompt="1"/>
          </p:nvPr>
        </p:nvSpPr>
        <p:spPr>
          <a:xfrm>
            <a:off x="8323398" y="1798884"/>
            <a:ext cx="3336206" cy="1015940"/>
          </a:xfrm>
        </p:spPr>
        <p:txBody>
          <a:bodyPr lIns="0" rIns="0">
            <a:noAutofit/>
          </a:bodyPr>
          <a:lstStyle>
            <a:lvl1pPr marL="0" indent="0">
              <a:lnSpc>
                <a:spcPct val="100000"/>
              </a:lnSpc>
              <a:spcAft>
                <a:spcPts val="0"/>
              </a:spcAft>
              <a:buSzPct val="150000"/>
              <a:buFont typeface="Arial" panose="020B0604020202020204" pitchFamily="34" charset="0"/>
              <a:buNone/>
              <a:tabLst/>
              <a:defRPr lang="en-US" sz="1200">
                <a:solidFill>
                  <a:schemeClr val="tx1"/>
                </a:solidFill>
                <a:cs typeface="Times New Roman" panose="02020603050405020304" pitchFamily="18" charset="0"/>
              </a:defRPr>
            </a:lvl1pPr>
            <a:lvl2pPr marL="406400" indent="-166688">
              <a:lnSpc>
                <a:spcPct val="100000"/>
              </a:lnSpc>
              <a:spcBef>
                <a:spcPts val="0"/>
              </a:spcBef>
              <a:spcAft>
                <a:spcPts val="1000"/>
              </a:spcAft>
              <a:buClr>
                <a:schemeClr val="tx2"/>
              </a:buClr>
              <a:buSzPct val="150000"/>
              <a:buFont typeface="System Font Regular"/>
              <a:buChar char="–"/>
              <a:tabLst/>
              <a:defRPr lang="en-US" sz="1600" smtClean="0">
                <a:solidFill>
                  <a:srgbClr val="353535"/>
                </a:solidFill>
                <a:cs typeface="Times New Roman" panose="02020603050405020304" pitchFamily="18" charset="0"/>
              </a:defRPr>
            </a:lvl2pPr>
            <a:lvl3pPr marL="571500" indent="-174625">
              <a:lnSpc>
                <a:spcPct val="100000"/>
              </a:lnSpc>
              <a:buFont typeface="Arial" panose="020B0604020202020204" pitchFamily="34" charset="0"/>
              <a:buChar char="•"/>
              <a:tabLst/>
              <a:defRPr sz="1200"/>
            </a:lvl3pPr>
            <a:lvl4pPr marL="804863" indent="-166688">
              <a:lnSpc>
                <a:spcPct val="100000"/>
              </a:lnSpc>
              <a:buFont typeface="System Font Regular"/>
              <a:buChar char="–"/>
              <a:tabLst/>
              <a:defRPr sz="1200"/>
            </a:lvl4pPr>
            <a:lvl5pPr>
              <a:defRPr sz="12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Elit</a:t>
            </a:r>
            <a:r>
              <a:rPr lang="en-US"/>
              <a:t> </a:t>
            </a:r>
            <a:r>
              <a:rPr lang="en-US" err="1"/>
              <a:t>ut</a:t>
            </a:r>
            <a:r>
              <a:rPr lang="en-US"/>
              <a:t> </a:t>
            </a:r>
            <a:r>
              <a:rPr lang="en-US" err="1"/>
              <a:t>aliquam</a:t>
            </a:r>
            <a:r>
              <a:rPr lang="en-US"/>
              <a:t> </a:t>
            </a:r>
            <a:r>
              <a:rPr lang="en-US" err="1"/>
              <a:t>purus</a:t>
            </a:r>
            <a:r>
              <a:rPr lang="en-US"/>
              <a:t> sit </a:t>
            </a:r>
            <a:r>
              <a:rPr lang="en-US" err="1"/>
              <a:t>amet</a:t>
            </a:r>
            <a:r>
              <a:rPr lang="en-US"/>
              <a:t> </a:t>
            </a:r>
            <a:r>
              <a:rPr lang="en-US" err="1"/>
              <a:t>luctus</a:t>
            </a:r>
            <a:r>
              <a:rPr lang="en-US"/>
              <a:t> </a:t>
            </a:r>
            <a:r>
              <a:rPr lang="en-US" err="1"/>
              <a:t>venenatis</a:t>
            </a:r>
            <a:r>
              <a:rPr lang="en-US"/>
              <a:t> </a:t>
            </a:r>
            <a:r>
              <a:rPr lang="en-US" err="1"/>
              <a:t>lectur</a:t>
            </a:r>
            <a:r>
              <a:rPr lang="en-US"/>
              <a:t> magna. </a:t>
            </a:r>
            <a:r>
              <a:rPr lang="en-US" err="1"/>
              <a:t>Nec</a:t>
            </a:r>
            <a:r>
              <a:rPr lang="en-US"/>
              <a:t> </a:t>
            </a:r>
            <a:r>
              <a:rPr lang="en-US" err="1"/>
              <a:t>sagittis</a:t>
            </a:r>
            <a:r>
              <a:rPr lang="en-US"/>
              <a:t> </a:t>
            </a:r>
            <a:r>
              <a:rPr lang="en-US" err="1"/>
              <a:t>aliquam</a:t>
            </a:r>
            <a:r>
              <a:rPr lang="en-US"/>
              <a:t> </a:t>
            </a:r>
            <a:r>
              <a:rPr lang="en-US" err="1"/>
              <a:t>malesuada</a:t>
            </a:r>
            <a:r>
              <a:rPr lang="en-US"/>
              <a:t> </a:t>
            </a:r>
            <a:r>
              <a:rPr lang="en-US" err="1"/>
              <a:t>bibendum</a:t>
            </a:r>
            <a:r>
              <a:rPr lang="en-US"/>
              <a:t> </a:t>
            </a:r>
            <a:r>
              <a:rPr lang="en-US" err="1"/>
              <a:t>arcu</a:t>
            </a:r>
            <a:r>
              <a:rPr lang="en-US"/>
              <a:t>.</a:t>
            </a:r>
          </a:p>
        </p:txBody>
      </p:sp>
      <p:sp>
        <p:nvSpPr>
          <p:cNvPr id="39" name="Text Placeholder 28">
            <a:extLst>
              <a:ext uri="{FF2B5EF4-FFF2-40B4-BE49-F238E27FC236}">
                <a16:creationId xmlns:a16="http://schemas.microsoft.com/office/drawing/2014/main" id="{1789A368-FDFB-B642-89D3-1DDFBBD687DB}"/>
              </a:ext>
            </a:extLst>
          </p:cNvPr>
          <p:cNvSpPr>
            <a:spLocks noGrp="1"/>
          </p:cNvSpPr>
          <p:nvPr>
            <p:ph type="body" sz="quarter" idx="39" hasCustomPrompt="1"/>
          </p:nvPr>
        </p:nvSpPr>
        <p:spPr>
          <a:xfrm>
            <a:off x="8323398" y="3668886"/>
            <a:ext cx="3336206" cy="1015940"/>
          </a:xfrm>
        </p:spPr>
        <p:txBody>
          <a:bodyPr lIns="0" rIns="0">
            <a:noAutofit/>
          </a:bodyPr>
          <a:lstStyle>
            <a:lvl1pPr marL="0" indent="0">
              <a:lnSpc>
                <a:spcPct val="100000"/>
              </a:lnSpc>
              <a:spcAft>
                <a:spcPts val="0"/>
              </a:spcAft>
              <a:buSzPct val="150000"/>
              <a:buFont typeface="Arial" panose="020B0604020202020204" pitchFamily="34" charset="0"/>
              <a:buNone/>
              <a:tabLst/>
              <a:defRPr lang="en-US" sz="1200">
                <a:solidFill>
                  <a:schemeClr val="tx1"/>
                </a:solidFill>
                <a:cs typeface="Times New Roman" panose="02020603050405020304" pitchFamily="18" charset="0"/>
              </a:defRPr>
            </a:lvl1pPr>
            <a:lvl2pPr marL="406400" indent="-166688">
              <a:lnSpc>
                <a:spcPct val="100000"/>
              </a:lnSpc>
              <a:spcBef>
                <a:spcPts val="0"/>
              </a:spcBef>
              <a:spcAft>
                <a:spcPts val="1000"/>
              </a:spcAft>
              <a:buClr>
                <a:schemeClr val="tx2"/>
              </a:buClr>
              <a:buSzPct val="150000"/>
              <a:buFont typeface="System Font Regular"/>
              <a:buChar char="–"/>
              <a:tabLst/>
              <a:defRPr lang="en-US" sz="1600" smtClean="0">
                <a:solidFill>
                  <a:srgbClr val="353535"/>
                </a:solidFill>
                <a:cs typeface="Times New Roman" panose="02020603050405020304" pitchFamily="18" charset="0"/>
              </a:defRPr>
            </a:lvl2pPr>
            <a:lvl3pPr marL="571500" indent="-174625">
              <a:lnSpc>
                <a:spcPct val="100000"/>
              </a:lnSpc>
              <a:buFont typeface="Arial" panose="020B0604020202020204" pitchFamily="34" charset="0"/>
              <a:buChar char="•"/>
              <a:tabLst/>
              <a:defRPr sz="1200"/>
            </a:lvl3pPr>
            <a:lvl4pPr marL="804863" indent="-166688">
              <a:lnSpc>
                <a:spcPct val="100000"/>
              </a:lnSpc>
              <a:buFont typeface="System Font Regular"/>
              <a:buChar char="–"/>
              <a:tabLst/>
              <a:defRPr sz="1200"/>
            </a:lvl4pPr>
            <a:lvl5pPr>
              <a:defRPr sz="12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Elit</a:t>
            </a:r>
            <a:r>
              <a:rPr lang="en-US"/>
              <a:t> </a:t>
            </a:r>
            <a:r>
              <a:rPr lang="en-US" err="1"/>
              <a:t>ut</a:t>
            </a:r>
            <a:r>
              <a:rPr lang="en-US"/>
              <a:t> </a:t>
            </a:r>
            <a:r>
              <a:rPr lang="en-US" err="1"/>
              <a:t>aliquam</a:t>
            </a:r>
            <a:r>
              <a:rPr lang="en-US"/>
              <a:t> </a:t>
            </a:r>
            <a:r>
              <a:rPr lang="en-US" err="1"/>
              <a:t>purus</a:t>
            </a:r>
            <a:r>
              <a:rPr lang="en-US"/>
              <a:t> sit </a:t>
            </a:r>
            <a:r>
              <a:rPr lang="en-US" err="1"/>
              <a:t>amet</a:t>
            </a:r>
            <a:r>
              <a:rPr lang="en-US"/>
              <a:t> </a:t>
            </a:r>
            <a:r>
              <a:rPr lang="en-US" err="1"/>
              <a:t>luctus</a:t>
            </a:r>
            <a:r>
              <a:rPr lang="en-US"/>
              <a:t> </a:t>
            </a:r>
            <a:r>
              <a:rPr lang="en-US" err="1"/>
              <a:t>venenatis</a:t>
            </a:r>
            <a:r>
              <a:rPr lang="en-US"/>
              <a:t> </a:t>
            </a:r>
            <a:r>
              <a:rPr lang="en-US" err="1"/>
              <a:t>lectur</a:t>
            </a:r>
            <a:r>
              <a:rPr lang="en-US"/>
              <a:t> magna. </a:t>
            </a:r>
            <a:r>
              <a:rPr lang="en-US" err="1"/>
              <a:t>Nec</a:t>
            </a:r>
            <a:r>
              <a:rPr lang="en-US"/>
              <a:t> </a:t>
            </a:r>
            <a:r>
              <a:rPr lang="en-US" err="1"/>
              <a:t>sagittis</a:t>
            </a:r>
            <a:r>
              <a:rPr lang="en-US"/>
              <a:t> </a:t>
            </a:r>
            <a:r>
              <a:rPr lang="en-US" err="1"/>
              <a:t>aliquam</a:t>
            </a:r>
            <a:r>
              <a:rPr lang="en-US"/>
              <a:t> </a:t>
            </a:r>
            <a:r>
              <a:rPr lang="en-US" err="1"/>
              <a:t>malesuada</a:t>
            </a:r>
            <a:r>
              <a:rPr lang="en-US"/>
              <a:t> </a:t>
            </a:r>
            <a:r>
              <a:rPr lang="en-US" err="1"/>
              <a:t>bibendum</a:t>
            </a:r>
            <a:r>
              <a:rPr lang="en-US"/>
              <a:t> </a:t>
            </a:r>
            <a:r>
              <a:rPr lang="en-US" err="1"/>
              <a:t>arcu</a:t>
            </a:r>
            <a:r>
              <a:rPr lang="en-US"/>
              <a:t>.</a:t>
            </a:r>
          </a:p>
        </p:txBody>
      </p:sp>
      <p:sp>
        <p:nvSpPr>
          <p:cNvPr id="21" name="Text Placeholder 2">
            <a:extLst>
              <a:ext uri="{FF2B5EF4-FFF2-40B4-BE49-F238E27FC236}">
                <a16:creationId xmlns:a16="http://schemas.microsoft.com/office/drawing/2014/main" id="{D24B2464-DCBF-B547-827E-42C46DD2664D}"/>
              </a:ext>
            </a:extLst>
          </p:cNvPr>
          <p:cNvSpPr>
            <a:spLocks noGrp="1"/>
          </p:cNvSpPr>
          <p:nvPr>
            <p:ph type="body" idx="10" hasCustomPrompt="1"/>
          </p:nvPr>
        </p:nvSpPr>
        <p:spPr>
          <a:xfrm>
            <a:off x="381000" y="297222"/>
            <a:ext cx="9728200" cy="716190"/>
          </a:xfrm>
        </p:spPr>
        <p:txBody>
          <a:bodyPr anchor="ctr"/>
          <a:lstStyle>
            <a:lvl1pPr>
              <a:defRPr lang="en-US" sz="1800" kern="1200" cap="none" baseline="0" dirty="0" smtClean="0">
                <a:solidFill>
                  <a:schemeClr val="tx1"/>
                </a:solidFill>
                <a:latin typeface="+mj-lt"/>
                <a:ea typeface="+mj-ea"/>
                <a:cs typeface="+mj-cs"/>
              </a:defRPr>
            </a:lvl1pPr>
            <a:lvl2pPr>
              <a:defRPr lang="en-US" sz="1800" kern="1200" cap="none" baseline="0" dirty="0" smtClean="0">
                <a:solidFill>
                  <a:schemeClr val="tx1"/>
                </a:solidFill>
                <a:latin typeface="+mj-lt"/>
                <a:ea typeface="+mj-ea"/>
                <a:cs typeface="+mj-cs"/>
              </a:defRPr>
            </a:lvl2pPr>
            <a:lvl3pPr>
              <a:defRPr lang="en-US" sz="1800" kern="1200" cap="none" baseline="0" dirty="0" smtClean="0">
                <a:solidFill>
                  <a:schemeClr val="tx1"/>
                </a:solidFill>
                <a:latin typeface="+mj-lt"/>
                <a:ea typeface="+mj-ea"/>
                <a:cs typeface="+mj-cs"/>
              </a:defRPr>
            </a:lvl3pPr>
            <a:lvl4pPr>
              <a:defRPr lang="en-US" sz="1800" kern="1200" cap="none" baseline="0" dirty="0" smtClean="0">
                <a:solidFill>
                  <a:schemeClr val="tx1"/>
                </a:solidFill>
                <a:latin typeface="+mj-lt"/>
                <a:ea typeface="+mj-ea"/>
                <a:cs typeface="+mj-cs"/>
              </a:defRPr>
            </a:lvl4pPr>
            <a:lvl5pPr>
              <a:defRPr lang="en-US" sz="1800" kern="1200" cap="none" baseline="0" dirty="0">
                <a:solidFill>
                  <a:schemeClr val="tx1"/>
                </a:solidFill>
                <a:latin typeface="+mj-lt"/>
                <a:ea typeface="+mj-ea"/>
                <a:cs typeface="+mj-cs"/>
              </a:defRPr>
            </a:lvl5pPr>
          </a:lstStyle>
          <a:p>
            <a:pPr lvl="0"/>
            <a:r>
              <a:rPr lang="en-US"/>
              <a:t>Slide Title</a:t>
            </a:r>
          </a:p>
        </p:txBody>
      </p:sp>
    </p:spTree>
    <p:extLst>
      <p:ext uri="{BB962C8B-B14F-4D97-AF65-F5344CB8AC3E}">
        <p14:creationId xmlns:p14="http://schemas.microsoft.com/office/powerpoint/2010/main" val="18919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3 blue box focus">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D96D9079-CFAC-B94A-BA25-5F46FB3E316B}"/>
              </a:ext>
            </a:extLst>
          </p:cNvPr>
          <p:cNvSpPr>
            <a:spLocks noGrp="1"/>
          </p:cNvSpPr>
          <p:nvPr>
            <p:ph type="sldNum" sz="quarter" idx="4"/>
          </p:nvPr>
        </p:nvSpPr>
        <p:spPr>
          <a:xfrm>
            <a:off x="11509829" y="6509500"/>
            <a:ext cx="381000" cy="322752"/>
          </a:xfrm>
          <a:prstGeom prst="rect">
            <a:avLst/>
          </a:prstGeom>
        </p:spPr>
        <p:txBody>
          <a:bodyPr anchor="ctr"/>
          <a:lstStyle>
            <a:lvl1pPr algn="r">
              <a:defRPr sz="800"/>
            </a:lvl1pPr>
          </a:lstStyle>
          <a:p>
            <a:pPr>
              <a:defRPr/>
            </a:pPr>
            <a:fld id="{30723C64-E9EE-4260-BE60-6555669B16D5}" type="slidenum">
              <a:rPr lang="en-US" smtClean="0">
                <a:solidFill>
                  <a:srgbClr val="1A1A1A">
                    <a:tint val="75000"/>
                  </a:srgbClr>
                </a:solidFill>
              </a:rPr>
              <a:pPr>
                <a:defRPr/>
              </a:pPr>
              <a:t>‹#›</a:t>
            </a:fld>
            <a:endParaRPr lang="en-US">
              <a:solidFill>
                <a:srgbClr val="1A1A1A">
                  <a:tint val="75000"/>
                </a:srgbClr>
              </a:solidFill>
            </a:endParaRPr>
          </a:p>
        </p:txBody>
      </p:sp>
      <p:sp>
        <p:nvSpPr>
          <p:cNvPr id="13" name="Subhead">
            <a:extLst>
              <a:ext uri="{FF2B5EF4-FFF2-40B4-BE49-F238E27FC236}">
                <a16:creationId xmlns:a16="http://schemas.microsoft.com/office/drawing/2014/main" id="{33C05E23-F0F3-4B49-AF9D-2BDBB3BC843D}"/>
              </a:ext>
            </a:extLst>
          </p:cNvPr>
          <p:cNvSpPr>
            <a:spLocks noGrp="1"/>
          </p:cNvSpPr>
          <p:nvPr>
            <p:ph type="body" sz="quarter" idx="21" hasCustomPrompt="1"/>
          </p:nvPr>
        </p:nvSpPr>
        <p:spPr>
          <a:xfrm>
            <a:off x="380999" y="1467735"/>
            <a:ext cx="3486877" cy="653447"/>
          </a:xfrm>
        </p:spPr>
        <p:txBody>
          <a:bodyPr anchor="b">
            <a:noAutofit/>
          </a:bodyPr>
          <a:lstStyle>
            <a:lvl1pPr>
              <a:defRPr sz="2000" b="1">
                <a:solidFill>
                  <a:schemeClr val="accent6"/>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Subhead text to go here, if desired</a:t>
            </a:r>
          </a:p>
        </p:txBody>
      </p:sp>
      <p:sp>
        <p:nvSpPr>
          <p:cNvPr id="19" name="Rounded Rectangle 18">
            <a:extLst>
              <a:ext uri="{FF2B5EF4-FFF2-40B4-BE49-F238E27FC236}">
                <a16:creationId xmlns:a16="http://schemas.microsoft.com/office/drawing/2014/main" id="{EEE949BD-F4E6-F242-89AE-7BA32A7C642A}"/>
              </a:ext>
            </a:extLst>
          </p:cNvPr>
          <p:cNvSpPr/>
          <p:nvPr userDrawn="1"/>
        </p:nvSpPr>
        <p:spPr>
          <a:xfrm>
            <a:off x="4336589" y="1518691"/>
            <a:ext cx="7554240" cy="4559300"/>
          </a:xfrm>
          <a:prstGeom prst="roundRect">
            <a:avLst>
              <a:gd name="adj" fmla="val 4582"/>
            </a:avLst>
          </a:prstGeom>
          <a:gradFill>
            <a:gsLst>
              <a:gs pos="0">
                <a:schemeClr val="accent6"/>
              </a:gs>
              <a:gs pos="100000">
                <a:schemeClr val="accent3"/>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ubhead">
            <a:extLst>
              <a:ext uri="{FF2B5EF4-FFF2-40B4-BE49-F238E27FC236}">
                <a16:creationId xmlns:a16="http://schemas.microsoft.com/office/drawing/2014/main" id="{A445EEF3-46F4-A140-8C04-056498D37CE8}"/>
              </a:ext>
            </a:extLst>
          </p:cNvPr>
          <p:cNvSpPr>
            <a:spLocks noGrp="1"/>
          </p:cNvSpPr>
          <p:nvPr>
            <p:ph type="body" sz="quarter" idx="26" hasCustomPrompt="1"/>
          </p:nvPr>
        </p:nvSpPr>
        <p:spPr>
          <a:xfrm>
            <a:off x="4698124" y="1752790"/>
            <a:ext cx="6723993" cy="462265"/>
          </a:xfrm>
        </p:spPr>
        <p:txBody>
          <a:bodyPr anchor="b">
            <a:noAutofit/>
          </a:bodyPr>
          <a:lstStyle>
            <a:lvl1pPr>
              <a:defRPr lang="en-US" sz="1800" smtClean="0">
                <a:solidFill>
                  <a:schemeClr val="bg1"/>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Lorem dolor sit </a:t>
            </a:r>
            <a:r>
              <a:rPr lang="en-US" sz="2000" err="1">
                <a:solidFill>
                  <a:schemeClr val="bg1"/>
                </a:solidFill>
                <a:latin typeface="+mj-lt"/>
              </a:rPr>
              <a:t>amet</a:t>
            </a:r>
            <a:r>
              <a:rPr lang="en-US" sz="2000">
                <a:solidFill>
                  <a:schemeClr val="bg1"/>
                </a:solidFill>
                <a:latin typeface="+mj-lt"/>
              </a:rPr>
              <a:t> </a:t>
            </a:r>
            <a:r>
              <a:rPr lang="en-US" sz="2000" err="1">
                <a:solidFill>
                  <a:schemeClr val="bg1"/>
                </a:solidFill>
                <a:latin typeface="+mj-lt"/>
              </a:rPr>
              <a:t>consectetur</a:t>
            </a:r>
            <a:r>
              <a:rPr lang="en-US" sz="2000">
                <a:solidFill>
                  <a:schemeClr val="bg1"/>
                </a:solidFill>
                <a:latin typeface="+mj-lt"/>
              </a:rPr>
              <a:t> </a:t>
            </a:r>
            <a:r>
              <a:rPr lang="en-US" sz="2000" err="1">
                <a:solidFill>
                  <a:schemeClr val="bg1"/>
                </a:solidFill>
                <a:latin typeface="+mj-lt"/>
              </a:rPr>
              <a:t>adipiscing</a:t>
            </a:r>
            <a:r>
              <a:rPr lang="en-US" sz="2000">
                <a:solidFill>
                  <a:schemeClr val="bg1"/>
                </a:solidFill>
                <a:latin typeface="+mj-lt"/>
              </a:rPr>
              <a:t> </a:t>
            </a:r>
            <a:r>
              <a:rPr lang="en-US" sz="2000" err="1">
                <a:solidFill>
                  <a:schemeClr val="bg1"/>
                </a:solidFill>
                <a:latin typeface="+mj-lt"/>
              </a:rPr>
              <a:t>elit</a:t>
            </a:r>
            <a:endParaRPr lang="en-US"/>
          </a:p>
        </p:txBody>
      </p:sp>
      <p:sp>
        <p:nvSpPr>
          <p:cNvPr id="21" name="Text Placeholder 28">
            <a:extLst>
              <a:ext uri="{FF2B5EF4-FFF2-40B4-BE49-F238E27FC236}">
                <a16:creationId xmlns:a16="http://schemas.microsoft.com/office/drawing/2014/main" id="{AAE8A083-D9FF-5845-BFC9-360382345AF9}"/>
              </a:ext>
            </a:extLst>
          </p:cNvPr>
          <p:cNvSpPr>
            <a:spLocks noGrp="1"/>
          </p:cNvSpPr>
          <p:nvPr>
            <p:ph type="body" sz="quarter" idx="23" hasCustomPrompt="1"/>
          </p:nvPr>
        </p:nvSpPr>
        <p:spPr>
          <a:xfrm>
            <a:off x="5419224" y="2459421"/>
            <a:ext cx="6002894" cy="3326424"/>
          </a:xfrm>
        </p:spPr>
        <p:txBody>
          <a:bodyPr lIns="0" rIns="0">
            <a:noAutofit/>
          </a:bodyPr>
          <a:lstStyle>
            <a:lvl1pPr marL="173038" indent="-173038">
              <a:lnSpc>
                <a:spcPct val="100000"/>
              </a:lnSpc>
              <a:spcBef>
                <a:spcPts val="1200"/>
              </a:spcBef>
              <a:spcAft>
                <a:spcPts val="0"/>
              </a:spcAft>
              <a:buSzPct val="150000"/>
              <a:buFont typeface="Arial" panose="020B0604020202020204" pitchFamily="34" charset="0"/>
              <a:buChar char="•"/>
              <a:tabLst/>
              <a:defRPr lang="en-US" sz="1600" smtClean="0">
                <a:solidFill>
                  <a:schemeClr val="bg1"/>
                </a:solidFill>
              </a:defRPr>
            </a:lvl1pPr>
            <a:lvl2pPr marL="228600" indent="-228600">
              <a:lnSpc>
                <a:spcPct val="100000"/>
              </a:lnSpc>
              <a:spcBef>
                <a:spcPts val="0"/>
              </a:spcBef>
              <a:spcAft>
                <a:spcPts val="400"/>
              </a:spcAft>
              <a:buClr>
                <a:schemeClr val="bg1"/>
              </a:buClr>
              <a:buSzPct val="150000"/>
              <a:buFont typeface="Arial" panose="020B0604020202020204" pitchFamily="34" charset="0"/>
              <a:buChar char="•"/>
              <a:tabLst/>
              <a:defRPr lang="en-US" sz="1600">
                <a:solidFill>
                  <a:srgbClr val="353535"/>
                </a:solidFill>
                <a:cs typeface="Times New Roman" panose="02020603050405020304" pitchFamily="18" charset="0"/>
              </a:defRPr>
            </a:lvl2pPr>
            <a:lvl3pPr marL="571500" indent="-174625">
              <a:lnSpc>
                <a:spcPct val="100000"/>
              </a:lnSpc>
              <a:buFont typeface="Arial" panose="020B0604020202020204" pitchFamily="34" charset="0"/>
              <a:buChar char="•"/>
              <a:tabLst/>
              <a:defRPr sz="1200"/>
            </a:lvl3pPr>
            <a:lvl4pPr marL="804863" indent="-166688">
              <a:lnSpc>
                <a:spcPct val="100000"/>
              </a:lnSpc>
              <a:buFont typeface="System Font Regular"/>
              <a:buChar char="–"/>
              <a:tabLst/>
              <a:defRPr sz="1200"/>
            </a:lvl4pPr>
            <a:lvl5pPr>
              <a:defRPr sz="1200"/>
            </a:lvl5pPr>
          </a:lstStyle>
          <a:p>
            <a:pPr lvl="0"/>
            <a:r>
              <a:rPr lang="en-US"/>
              <a:t>Lorem dolor sit </a:t>
            </a:r>
            <a:r>
              <a:rPr lang="en-US" sz="1600" err="1">
                <a:solidFill>
                  <a:schemeClr val="bg1"/>
                </a:solidFill>
                <a:latin typeface="+mj-lt"/>
              </a:rPr>
              <a:t>amet</a:t>
            </a:r>
            <a:r>
              <a:rPr lang="en-US" sz="1600">
                <a:solidFill>
                  <a:schemeClr val="bg1"/>
                </a:solidFill>
                <a:latin typeface="+mj-lt"/>
              </a:rPr>
              <a:t> </a:t>
            </a:r>
            <a:r>
              <a:rPr lang="en-US" sz="1600" err="1">
                <a:solidFill>
                  <a:schemeClr val="bg1"/>
                </a:solidFill>
                <a:latin typeface="+mj-lt"/>
              </a:rPr>
              <a:t>consectetur</a:t>
            </a:r>
            <a:r>
              <a:rPr lang="en-US" sz="1600">
                <a:solidFill>
                  <a:schemeClr val="bg1"/>
                </a:solidFill>
                <a:latin typeface="+mj-lt"/>
              </a:rPr>
              <a:t> </a:t>
            </a:r>
            <a:r>
              <a:rPr lang="en-US" sz="1600" err="1">
                <a:solidFill>
                  <a:schemeClr val="bg1"/>
                </a:solidFill>
                <a:latin typeface="+mj-lt"/>
              </a:rPr>
              <a:t>adipiscing</a:t>
            </a:r>
            <a:r>
              <a:rPr lang="en-US" sz="1600">
                <a:solidFill>
                  <a:schemeClr val="bg1"/>
                </a:solidFill>
                <a:latin typeface="+mj-lt"/>
              </a:rPr>
              <a:t> </a:t>
            </a:r>
            <a:r>
              <a:rPr lang="en-US" sz="1600" err="1">
                <a:solidFill>
                  <a:schemeClr val="bg1"/>
                </a:solidFill>
                <a:latin typeface="+mj-lt"/>
              </a:rPr>
              <a:t>elit</a:t>
            </a:r>
            <a:r>
              <a:rPr lang="en-US" sz="1600">
                <a:solidFill>
                  <a:schemeClr val="bg1"/>
                </a:solidFill>
                <a:latin typeface="+mj-lt"/>
              </a:rPr>
              <a:t> sed do </a:t>
            </a:r>
            <a:r>
              <a:rPr lang="en-US" sz="1600" err="1">
                <a:solidFill>
                  <a:schemeClr val="bg1"/>
                </a:solidFill>
                <a:latin typeface="+mj-lt"/>
              </a:rPr>
              <a:t>eiusmod</a:t>
            </a:r>
            <a:r>
              <a:rPr lang="en-US" sz="1600">
                <a:solidFill>
                  <a:schemeClr val="bg1"/>
                </a:solidFill>
                <a:latin typeface="+mj-lt"/>
              </a:rPr>
              <a:t> </a:t>
            </a:r>
            <a:r>
              <a:rPr lang="en-US" sz="1600" err="1">
                <a:solidFill>
                  <a:schemeClr val="bg1"/>
                </a:solidFill>
                <a:latin typeface="+mj-lt"/>
              </a:rPr>
              <a:t>tempor</a:t>
            </a:r>
            <a:r>
              <a:rPr lang="en-US" sz="1600">
                <a:solidFill>
                  <a:schemeClr val="bg1"/>
                </a:solidFill>
                <a:latin typeface="+mj-lt"/>
              </a:rPr>
              <a:t> </a:t>
            </a:r>
            <a:r>
              <a:rPr lang="en-US" sz="1600" err="1">
                <a:solidFill>
                  <a:schemeClr val="bg1"/>
                </a:solidFill>
                <a:latin typeface="+mj-lt"/>
              </a:rPr>
              <a:t>incididunt</a:t>
            </a:r>
            <a:r>
              <a:rPr lang="en-US" sz="1600">
                <a:solidFill>
                  <a:schemeClr val="bg1"/>
                </a:solidFill>
                <a:latin typeface="+mj-lt"/>
              </a:rPr>
              <a:t> </a:t>
            </a:r>
            <a:r>
              <a:rPr lang="en-US" sz="1600" err="1">
                <a:solidFill>
                  <a:schemeClr val="bg1"/>
                </a:solidFill>
                <a:latin typeface="+mj-lt"/>
              </a:rPr>
              <a:t>ut</a:t>
            </a:r>
            <a:r>
              <a:rPr lang="en-US" sz="1600">
                <a:solidFill>
                  <a:schemeClr val="bg1"/>
                </a:solidFill>
                <a:latin typeface="+mj-lt"/>
              </a:rPr>
              <a:t> </a:t>
            </a:r>
            <a:r>
              <a:rPr lang="en-US" sz="1600" err="1">
                <a:solidFill>
                  <a:schemeClr val="bg1"/>
                </a:solidFill>
                <a:latin typeface="+mj-lt"/>
              </a:rPr>
              <a:t>labore</a:t>
            </a:r>
            <a:r>
              <a:rPr lang="en-US" sz="1600">
                <a:solidFill>
                  <a:schemeClr val="bg1"/>
                </a:solidFill>
                <a:latin typeface="+mj-lt"/>
              </a:rPr>
              <a:t> et dolore</a:t>
            </a:r>
            <a:endParaRPr lang="en-US"/>
          </a:p>
          <a:p>
            <a:pPr lvl="0"/>
            <a:r>
              <a:rPr lang="en-US"/>
              <a:t>Lorem dolor sit </a:t>
            </a:r>
            <a:r>
              <a:rPr lang="en-US" sz="1600" err="1">
                <a:solidFill>
                  <a:schemeClr val="bg1"/>
                </a:solidFill>
                <a:latin typeface="+mj-lt"/>
              </a:rPr>
              <a:t>amet</a:t>
            </a:r>
            <a:r>
              <a:rPr lang="en-US" sz="1600">
                <a:solidFill>
                  <a:schemeClr val="bg1"/>
                </a:solidFill>
                <a:latin typeface="+mj-lt"/>
              </a:rPr>
              <a:t> </a:t>
            </a:r>
            <a:r>
              <a:rPr lang="en-US" sz="1600" err="1">
                <a:solidFill>
                  <a:schemeClr val="bg1"/>
                </a:solidFill>
                <a:latin typeface="+mj-lt"/>
              </a:rPr>
              <a:t>consectetur</a:t>
            </a:r>
            <a:r>
              <a:rPr lang="en-US" sz="1600">
                <a:solidFill>
                  <a:schemeClr val="bg1"/>
                </a:solidFill>
                <a:latin typeface="+mj-lt"/>
              </a:rPr>
              <a:t> </a:t>
            </a:r>
            <a:r>
              <a:rPr lang="en-US" sz="1600" err="1">
                <a:solidFill>
                  <a:schemeClr val="bg1"/>
                </a:solidFill>
                <a:latin typeface="+mj-lt"/>
              </a:rPr>
              <a:t>adipiscing</a:t>
            </a:r>
            <a:r>
              <a:rPr lang="en-US" sz="1600">
                <a:solidFill>
                  <a:schemeClr val="bg1"/>
                </a:solidFill>
                <a:latin typeface="+mj-lt"/>
              </a:rPr>
              <a:t> </a:t>
            </a:r>
            <a:r>
              <a:rPr lang="en-US" sz="1600" err="1">
                <a:solidFill>
                  <a:schemeClr val="bg1"/>
                </a:solidFill>
                <a:latin typeface="+mj-lt"/>
              </a:rPr>
              <a:t>elit</a:t>
            </a:r>
            <a:r>
              <a:rPr lang="en-US" sz="1600">
                <a:solidFill>
                  <a:schemeClr val="bg1"/>
                </a:solidFill>
                <a:latin typeface="+mj-lt"/>
              </a:rPr>
              <a:t> sed do </a:t>
            </a:r>
            <a:r>
              <a:rPr lang="en-US" sz="1600" err="1">
                <a:solidFill>
                  <a:schemeClr val="bg1"/>
                </a:solidFill>
                <a:latin typeface="+mj-lt"/>
              </a:rPr>
              <a:t>eiusmod</a:t>
            </a:r>
            <a:r>
              <a:rPr lang="en-US" sz="1600">
                <a:solidFill>
                  <a:schemeClr val="bg1"/>
                </a:solidFill>
                <a:latin typeface="+mj-lt"/>
              </a:rPr>
              <a:t> </a:t>
            </a:r>
            <a:r>
              <a:rPr lang="en-US" sz="1600" err="1">
                <a:solidFill>
                  <a:schemeClr val="bg1"/>
                </a:solidFill>
                <a:latin typeface="+mj-lt"/>
              </a:rPr>
              <a:t>tempor</a:t>
            </a:r>
            <a:r>
              <a:rPr lang="en-US" sz="1600">
                <a:solidFill>
                  <a:schemeClr val="bg1"/>
                </a:solidFill>
                <a:latin typeface="+mj-lt"/>
              </a:rPr>
              <a:t> </a:t>
            </a:r>
            <a:r>
              <a:rPr lang="en-US" sz="1600" err="1">
                <a:solidFill>
                  <a:schemeClr val="bg1"/>
                </a:solidFill>
                <a:latin typeface="+mj-lt"/>
              </a:rPr>
              <a:t>incididunt</a:t>
            </a:r>
            <a:r>
              <a:rPr lang="en-US" sz="1600">
                <a:solidFill>
                  <a:schemeClr val="bg1"/>
                </a:solidFill>
                <a:latin typeface="+mj-lt"/>
              </a:rPr>
              <a:t> </a:t>
            </a:r>
            <a:r>
              <a:rPr lang="en-US" sz="1600" err="1">
                <a:solidFill>
                  <a:schemeClr val="bg1"/>
                </a:solidFill>
                <a:latin typeface="+mj-lt"/>
              </a:rPr>
              <a:t>ut</a:t>
            </a:r>
            <a:r>
              <a:rPr lang="en-US" sz="1600">
                <a:solidFill>
                  <a:schemeClr val="bg1"/>
                </a:solidFill>
                <a:latin typeface="+mj-lt"/>
              </a:rPr>
              <a:t> </a:t>
            </a:r>
            <a:r>
              <a:rPr lang="en-US" sz="1600" err="1">
                <a:solidFill>
                  <a:schemeClr val="bg1"/>
                </a:solidFill>
                <a:latin typeface="+mj-lt"/>
              </a:rPr>
              <a:t>labore</a:t>
            </a:r>
            <a:r>
              <a:rPr lang="en-US" sz="1600">
                <a:solidFill>
                  <a:schemeClr val="bg1"/>
                </a:solidFill>
                <a:latin typeface="+mj-lt"/>
              </a:rPr>
              <a:t> et dolore</a:t>
            </a:r>
            <a:endParaRPr lang="en-US"/>
          </a:p>
          <a:p>
            <a:pPr lvl="0"/>
            <a:r>
              <a:rPr lang="en-US"/>
              <a:t>Lorem dolor sit </a:t>
            </a:r>
            <a:r>
              <a:rPr lang="en-US" sz="1600" err="1">
                <a:solidFill>
                  <a:schemeClr val="bg1"/>
                </a:solidFill>
                <a:latin typeface="+mj-lt"/>
              </a:rPr>
              <a:t>amet</a:t>
            </a:r>
            <a:r>
              <a:rPr lang="en-US" sz="1600">
                <a:solidFill>
                  <a:schemeClr val="bg1"/>
                </a:solidFill>
                <a:latin typeface="+mj-lt"/>
              </a:rPr>
              <a:t> </a:t>
            </a:r>
            <a:r>
              <a:rPr lang="en-US" sz="1600" err="1">
                <a:solidFill>
                  <a:schemeClr val="bg1"/>
                </a:solidFill>
                <a:latin typeface="+mj-lt"/>
              </a:rPr>
              <a:t>consectetur</a:t>
            </a:r>
            <a:r>
              <a:rPr lang="en-US" sz="1600">
                <a:solidFill>
                  <a:schemeClr val="bg1"/>
                </a:solidFill>
                <a:latin typeface="+mj-lt"/>
              </a:rPr>
              <a:t> </a:t>
            </a:r>
            <a:r>
              <a:rPr lang="en-US" sz="1600" err="1">
                <a:solidFill>
                  <a:schemeClr val="bg1"/>
                </a:solidFill>
                <a:latin typeface="+mj-lt"/>
              </a:rPr>
              <a:t>adipiscing</a:t>
            </a:r>
            <a:r>
              <a:rPr lang="en-US" sz="1600">
                <a:solidFill>
                  <a:schemeClr val="bg1"/>
                </a:solidFill>
                <a:latin typeface="+mj-lt"/>
              </a:rPr>
              <a:t> </a:t>
            </a:r>
            <a:r>
              <a:rPr lang="en-US" sz="1600" err="1">
                <a:solidFill>
                  <a:schemeClr val="bg1"/>
                </a:solidFill>
                <a:latin typeface="+mj-lt"/>
              </a:rPr>
              <a:t>elit</a:t>
            </a:r>
            <a:r>
              <a:rPr lang="en-US" sz="1600">
                <a:solidFill>
                  <a:schemeClr val="bg1"/>
                </a:solidFill>
                <a:latin typeface="+mj-lt"/>
              </a:rPr>
              <a:t> sed do </a:t>
            </a:r>
            <a:r>
              <a:rPr lang="en-US" sz="1600" err="1">
                <a:solidFill>
                  <a:schemeClr val="bg1"/>
                </a:solidFill>
                <a:latin typeface="+mj-lt"/>
              </a:rPr>
              <a:t>eiusmod</a:t>
            </a:r>
            <a:r>
              <a:rPr lang="en-US" sz="1600">
                <a:solidFill>
                  <a:schemeClr val="bg1"/>
                </a:solidFill>
                <a:latin typeface="+mj-lt"/>
              </a:rPr>
              <a:t> </a:t>
            </a:r>
            <a:r>
              <a:rPr lang="en-US" sz="1600" err="1">
                <a:solidFill>
                  <a:schemeClr val="bg1"/>
                </a:solidFill>
                <a:latin typeface="+mj-lt"/>
              </a:rPr>
              <a:t>tempor</a:t>
            </a:r>
            <a:r>
              <a:rPr lang="en-US" sz="1600">
                <a:solidFill>
                  <a:schemeClr val="bg1"/>
                </a:solidFill>
                <a:latin typeface="+mj-lt"/>
              </a:rPr>
              <a:t> </a:t>
            </a:r>
            <a:r>
              <a:rPr lang="en-US" sz="1600" err="1">
                <a:solidFill>
                  <a:schemeClr val="bg1"/>
                </a:solidFill>
                <a:latin typeface="+mj-lt"/>
              </a:rPr>
              <a:t>incididunt</a:t>
            </a:r>
            <a:r>
              <a:rPr lang="en-US" sz="1600">
                <a:solidFill>
                  <a:schemeClr val="bg1"/>
                </a:solidFill>
                <a:latin typeface="+mj-lt"/>
              </a:rPr>
              <a:t> </a:t>
            </a:r>
            <a:r>
              <a:rPr lang="en-US" sz="1600" err="1">
                <a:solidFill>
                  <a:schemeClr val="bg1"/>
                </a:solidFill>
                <a:latin typeface="+mj-lt"/>
              </a:rPr>
              <a:t>ut</a:t>
            </a:r>
            <a:r>
              <a:rPr lang="en-US" sz="1600">
                <a:solidFill>
                  <a:schemeClr val="bg1"/>
                </a:solidFill>
                <a:latin typeface="+mj-lt"/>
              </a:rPr>
              <a:t> </a:t>
            </a:r>
            <a:r>
              <a:rPr lang="en-US" sz="1600" err="1">
                <a:solidFill>
                  <a:schemeClr val="bg1"/>
                </a:solidFill>
                <a:latin typeface="+mj-lt"/>
              </a:rPr>
              <a:t>labore</a:t>
            </a:r>
            <a:r>
              <a:rPr lang="en-US" sz="1600">
                <a:solidFill>
                  <a:schemeClr val="bg1"/>
                </a:solidFill>
                <a:latin typeface="+mj-lt"/>
              </a:rPr>
              <a:t> et dolore</a:t>
            </a:r>
            <a:endParaRPr lang="en-US"/>
          </a:p>
          <a:p>
            <a:pPr lvl="0"/>
            <a:r>
              <a:rPr lang="en-US"/>
              <a:t>Lorem dolor sit </a:t>
            </a:r>
            <a:r>
              <a:rPr lang="en-US" sz="1600" err="1">
                <a:solidFill>
                  <a:schemeClr val="bg1"/>
                </a:solidFill>
                <a:latin typeface="+mj-lt"/>
              </a:rPr>
              <a:t>amet</a:t>
            </a:r>
            <a:r>
              <a:rPr lang="en-US" sz="1600">
                <a:solidFill>
                  <a:schemeClr val="bg1"/>
                </a:solidFill>
                <a:latin typeface="+mj-lt"/>
              </a:rPr>
              <a:t> </a:t>
            </a:r>
            <a:r>
              <a:rPr lang="en-US" sz="1600" err="1">
                <a:solidFill>
                  <a:schemeClr val="bg1"/>
                </a:solidFill>
                <a:latin typeface="+mj-lt"/>
              </a:rPr>
              <a:t>consectetur</a:t>
            </a:r>
            <a:r>
              <a:rPr lang="en-US" sz="1600">
                <a:solidFill>
                  <a:schemeClr val="bg1"/>
                </a:solidFill>
                <a:latin typeface="+mj-lt"/>
              </a:rPr>
              <a:t> </a:t>
            </a:r>
            <a:r>
              <a:rPr lang="en-US" sz="1600" err="1">
                <a:solidFill>
                  <a:schemeClr val="bg1"/>
                </a:solidFill>
                <a:latin typeface="+mj-lt"/>
              </a:rPr>
              <a:t>adipiscing</a:t>
            </a:r>
            <a:r>
              <a:rPr lang="en-US" sz="1600">
                <a:solidFill>
                  <a:schemeClr val="bg1"/>
                </a:solidFill>
                <a:latin typeface="+mj-lt"/>
              </a:rPr>
              <a:t> </a:t>
            </a:r>
            <a:r>
              <a:rPr lang="en-US" sz="1600" err="1">
                <a:solidFill>
                  <a:schemeClr val="bg1"/>
                </a:solidFill>
                <a:latin typeface="+mj-lt"/>
              </a:rPr>
              <a:t>elit</a:t>
            </a:r>
            <a:r>
              <a:rPr lang="en-US" sz="1600">
                <a:solidFill>
                  <a:schemeClr val="bg1"/>
                </a:solidFill>
                <a:latin typeface="+mj-lt"/>
              </a:rPr>
              <a:t> sed do </a:t>
            </a:r>
            <a:r>
              <a:rPr lang="en-US" sz="1600" err="1">
                <a:solidFill>
                  <a:schemeClr val="bg1"/>
                </a:solidFill>
                <a:latin typeface="+mj-lt"/>
              </a:rPr>
              <a:t>eiusmod</a:t>
            </a:r>
            <a:r>
              <a:rPr lang="en-US" sz="1600">
                <a:solidFill>
                  <a:schemeClr val="bg1"/>
                </a:solidFill>
                <a:latin typeface="+mj-lt"/>
              </a:rPr>
              <a:t> </a:t>
            </a:r>
            <a:r>
              <a:rPr lang="en-US" sz="1600" err="1">
                <a:solidFill>
                  <a:schemeClr val="bg1"/>
                </a:solidFill>
                <a:latin typeface="+mj-lt"/>
              </a:rPr>
              <a:t>tempor</a:t>
            </a:r>
            <a:r>
              <a:rPr lang="en-US" sz="1600">
                <a:solidFill>
                  <a:schemeClr val="bg1"/>
                </a:solidFill>
                <a:latin typeface="+mj-lt"/>
              </a:rPr>
              <a:t> </a:t>
            </a:r>
            <a:r>
              <a:rPr lang="en-US" sz="1600" err="1">
                <a:solidFill>
                  <a:schemeClr val="bg1"/>
                </a:solidFill>
                <a:latin typeface="+mj-lt"/>
              </a:rPr>
              <a:t>incididunt</a:t>
            </a:r>
            <a:r>
              <a:rPr lang="en-US" sz="1600">
                <a:solidFill>
                  <a:schemeClr val="bg1"/>
                </a:solidFill>
                <a:latin typeface="+mj-lt"/>
              </a:rPr>
              <a:t> </a:t>
            </a:r>
            <a:r>
              <a:rPr lang="en-US" sz="1600" err="1">
                <a:solidFill>
                  <a:schemeClr val="bg1"/>
                </a:solidFill>
                <a:latin typeface="+mj-lt"/>
              </a:rPr>
              <a:t>ut</a:t>
            </a:r>
            <a:r>
              <a:rPr lang="en-US" sz="1600">
                <a:solidFill>
                  <a:schemeClr val="bg1"/>
                </a:solidFill>
                <a:latin typeface="+mj-lt"/>
              </a:rPr>
              <a:t> </a:t>
            </a:r>
            <a:r>
              <a:rPr lang="en-US" sz="1600" err="1">
                <a:solidFill>
                  <a:schemeClr val="bg1"/>
                </a:solidFill>
                <a:latin typeface="+mj-lt"/>
              </a:rPr>
              <a:t>labore</a:t>
            </a:r>
            <a:r>
              <a:rPr lang="en-US" sz="1600">
                <a:solidFill>
                  <a:schemeClr val="bg1"/>
                </a:solidFill>
                <a:latin typeface="+mj-lt"/>
              </a:rPr>
              <a:t> et dolore</a:t>
            </a:r>
            <a:endParaRPr lang="en-US"/>
          </a:p>
        </p:txBody>
      </p:sp>
      <p:sp>
        <p:nvSpPr>
          <p:cNvPr id="4" name="Text Placeholder 3">
            <a:extLst>
              <a:ext uri="{FF2B5EF4-FFF2-40B4-BE49-F238E27FC236}">
                <a16:creationId xmlns:a16="http://schemas.microsoft.com/office/drawing/2014/main" id="{2E337464-416E-EA45-B708-366FDD63C2CE}"/>
              </a:ext>
            </a:extLst>
          </p:cNvPr>
          <p:cNvSpPr>
            <a:spLocks noGrp="1"/>
          </p:cNvSpPr>
          <p:nvPr>
            <p:ph type="body" sz="quarter" idx="27"/>
          </p:nvPr>
        </p:nvSpPr>
        <p:spPr>
          <a:xfrm>
            <a:off x="380999" y="2341179"/>
            <a:ext cx="3486877" cy="3736811"/>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7" name="Picture 26">
            <a:extLst>
              <a:ext uri="{FF2B5EF4-FFF2-40B4-BE49-F238E27FC236}">
                <a16:creationId xmlns:a16="http://schemas.microsoft.com/office/drawing/2014/main" id="{F7D7466C-A9A6-8F4F-850B-BA6E5D861357}"/>
              </a:ext>
            </a:extLst>
          </p:cNvPr>
          <p:cNvPicPr>
            <a:picLocks noChangeAspect="1"/>
          </p:cNvPicPr>
          <p:nvPr userDrawn="1"/>
        </p:nvPicPr>
        <p:blipFill rotWithShape="1">
          <a:blip r:embed="rId2" cstate="email">
            <a:alphaModFix amt="35000"/>
            <a:extLst>
              <a:ext uri="{28A0092B-C50C-407E-A947-70E740481C1C}">
                <a14:useLocalDpi xmlns:a14="http://schemas.microsoft.com/office/drawing/2010/main"/>
              </a:ext>
            </a:extLst>
          </a:blip>
          <a:srcRect r="15200"/>
          <a:stretch/>
        </p:blipFill>
        <p:spPr>
          <a:xfrm rot="10800000" flipH="1">
            <a:off x="8991600" y="5151651"/>
            <a:ext cx="2902858" cy="711447"/>
          </a:xfrm>
          <a:prstGeom prst="rect">
            <a:avLst/>
          </a:prstGeom>
        </p:spPr>
      </p:pic>
      <p:sp>
        <p:nvSpPr>
          <p:cNvPr id="11" name="Text Placeholder 2">
            <a:extLst>
              <a:ext uri="{FF2B5EF4-FFF2-40B4-BE49-F238E27FC236}">
                <a16:creationId xmlns:a16="http://schemas.microsoft.com/office/drawing/2014/main" id="{2EADAD0A-36E8-844F-BFCE-627174913B73}"/>
              </a:ext>
            </a:extLst>
          </p:cNvPr>
          <p:cNvSpPr>
            <a:spLocks noGrp="1"/>
          </p:cNvSpPr>
          <p:nvPr>
            <p:ph type="body" idx="10" hasCustomPrompt="1"/>
          </p:nvPr>
        </p:nvSpPr>
        <p:spPr>
          <a:xfrm>
            <a:off x="381000" y="297222"/>
            <a:ext cx="9728200" cy="716190"/>
          </a:xfrm>
        </p:spPr>
        <p:txBody>
          <a:bodyPr anchor="ctr"/>
          <a:lstStyle>
            <a:lvl1pPr>
              <a:defRPr lang="en-US" sz="1800" kern="1200" cap="none" baseline="0" dirty="0" smtClean="0">
                <a:solidFill>
                  <a:schemeClr val="tx1"/>
                </a:solidFill>
                <a:latin typeface="+mj-lt"/>
                <a:ea typeface="+mj-ea"/>
                <a:cs typeface="+mj-cs"/>
              </a:defRPr>
            </a:lvl1pPr>
            <a:lvl2pPr>
              <a:defRPr lang="en-US" sz="1800" kern="1200" cap="none" baseline="0" dirty="0" smtClean="0">
                <a:solidFill>
                  <a:schemeClr val="tx1"/>
                </a:solidFill>
                <a:latin typeface="+mj-lt"/>
                <a:ea typeface="+mj-ea"/>
                <a:cs typeface="+mj-cs"/>
              </a:defRPr>
            </a:lvl2pPr>
            <a:lvl3pPr>
              <a:defRPr lang="en-US" sz="1800" kern="1200" cap="none" baseline="0" dirty="0" smtClean="0">
                <a:solidFill>
                  <a:schemeClr val="tx1"/>
                </a:solidFill>
                <a:latin typeface="+mj-lt"/>
                <a:ea typeface="+mj-ea"/>
                <a:cs typeface="+mj-cs"/>
              </a:defRPr>
            </a:lvl3pPr>
            <a:lvl4pPr>
              <a:defRPr lang="en-US" sz="1800" kern="1200" cap="none" baseline="0" dirty="0" smtClean="0">
                <a:solidFill>
                  <a:schemeClr val="tx1"/>
                </a:solidFill>
                <a:latin typeface="+mj-lt"/>
                <a:ea typeface="+mj-ea"/>
                <a:cs typeface="+mj-cs"/>
              </a:defRPr>
            </a:lvl4pPr>
            <a:lvl5pPr>
              <a:defRPr lang="en-US" sz="1800" kern="1200" cap="none" baseline="0" dirty="0">
                <a:solidFill>
                  <a:schemeClr val="tx1"/>
                </a:solidFill>
                <a:latin typeface="+mj-lt"/>
                <a:ea typeface="+mj-ea"/>
                <a:cs typeface="+mj-cs"/>
              </a:defRPr>
            </a:lvl5pPr>
          </a:lstStyle>
          <a:p>
            <a:pPr lvl="0"/>
            <a:r>
              <a:rPr lang="en-US"/>
              <a:t>Slide Title</a:t>
            </a:r>
          </a:p>
        </p:txBody>
      </p:sp>
    </p:spTree>
    <p:extLst>
      <p:ext uri="{BB962C8B-B14F-4D97-AF65-F5344CB8AC3E}">
        <p14:creationId xmlns:p14="http://schemas.microsoft.com/office/powerpoint/2010/main" val="136204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groupings_Horizontal">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D96D9079-CFAC-B94A-BA25-5F46FB3E316B}"/>
              </a:ext>
            </a:extLst>
          </p:cNvPr>
          <p:cNvSpPr>
            <a:spLocks noGrp="1"/>
          </p:cNvSpPr>
          <p:nvPr>
            <p:ph type="sldNum" sz="quarter" idx="4"/>
          </p:nvPr>
        </p:nvSpPr>
        <p:spPr>
          <a:xfrm>
            <a:off x="11509829" y="6509500"/>
            <a:ext cx="381000" cy="322752"/>
          </a:xfrm>
          <a:prstGeom prst="rect">
            <a:avLst/>
          </a:prstGeom>
        </p:spPr>
        <p:txBody>
          <a:bodyPr anchor="ctr"/>
          <a:lstStyle>
            <a:lvl1pPr algn="r">
              <a:defRPr sz="800"/>
            </a:lvl1pPr>
          </a:lstStyle>
          <a:p>
            <a:pPr>
              <a:defRPr/>
            </a:pPr>
            <a:fld id="{30723C64-E9EE-4260-BE60-6555669B16D5}" type="slidenum">
              <a:rPr lang="en-US" smtClean="0">
                <a:solidFill>
                  <a:srgbClr val="1A1A1A">
                    <a:tint val="75000"/>
                  </a:srgbClr>
                </a:solidFill>
              </a:rPr>
              <a:pPr>
                <a:defRPr/>
              </a:pPr>
              <a:t>‹#›</a:t>
            </a:fld>
            <a:endParaRPr lang="en-US">
              <a:solidFill>
                <a:srgbClr val="1A1A1A">
                  <a:tint val="75000"/>
                </a:srgbClr>
              </a:solidFill>
            </a:endParaRPr>
          </a:p>
        </p:txBody>
      </p:sp>
      <p:sp>
        <p:nvSpPr>
          <p:cNvPr id="12" name="Content Placeholder 1">
            <a:extLst>
              <a:ext uri="{FF2B5EF4-FFF2-40B4-BE49-F238E27FC236}">
                <a16:creationId xmlns:a16="http://schemas.microsoft.com/office/drawing/2014/main" id="{D7FFB244-2377-034B-B772-D420D6B3CD59}"/>
              </a:ext>
            </a:extLst>
          </p:cNvPr>
          <p:cNvSpPr>
            <a:spLocks noGrp="1"/>
          </p:cNvSpPr>
          <p:nvPr>
            <p:ph idx="1" hasCustomPrompt="1"/>
          </p:nvPr>
        </p:nvSpPr>
        <p:spPr>
          <a:xfrm>
            <a:off x="882650" y="1892839"/>
            <a:ext cx="10928350" cy="1411014"/>
          </a:xfrm>
        </p:spPr>
        <p:txBody>
          <a:bodyPr/>
          <a:lstStyle>
            <a:lvl1pPr>
              <a:spcBef>
                <a:spcPts val="800"/>
              </a:spcBef>
              <a:defRPr b="1">
                <a:solidFill>
                  <a:schemeClr val="tx1"/>
                </a:solidFill>
              </a:defRPr>
            </a:lvl1pPr>
            <a:lvl2pPr>
              <a:spcBef>
                <a:spcPts val="800"/>
              </a:spcBef>
              <a:defRPr sz="1600"/>
            </a:lvl2pPr>
            <a:lvl3pPr>
              <a:spcBef>
                <a:spcPts val="800"/>
              </a:spcBef>
              <a:defRPr sz="1600"/>
            </a:lvl3pPr>
            <a:lvl4pPr>
              <a:spcBef>
                <a:spcPts val="800"/>
              </a:spcBef>
              <a:defRPr sz="1600"/>
            </a:lvl4pPr>
          </a:lstStyle>
          <a:p>
            <a:pPr lvl="0"/>
            <a:r>
              <a:rPr lang="en-US"/>
              <a:t>Opening line for this grouping goes here</a:t>
            </a:r>
          </a:p>
          <a:p>
            <a:pPr lvl="1"/>
            <a:r>
              <a:rPr lang="en-US"/>
              <a:t>First bullet (indent to format)</a:t>
            </a:r>
          </a:p>
          <a:p>
            <a:pPr lvl="1"/>
            <a:r>
              <a:rPr lang="en-US"/>
              <a:t>Second bullet</a:t>
            </a:r>
          </a:p>
        </p:txBody>
      </p:sp>
      <p:sp>
        <p:nvSpPr>
          <p:cNvPr id="13" name="Subhead">
            <a:extLst>
              <a:ext uri="{FF2B5EF4-FFF2-40B4-BE49-F238E27FC236}">
                <a16:creationId xmlns:a16="http://schemas.microsoft.com/office/drawing/2014/main" id="{33C05E23-F0F3-4B49-AF9D-2BDBB3BC843D}"/>
              </a:ext>
            </a:extLst>
          </p:cNvPr>
          <p:cNvSpPr>
            <a:spLocks noGrp="1"/>
          </p:cNvSpPr>
          <p:nvPr>
            <p:ph type="body" sz="quarter" idx="21" hasCustomPrompt="1"/>
          </p:nvPr>
        </p:nvSpPr>
        <p:spPr>
          <a:xfrm>
            <a:off x="381000" y="1262063"/>
            <a:ext cx="11430000" cy="325437"/>
          </a:xfrm>
        </p:spPr>
        <p:txBody>
          <a:bodyPr anchor="t">
            <a:noAutofit/>
          </a:bodyPr>
          <a:lstStyle>
            <a:lvl1pPr>
              <a:defRPr sz="2000" b="1">
                <a:solidFill>
                  <a:schemeClr val="accent6"/>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Subhead text here</a:t>
            </a:r>
          </a:p>
        </p:txBody>
      </p:sp>
      <p:sp>
        <p:nvSpPr>
          <p:cNvPr id="15" name="Content Placeholder 1">
            <a:extLst>
              <a:ext uri="{FF2B5EF4-FFF2-40B4-BE49-F238E27FC236}">
                <a16:creationId xmlns:a16="http://schemas.microsoft.com/office/drawing/2014/main" id="{314479C9-92CD-0643-AAF9-622CA7FE5462}"/>
              </a:ext>
            </a:extLst>
          </p:cNvPr>
          <p:cNvSpPr>
            <a:spLocks noGrp="1"/>
          </p:cNvSpPr>
          <p:nvPr>
            <p:ph idx="22" hasCustomPrompt="1"/>
          </p:nvPr>
        </p:nvSpPr>
        <p:spPr>
          <a:xfrm>
            <a:off x="882650" y="3390321"/>
            <a:ext cx="10928350" cy="1411014"/>
          </a:xfrm>
        </p:spPr>
        <p:txBody>
          <a:bodyPr/>
          <a:lstStyle>
            <a:lvl1pPr>
              <a:spcBef>
                <a:spcPts val="800"/>
              </a:spcBef>
              <a:defRPr b="1">
                <a:solidFill>
                  <a:schemeClr val="tx1"/>
                </a:solidFill>
              </a:defRPr>
            </a:lvl1pPr>
            <a:lvl2pPr>
              <a:spcBef>
                <a:spcPts val="800"/>
              </a:spcBef>
              <a:defRPr sz="1600"/>
            </a:lvl2pPr>
            <a:lvl3pPr>
              <a:spcBef>
                <a:spcPts val="800"/>
              </a:spcBef>
              <a:defRPr sz="1600"/>
            </a:lvl3pPr>
            <a:lvl4pPr>
              <a:spcBef>
                <a:spcPts val="800"/>
              </a:spcBef>
              <a:defRPr sz="1600"/>
            </a:lvl4pPr>
          </a:lstStyle>
          <a:p>
            <a:pPr lvl="0"/>
            <a:r>
              <a:rPr lang="en-US"/>
              <a:t>Opening line for this grouping goes here</a:t>
            </a:r>
          </a:p>
          <a:p>
            <a:pPr lvl="1"/>
            <a:r>
              <a:rPr lang="en-US"/>
              <a:t>First bullet (indent to format)</a:t>
            </a:r>
          </a:p>
          <a:p>
            <a:pPr lvl="1"/>
            <a:r>
              <a:rPr lang="en-US"/>
              <a:t>Second bullet</a:t>
            </a:r>
          </a:p>
        </p:txBody>
      </p:sp>
      <p:sp>
        <p:nvSpPr>
          <p:cNvPr id="16" name="Content Placeholder 1">
            <a:extLst>
              <a:ext uri="{FF2B5EF4-FFF2-40B4-BE49-F238E27FC236}">
                <a16:creationId xmlns:a16="http://schemas.microsoft.com/office/drawing/2014/main" id="{8BFA40DB-96A8-4543-9000-6574A53A8003}"/>
              </a:ext>
            </a:extLst>
          </p:cNvPr>
          <p:cNvSpPr>
            <a:spLocks noGrp="1"/>
          </p:cNvSpPr>
          <p:nvPr>
            <p:ph idx="23" hasCustomPrompt="1"/>
          </p:nvPr>
        </p:nvSpPr>
        <p:spPr>
          <a:xfrm>
            <a:off x="882650" y="4848047"/>
            <a:ext cx="10928350" cy="1411014"/>
          </a:xfrm>
        </p:spPr>
        <p:txBody>
          <a:bodyPr/>
          <a:lstStyle>
            <a:lvl1pPr>
              <a:spcBef>
                <a:spcPts val="800"/>
              </a:spcBef>
              <a:defRPr b="1">
                <a:solidFill>
                  <a:schemeClr val="tx1"/>
                </a:solidFill>
              </a:defRPr>
            </a:lvl1pPr>
            <a:lvl2pPr>
              <a:spcBef>
                <a:spcPts val="800"/>
              </a:spcBef>
              <a:defRPr sz="1600"/>
            </a:lvl2pPr>
            <a:lvl3pPr>
              <a:spcBef>
                <a:spcPts val="800"/>
              </a:spcBef>
              <a:defRPr sz="1600"/>
            </a:lvl3pPr>
            <a:lvl4pPr>
              <a:spcBef>
                <a:spcPts val="800"/>
              </a:spcBef>
              <a:defRPr sz="1600"/>
            </a:lvl4pPr>
          </a:lstStyle>
          <a:p>
            <a:pPr lvl="0"/>
            <a:r>
              <a:rPr lang="en-US"/>
              <a:t>Opening line for this grouping goes here</a:t>
            </a:r>
          </a:p>
          <a:p>
            <a:pPr lvl="1"/>
            <a:r>
              <a:rPr lang="en-US"/>
              <a:t>First bullet (indent to format)</a:t>
            </a:r>
          </a:p>
          <a:p>
            <a:pPr lvl="1"/>
            <a:r>
              <a:rPr lang="en-US"/>
              <a:t>Second bullet</a:t>
            </a:r>
          </a:p>
        </p:txBody>
      </p:sp>
      <p:sp>
        <p:nvSpPr>
          <p:cNvPr id="9" name="Text Placeholder 2">
            <a:extLst>
              <a:ext uri="{FF2B5EF4-FFF2-40B4-BE49-F238E27FC236}">
                <a16:creationId xmlns:a16="http://schemas.microsoft.com/office/drawing/2014/main" id="{6591B018-7414-4D4B-99AB-EA8C8BBB4055}"/>
              </a:ext>
            </a:extLst>
          </p:cNvPr>
          <p:cNvSpPr>
            <a:spLocks noGrp="1"/>
          </p:cNvSpPr>
          <p:nvPr>
            <p:ph type="body" idx="10" hasCustomPrompt="1"/>
          </p:nvPr>
        </p:nvSpPr>
        <p:spPr>
          <a:xfrm>
            <a:off x="381000" y="297222"/>
            <a:ext cx="9728200" cy="716190"/>
          </a:xfrm>
        </p:spPr>
        <p:txBody>
          <a:bodyPr anchor="ctr"/>
          <a:lstStyle>
            <a:lvl1pPr>
              <a:defRPr lang="en-US" sz="1800" kern="1200" cap="none" baseline="0" dirty="0" smtClean="0">
                <a:solidFill>
                  <a:schemeClr val="tx1"/>
                </a:solidFill>
                <a:latin typeface="+mj-lt"/>
                <a:ea typeface="+mj-ea"/>
                <a:cs typeface="+mj-cs"/>
              </a:defRPr>
            </a:lvl1pPr>
            <a:lvl2pPr>
              <a:defRPr lang="en-US" sz="1800" kern="1200" cap="none" baseline="0" dirty="0" smtClean="0">
                <a:solidFill>
                  <a:schemeClr val="tx1"/>
                </a:solidFill>
                <a:latin typeface="+mj-lt"/>
                <a:ea typeface="+mj-ea"/>
                <a:cs typeface="+mj-cs"/>
              </a:defRPr>
            </a:lvl2pPr>
            <a:lvl3pPr>
              <a:defRPr lang="en-US" sz="1800" kern="1200" cap="none" baseline="0" dirty="0" smtClean="0">
                <a:solidFill>
                  <a:schemeClr val="tx1"/>
                </a:solidFill>
                <a:latin typeface="+mj-lt"/>
                <a:ea typeface="+mj-ea"/>
                <a:cs typeface="+mj-cs"/>
              </a:defRPr>
            </a:lvl3pPr>
            <a:lvl4pPr>
              <a:defRPr lang="en-US" sz="1800" kern="1200" cap="none" baseline="0" dirty="0" smtClean="0">
                <a:solidFill>
                  <a:schemeClr val="tx1"/>
                </a:solidFill>
                <a:latin typeface="+mj-lt"/>
                <a:ea typeface="+mj-ea"/>
                <a:cs typeface="+mj-cs"/>
              </a:defRPr>
            </a:lvl4pPr>
            <a:lvl5pPr>
              <a:defRPr lang="en-US" sz="1800" kern="1200" cap="none" baseline="0" dirty="0">
                <a:solidFill>
                  <a:schemeClr val="tx1"/>
                </a:solidFill>
                <a:latin typeface="+mj-lt"/>
                <a:ea typeface="+mj-ea"/>
                <a:cs typeface="+mj-cs"/>
              </a:defRPr>
            </a:lvl5pPr>
          </a:lstStyle>
          <a:p>
            <a:pPr lvl="0"/>
            <a:r>
              <a:rPr lang="en-US"/>
              <a:t>Slide Title</a:t>
            </a:r>
          </a:p>
        </p:txBody>
      </p:sp>
    </p:spTree>
    <p:extLst>
      <p:ext uri="{BB962C8B-B14F-4D97-AF65-F5344CB8AC3E}">
        <p14:creationId xmlns:p14="http://schemas.microsoft.com/office/powerpoint/2010/main" val="345824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ircle focus_4 capsules">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D96D9079-CFAC-B94A-BA25-5F46FB3E316B}"/>
              </a:ext>
            </a:extLst>
          </p:cNvPr>
          <p:cNvSpPr>
            <a:spLocks noGrp="1"/>
          </p:cNvSpPr>
          <p:nvPr>
            <p:ph type="sldNum" sz="quarter" idx="4"/>
          </p:nvPr>
        </p:nvSpPr>
        <p:spPr>
          <a:xfrm>
            <a:off x="11509829" y="6509500"/>
            <a:ext cx="381000" cy="322752"/>
          </a:xfrm>
          <a:prstGeom prst="rect">
            <a:avLst/>
          </a:prstGeom>
        </p:spPr>
        <p:txBody>
          <a:bodyPr anchor="ctr"/>
          <a:lstStyle>
            <a:lvl1pPr algn="r">
              <a:defRPr sz="800"/>
            </a:lvl1pPr>
          </a:lstStyle>
          <a:p>
            <a:pPr>
              <a:defRPr/>
            </a:pPr>
            <a:fld id="{30723C64-E9EE-4260-BE60-6555669B16D5}" type="slidenum">
              <a:rPr lang="en-US" smtClean="0">
                <a:solidFill>
                  <a:srgbClr val="1A1A1A">
                    <a:tint val="75000"/>
                  </a:srgbClr>
                </a:solidFill>
              </a:rPr>
              <a:pPr>
                <a:defRPr/>
              </a:pPr>
              <a:t>‹#›</a:t>
            </a:fld>
            <a:endParaRPr lang="en-US">
              <a:solidFill>
                <a:srgbClr val="1A1A1A">
                  <a:tint val="75000"/>
                </a:srgbClr>
              </a:solidFill>
            </a:endParaRPr>
          </a:p>
        </p:txBody>
      </p:sp>
      <p:sp>
        <p:nvSpPr>
          <p:cNvPr id="13" name="Subhead">
            <a:extLst>
              <a:ext uri="{FF2B5EF4-FFF2-40B4-BE49-F238E27FC236}">
                <a16:creationId xmlns:a16="http://schemas.microsoft.com/office/drawing/2014/main" id="{33C05E23-F0F3-4B49-AF9D-2BDBB3BC843D}"/>
              </a:ext>
            </a:extLst>
          </p:cNvPr>
          <p:cNvSpPr>
            <a:spLocks noGrp="1"/>
          </p:cNvSpPr>
          <p:nvPr>
            <p:ph type="body" sz="quarter" idx="21" hasCustomPrompt="1"/>
          </p:nvPr>
        </p:nvSpPr>
        <p:spPr>
          <a:xfrm>
            <a:off x="381000" y="1262063"/>
            <a:ext cx="11430000" cy="325437"/>
          </a:xfrm>
        </p:spPr>
        <p:txBody>
          <a:bodyPr anchor="t">
            <a:noAutofit/>
          </a:bodyPr>
          <a:lstStyle>
            <a:lvl1pPr>
              <a:defRPr sz="2000" b="1">
                <a:solidFill>
                  <a:schemeClr val="accent6"/>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Subhead could go here</a:t>
            </a:r>
          </a:p>
        </p:txBody>
      </p:sp>
      <p:sp>
        <p:nvSpPr>
          <p:cNvPr id="7" name="Rectangle: Top Corners Rounded 9">
            <a:extLst>
              <a:ext uri="{FF2B5EF4-FFF2-40B4-BE49-F238E27FC236}">
                <a16:creationId xmlns:a16="http://schemas.microsoft.com/office/drawing/2014/main" id="{4906A01F-4ECE-E549-A9B8-6779F0FAE9DA}"/>
              </a:ext>
            </a:extLst>
          </p:cNvPr>
          <p:cNvSpPr/>
          <p:nvPr userDrawn="1"/>
        </p:nvSpPr>
        <p:spPr>
          <a:xfrm rot="5400000">
            <a:off x="3796082" y="-2081579"/>
            <a:ext cx="4599835" cy="12192000"/>
          </a:xfrm>
          <a:prstGeom prst="rect">
            <a:avLst/>
          </a:prstGeom>
          <a:gradFill>
            <a:gsLst>
              <a:gs pos="99000">
                <a:schemeClr val="bg1">
                  <a:alpha val="0"/>
                </a:schemeClr>
              </a:gs>
              <a:gs pos="0">
                <a:schemeClr val="accent6">
                  <a:alpha val="2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
            <a:extLst>
              <a:ext uri="{FF2B5EF4-FFF2-40B4-BE49-F238E27FC236}">
                <a16:creationId xmlns:a16="http://schemas.microsoft.com/office/drawing/2014/main" id="{0B3324DF-96D7-3F41-9CC1-92253BF15AD1}"/>
              </a:ext>
            </a:extLst>
          </p:cNvPr>
          <p:cNvSpPr txBox="1">
            <a:spLocks/>
          </p:cNvSpPr>
          <p:nvPr userDrawn="1"/>
        </p:nvSpPr>
        <p:spPr>
          <a:xfrm>
            <a:off x="765611" y="2202288"/>
            <a:ext cx="5329825" cy="1775390"/>
          </a:xfrm>
          <a:prstGeom prst="roundRect">
            <a:avLst>
              <a:gd name="adj" fmla="val 50000"/>
            </a:avLst>
          </a:prstGeom>
          <a:gradFill>
            <a:gsLst>
              <a:gs pos="100000">
                <a:schemeClr val="accent5">
                  <a:lumMod val="79000"/>
                  <a:alpha val="37273"/>
                </a:schemeClr>
              </a:gs>
              <a:gs pos="0">
                <a:schemeClr val="accent5">
                  <a:lumMod val="31000"/>
                  <a:lumOff val="69000"/>
                  <a:alpha val="69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365760" rIns="182880" bIns="91440" rtlCol="0" anchor="t"/>
          <a:lstStyle>
            <a:defPPr>
              <a:defRPr lang="en-US"/>
            </a:defPPr>
            <a:lvl1pPr>
              <a:spcAft>
                <a:spcPts val="600"/>
              </a:spcAft>
              <a:defRPr sz="1200">
                <a:solidFill>
                  <a:srgbClr val="1A1A1A"/>
                </a:solidFill>
                <a:latin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a:p>
        </p:txBody>
      </p:sp>
      <p:sp>
        <p:nvSpPr>
          <p:cNvPr id="9" name="Text Placeholder 1">
            <a:extLst>
              <a:ext uri="{FF2B5EF4-FFF2-40B4-BE49-F238E27FC236}">
                <a16:creationId xmlns:a16="http://schemas.microsoft.com/office/drawing/2014/main" id="{D742024F-1E52-8841-9C20-AB79867E2E91}"/>
              </a:ext>
            </a:extLst>
          </p:cNvPr>
          <p:cNvSpPr txBox="1">
            <a:spLocks/>
          </p:cNvSpPr>
          <p:nvPr userDrawn="1"/>
        </p:nvSpPr>
        <p:spPr>
          <a:xfrm>
            <a:off x="6053232" y="2234744"/>
            <a:ext cx="5330952" cy="1775390"/>
          </a:xfrm>
          <a:prstGeom prst="roundRect">
            <a:avLst>
              <a:gd name="adj" fmla="val 50000"/>
            </a:avLst>
          </a:prstGeom>
          <a:gradFill flip="none" rotWithShape="1">
            <a:gsLst>
              <a:gs pos="0">
                <a:schemeClr val="accent1">
                  <a:alpha val="52000"/>
                </a:schemeClr>
              </a:gs>
              <a:gs pos="100000">
                <a:schemeClr val="accent1">
                  <a:alpha val="6344"/>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600"/>
              </a:spcAft>
              <a:buClrTx/>
              <a:buSzTx/>
              <a:buFontTx/>
              <a:buNone/>
              <a:tabLst/>
              <a:defRPr kumimoji="0" sz="1400" b="0" i="0" u="none" strike="noStrike" cap="none" spc="0" normalizeH="0" baseline="0">
                <a:ln>
                  <a:noFill/>
                </a:ln>
                <a:solidFill>
                  <a:prstClr val="white"/>
                </a:solidFill>
                <a:effectLst/>
                <a:uLnTx/>
                <a:uFillTx/>
                <a:latin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a:latin typeface="+mj-lt"/>
            </a:endParaRPr>
          </a:p>
        </p:txBody>
      </p:sp>
      <p:sp>
        <p:nvSpPr>
          <p:cNvPr id="10" name="Text Placeholder 1">
            <a:extLst>
              <a:ext uri="{FF2B5EF4-FFF2-40B4-BE49-F238E27FC236}">
                <a16:creationId xmlns:a16="http://schemas.microsoft.com/office/drawing/2014/main" id="{D96449D2-CBFE-F54C-AC16-F8DDCBCC0A02}"/>
              </a:ext>
            </a:extLst>
          </p:cNvPr>
          <p:cNvSpPr txBox="1">
            <a:spLocks/>
          </p:cNvSpPr>
          <p:nvPr userDrawn="1"/>
        </p:nvSpPr>
        <p:spPr>
          <a:xfrm>
            <a:off x="6095436" y="4087709"/>
            <a:ext cx="5330952" cy="1775390"/>
          </a:xfrm>
          <a:prstGeom prst="roundRect">
            <a:avLst>
              <a:gd name="adj" fmla="val 50000"/>
            </a:avLst>
          </a:prstGeom>
          <a:gradFill flip="none" rotWithShape="1">
            <a:gsLst>
              <a:gs pos="98000">
                <a:schemeClr val="accent6">
                  <a:lumMod val="80094"/>
                </a:schemeClr>
              </a:gs>
              <a:gs pos="0">
                <a:schemeClr val="accent5">
                  <a:alpha val="70371"/>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a:defRPr>
                <a:solidFill>
                  <a:prstClr val="white"/>
                </a:solidFill>
                <a:latin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a:p>
        </p:txBody>
      </p:sp>
      <p:sp>
        <p:nvSpPr>
          <p:cNvPr id="11" name="Text Placeholder 1">
            <a:extLst>
              <a:ext uri="{FF2B5EF4-FFF2-40B4-BE49-F238E27FC236}">
                <a16:creationId xmlns:a16="http://schemas.microsoft.com/office/drawing/2014/main" id="{EAE27E53-FF20-744B-AD9D-151DDD7C82E9}"/>
              </a:ext>
            </a:extLst>
          </p:cNvPr>
          <p:cNvSpPr txBox="1">
            <a:spLocks/>
          </p:cNvSpPr>
          <p:nvPr userDrawn="1"/>
        </p:nvSpPr>
        <p:spPr>
          <a:xfrm>
            <a:off x="765611" y="4067664"/>
            <a:ext cx="5329825" cy="1775390"/>
          </a:xfrm>
          <a:prstGeom prst="roundRect">
            <a:avLst>
              <a:gd name="adj" fmla="val 50000"/>
            </a:avLst>
          </a:prstGeom>
          <a:gradFill>
            <a:gsLst>
              <a:gs pos="100000">
                <a:schemeClr val="accent5">
                  <a:lumMod val="79000"/>
                  <a:alpha val="37273"/>
                </a:schemeClr>
              </a:gs>
              <a:gs pos="0">
                <a:schemeClr val="accent6">
                  <a:alpha val="27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365760" rIns="182880" bIns="91440" rtlCol="0" anchor="t"/>
          <a:lstStyle>
            <a:defPPr>
              <a:defRPr lang="en-US"/>
            </a:defPPr>
            <a:lvl1pPr>
              <a:spcAft>
                <a:spcPts val="600"/>
              </a:spcAft>
              <a:defRPr sz="1200">
                <a:solidFill>
                  <a:srgbClr val="1A1A1A"/>
                </a:solidFill>
                <a:latin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a:p>
        </p:txBody>
      </p:sp>
      <p:sp>
        <p:nvSpPr>
          <p:cNvPr id="14" name="Oval 13">
            <a:extLst>
              <a:ext uri="{FF2B5EF4-FFF2-40B4-BE49-F238E27FC236}">
                <a16:creationId xmlns:a16="http://schemas.microsoft.com/office/drawing/2014/main" id="{63647330-7BD6-0943-8212-D71EA1E5FEDC}"/>
              </a:ext>
            </a:extLst>
          </p:cNvPr>
          <p:cNvSpPr/>
          <p:nvPr userDrawn="1"/>
        </p:nvSpPr>
        <p:spPr>
          <a:xfrm>
            <a:off x="4615475" y="2539536"/>
            <a:ext cx="2966270" cy="2966270"/>
          </a:xfrm>
          <a:prstGeom prst="ellipse">
            <a:avLst/>
          </a:prstGeom>
          <a:gradFill>
            <a:gsLst>
              <a:gs pos="0">
                <a:schemeClr val="accent6"/>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p>
        </p:txBody>
      </p:sp>
      <p:sp>
        <p:nvSpPr>
          <p:cNvPr id="16" name="Content Placeholder 1">
            <a:extLst>
              <a:ext uri="{FF2B5EF4-FFF2-40B4-BE49-F238E27FC236}">
                <a16:creationId xmlns:a16="http://schemas.microsoft.com/office/drawing/2014/main" id="{20361078-E345-4F43-8292-6321CD469688}"/>
              </a:ext>
            </a:extLst>
          </p:cNvPr>
          <p:cNvSpPr>
            <a:spLocks noGrp="1"/>
          </p:cNvSpPr>
          <p:nvPr>
            <p:ph idx="23" hasCustomPrompt="1"/>
          </p:nvPr>
        </p:nvSpPr>
        <p:spPr>
          <a:xfrm>
            <a:off x="4623358" y="2541112"/>
            <a:ext cx="2972577" cy="2972577"/>
          </a:xfrm>
        </p:spPr>
        <p:txBody>
          <a:bodyPr lIns="457200" rIns="457200" anchor="ctr">
            <a:noAutofit/>
          </a:bodyPr>
          <a:lstStyle>
            <a:lvl1pPr marL="0" indent="0" algn="ctr">
              <a:lnSpc>
                <a:spcPct val="100000"/>
              </a:lnSpc>
              <a:spcBef>
                <a:spcPts val="0"/>
              </a:spcBef>
              <a:buFont typeface="Arial" panose="020B0604020202020204" pitchFamily="34" charset="0"/>
              <a:buNone/>
              <a:defRPr lang="en-US" sz="2400" b="1" kern="1200" dirty="0">
                <a:solidFill>
                  <a:schemeClr val="lt1"/>
                </a:solidFill>
                <a:latin typeface="+mn-lt"/>
                <a:ea typeface="+mn-ea"/>
                <a:cs typeface="+mn-cs"/>
              </a:defRPr>
            </a:lvl1pPr>
            <a:lvl2pPr marL="0" indent="0" algn="ctr">
              <a:lnSpc>
                <a:spcPct val="100000"/>
              </a:lnSpc>
              <a:spcBef>
                <a:spcPts val="0"/>
              </a:spcBef>
              <a:buNone/>
              <a:defRPr lang="en-US" sz="1800" b="1" kern="1200" dirty="0">
                <a:solidFill>
                  <a:schemeClr val="lt1"/>
                </a:solidFill>
                <a:latin typeface="+mn-lt"/>
                <a:ea typeface="+mn-ea"/>
                <a:cs typeface="+mn-cs"/>
              </a:defRPr>
            </a:lvl2pPr>
            <a:lvl3pPr marL="228600" indent="0" algn="ctr">
              <a:lnSpc>
                <a:spcPct val="100000"/>
              </a:lnSpc>
              <a:spcBef>
                <a:spcPts val="0"/>
              </a:spcBef>
              <a:buNone/>
              <a:defRPr lang="en-US" sz="1800" b="1" kern="1200" dirty="0">
                <a:solidFill>
                  <a:schemeClr val="lt1"/>
                </a:solidFill>
                <a:latin typeface="+mn-lt"/>
                <a:ea typeface="+mn-ea"/>
                <a:cs typeface="+mn-cs"/>
              </a:defRPr>
            </a:lvl3pPr>
            <a:lvl4pPr marL="457200" indent="0" algn="ctr">
              <a:lnSpc>
                <a:spcPct val="100000"/>
              </a:lnSpc>
              <a:spcBef>
                <a:spcPts val="0"/>
              </a:spcBef>
              <a:buNone/>
              <a:defRPr lang="en-US" sz="1800" b="1" kern="1200" dirty="0">
                <a:solidFill>
                  <a:schemeClr val="lt1"/>
                </a:solidFill>
                <a:latin typeface="+mn-lt"/>
                <a:ea typeface="+mn-ea"/>
                <a:cs typeface="+mn-cs"/>
              </a:defRPr>
            </a:lvl4pPr>
          </a:lstStyle>
          <a:p>
            <a:pPr algn="ctr"/>
            <a:r>
              <a:rPr lang="en-US"/>
              <a:t>Lorem ipsum dolor</a:t>
            </a:r>
          </a:p>
        </p:txBody>
      </p:sp>
      <p:sp>
        <p:nvSpPr>
          <p:cNvPr id="17" name="Subhead">
            <a:extLst>
              <a:ext uri="{FF2B5EF4-FFF2-40B4-BE49-F238E27FC236}">
                <a16:creationId xmlns:a16="http://schemas.microsoft.com/office/drawing/2014/main" id="{D20DEE1F-4795-B14B-A25B-247B810916B0}"/>
              </a:ext>
            </a:extLst>
          </p:cNvPr>
          <p:cNvSpPr>
            <a:spLocks noGrp="1"/>
          </p:cNvSpPr>
          <p:nvPr>
            <p:ph type="body" sz="quarter" idx="27" hasCustomPrompt="1"/>
          </p:nvPr>
        </p:nvSpPr>
        <p:spPr>
          <a:xfrm>
            <a:off x="7530355" y="2391535"/>
            <a:ext cx="3178771" cy="325437"/>
          </a:xfrm>
        </p:spPr>
        <p:txBody>
          <a:bodyPr anchor="b">
            <a:noAutofit/>
          </a:bodyPr>
          <a:lstStyle>
            <a:lvl1pPr algn="r">
              <a:defRPr sz="1800" b="1">
                <a:solidFill>
                  <a:schemeClr val="tx1"/>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Category Header</a:t>
            </a:r>
          </a:p>
        </p:txBody>
      </p:sp>
      <p:sp>
        <p:nvSpPr>
          <p:cNvPr id="18" name="Subhead">
            <a:extLst>
              <a:ext uri="{FF2B5EF4-FFF2-40B4-BE49-F238E27FC236}">
                <a16:creationId xmlns:a16="http://schemas.microsoft.com/office/drawing/2014/main" id="{37EEDDBA-B380-3846-A30D-6BA0CD67A00E}"/>
              </a:ext>
            </a:extLst>
          </p:cNvPr>
          <p:cNvSpPr>
            <a:spLocks noGrp="1"/>
          </p:cNvSpPr>
          <p:nvPr>
            <p:ph type="body" sz="quarter" idx="28" hasCustomPrompt="1"/>
          </p:nvPr>
        </p:nvSpPr>
        <p:spPr>
          <a:xfrm>
            <a:off x="7530355" y="4253433"/>
            <a:ext cx="3178771" cy="325437"/>
          </a:xfrm>
        </p:spPr>
        <p:txBody>
          <a:bodyPr anchor="b">
            <a:noAutofit/>
          </a:bodyPr>
          <a:lstStyle>
            <a:lvl1pPr algn="r">
              <a:defRPr sz="1800" b="1">
                <a:solidFill>
                  <a:schemeClr val="bg1"/>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Category Header</a:t>
            </a:r>
          </a:p>
        </p:txBody>
      </p:sp>
      <p:sp>
        <p:nvSpPr>
          <p:cNvPr id="19" name="Subhead">
            <a:extLst>
              <a:ext uri="{FF2B5EF4-FFF2-40B4-BE49-F238E27FC236}">
                <a16:creationId xmlns:a16="http://schemas.microsoft.com/office/drawing/2014/main" id="{7F8F0292-6363-184C-B491-D7B075A03868}"/>
              </a:ext>
            </a:extLst>
          </p:cNvPr>
          <p:cNvSpPr>
            <a:spLocks noGrp="1"/>
          </p:cNvSpPr>
          <p:nvPr>
            <p:ph type="body" sz="quarter" idx="29" hasCustomPrompt="1"/>
          </p:nvPr>
        </p:nvSpPr>
        <p:spPr>
          <a:xfrm>
            <a:off x="1402727" y="2391535"/>
            <a:ext cx="3178771" cy="325437"/>
          </a:xfrm>
        </p:spPr>
        <p:txBody>
          <a:bodyPr anchor="b">
            <a:noAutofit/>
          </a:bodyPr>
          <a:lstStyle>
            <a:lvl1pPr algn="l">
              <a:defRPr sz="1800" b="1">
                <a:solidFill>
                  <a:schemeClr val="tx1"/>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Category Header</a:t>
            </a:r>
          </a:p>
        </p:txBody>
      </p:sp>
      <p:sp>
        <p:nvSpPr>
          <p:cNvPr id="20" name="Subhead">
            <a:extLst>
              <a:ext uri="{FF2B5EF4-FFF2-40B4-BE49-F238E27FC236}">
                <a16:creationId xmlns:a16="http://schemas.microsoft.com/office/drawing/2014/main" id="{A9868E1B-A0E9-CE4B-BE30-4B79D152AD67}"/>
              </a:ext>
            </a:extLst>
          </p:cNvPr>
          <p:cNvSpPr>
            <a:spLocks noGrp="1"/>
          </p:cNvSpPr>
          <p:nvPr>
            <p:ph type="body" sz="quarter" idx="30" hasCustomPrompt="1"/>
          </p:nvPr>
        </p:nvSpPr>
        <p:spPr>
          <a:xfrm>
            <a:off x="1402727" y="4253433"/>
            <a:ext cx="3178771" cy="325437"/>
          </a:xfrm>
        </p:spPr>
        <p:txBody>
          <a:bodyPr anchor="b">
            <a:noAutofit/>
          </a:bodyPr>
          <a:lstStyle>
            <a:lvl1pPr algn="l">
              <a:defRPr sz="1800" b="1">
                <a:solidFill>
                  <a:schemeClr val="tx1"/>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Category Header</a:t>
            </a:r>
          </a:p>
        </p:txBody>
      </p:sp>
      <p:sp>
        <p:nvSpPr>
          <p:cNvPr id="23" name="Text Placeholder 28">
            <a:extLst>
              <a:ext uri="{FF2B5EF4-FFF2-40B4-BE49-F238E27FC236}">
                <a16:creationId xmlns:a16="http://schemas.microsoft.com/office/drawing/2014/main" id="{7C2E0420-B7E4-CB41-9AD0-CF2F9BCA4315}"/>
              </a:ext>
            </a:extLst>
          </p:cNvPr>
          <p:cNvSpPr>
            <a:spLocks noGrp="1"/>
          </p:cNvSpPr>
          <p:nvPr>
            <p:ph type="body" sz="quarter" idx="38" hasCustomPrompt="1"/>
          </p:nvPr>
        </p:nvSpPr>
        <p:spPr>
          <a:xfrm>
            <a:off x="1402727" y="2754005"/>
            <a:ext cx="3336206" cy="1015940"/>
          </a:xfrm>
        </p:spPr>
        <p:txBody>
          <a:bodyPr lIns="0" rIns="0">
            <a:noAutofit/>
          </a:bodyPr>
          <a:lstStyle>
            <a:lvl1pPr marL="0" indent="0">
              <a:lnSpc>
                <a:spcPct val="100000"/>
              </a:lnSpc>
              <a:spcAft>
                <a:spcPts val="0"/>
              </a:spcAft>
              <a:buSzPct val="150000"/>
              <a:buFont typeface="Arial" panose="020B0604020202020204" pitchFamily="34" charset="0"/>
              <a:buNone/>
              <a:tabLst/>
              <a:defRPr lang="en-US" sz="1600">
                <a:solidFill>
                  <a:schemeClr val="tx1"/>
                </a:solidFill>
                <a:cs typeface="Times New Roman" panose="02020603050405020304" pitchFamily="18" charset="0"/>
              </a:defRPr>
            </a:lvl1pPr>
            <a:lvl2pPr marL="406400" indent="-166688">
              <a:lnSpc>
                <a:spcPct val="100000"/>
              </a:lnSpc>
              <a:spcBef>
                <a:spcPts val="0"/>
              </a:spcBef>
              <a:spcAft>
                <a:spcPts val="1000"/>
              </a:spcAft>
              <a:buClr>
                <a:schemeClr val="tx2"/>
              </a:buClr>
              <a:buSzPct val="150000"/>
              <a:buFont typeface="System Font Regular"/>
              <a:buChar char="–"/>
              <a:tabLst/>
              <a:defRPr lang="en-US" sz="1600" smtClean="0">
                <a:solidFill>
                  <a:srgbClr val="353535"/>
                </a:solidFill>
                <a:cs typeface="Times New Roman" panose="02020603050405020304" pitchFamily="18" charset="0"/>
              </a:defRPr>
            </a:lvl2pPr>
            <a:lvl3pPr marL="571500" indent="-174625">
              <a:lnSpc>
                <a:spcPct val="100000"/>
              </a:lnSpc>
              <a:buFont typeface="Arial" panose="020B0604020202020204" pitchFamily="34" charset="0"/>
              <a:buChar char="•"/>
              <a:tabLst/>
              <a:defRPr sz="1200"/>
            </a:lvl3pPr>
            <a:lvl4pPr marL="804863" indent="-166688">
              <a:lnSpc>
                <a:spcPct val="100000"/>
              </a:lnSpc>
              <a:buFont typeface="System Font Regular"/>
              <a:buChar char="–"/>
              <a:tabLst/>
              <a:defRPr sz="1200"/>
            </a:lvl4pPr>
            <a:lvl5pPr>
              <a:defRPr sz="12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a:p>
            <a:pPr lvl="0"/>
            <a:r>
              <a:rPr lang="en-US"/>
              <a:t>QX 202X</a:t>
            </a:r>
          </a:p>
        </p:txBody>
      </p:sp>
      <p:sp>
        <p:nvSpPr>
          <p:cNvPr id="24" name="Text Placeholder 28">
            <a:extLst>
              <a:ext uri="{FF2B5EF4-FFF2-40B4-BE49-F238E27FC236}">
                <a16:creationId xmlns:a16="http://schemas.microsoft.com/office/drawing/2014/main" id="{DA97F0A1-7471-4B40-8760-C4406EE5CD1B}"/>
              </a:ext>
            </a:extLst>
          </p:cNvPr>
          <p:cNvSpPr>
            <a:spLocks noGrp="1"/>
          </p:cNvSpPr>
          <p:nvPr>
            <p:ph type="body" sz="quarter" idx="39" hasCustomPrompt="1"/>
          </p:nvPr>
        </p:nvSpPr>
        <p:spPr>
          <a:xfrm>
            <a:off x="1402727" y="4624007"/>
            <a:ext cx="3336206" cy="1015940"/>
          </a:xfrm>
        </p:spPr>
        <p:txBody>
          <a:bodyPr lIns="0" rIns="0">
            <a:noAutofit/>
          </a:bodyPr>
          <a:lstStyle>
            <a:lvl1pPr marL="0" indent="0">
              <a:lnSpc>
                <a:spcPct val="100000"/>
              </a:lnSpc>
              <a:spcAft>
                <a:spcPts val="0"/>
              </a:spcAft>
              <a:buSzPct val="150000"/>
              <a:buFont typeface="Arial" panose="020B0604020202020204" pitchFamily="34" charset="0"/>
              <a:buNone/>
              <a:tabLst/>
              <a:defRPr lang="en-US" sz="1600">
                <a:solidFill>
                  <a:schemeClr val="tx1"/>
                </a:solidFill>
                <a:cs typeface="Times New Roman" panose="02020603050405020304" pitchFamily="18" charset="0"/>
              </a:defRPr>
            </a:lvl1pPr>
            <a:lvl2pPr marL="406400" indent="-166688">
              <a:lnSpc>
                <a:spcPct val="100000"/>
              </a:lnSpc>
              <a:spcBef>
                <a:spcPts val="0"/>
              </a:spcBef>
              <a:spcAft>
                <a:spcPts val="1000"/>
              </a:spcAft>
              <a:buClr>
                <a:schemeClr val="tx2"/>
              </a:buClr>
              <a:buSzPct val="150000"/>
              <a:buFont typeface="System Font Regular"/>
              <a:buChar char="–"/>
              <a:tabLst/>
              <a:defRPr lang="en-US" sz="1600" smtClean="0">
                <a:solidFill>
                  <a:srgbClr val="353535"/>
                </a:solidFill>
                <a:cs typeface="Times New Roman" panose="02020603050405020304" pitchFamily="18" charset="0"/>
              </a:defRPr>
            </a:lvl2pPr>
            <a:lvl3pPr marL="571500" indent="-174625">
              <a:lnSpc>
                <a:spcPct val="100000"/>
              </a:lnSpc>
              <a:buFont typeface="Arial" panose="020B0604020202020204" pitchFamily="34" charset="0"/>
              <a:buChar char="•"/>
              <a:tabLst/>
              <a:defRPr sz="1200"/>
            </a:lvl3pPr>
            <a:lvl4pPr marL="804863" indent="-166688">
              <a:lnSpc>
                <a:spcPct val="100000"/>
              </a:lnSpc>
              <a:buFont typeface="System Font Regular"/>
              <a:buChar char="–"/>
              <a:tabLst/>
              <a:defRPr sz="1200"/>
            </a:lvl4pPr>
            <a:lvl5pPr>
              <a:defRPr sz="12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a:p>
            <a:pPr lvl="0"/>
            <a:r>
              <a:rPr lang="en-US"/>
              <a:t>QX 202X</a:t>
            </a:r>
          </a:p>
        </p:txBody>
      </p:sp>
      <p:sp>
        <p:nvSpPr>
          <p:cNvPr id="25" name="Text Placeholder 28">
            <a:extLst>
              <a:ext uri="{FF2B5EF4-FFF2-40B4-BE49-F238E27FC236}">
                <a16:creationId xmlns:a16="http://schemas.microsoft.com/office/drawing/2014/main" id="{A4647896-1B87-024F-9C54-2093E0F723E7}"/>
              </a:ext>
            </a:extLst>
          </p:cNvPr>
          <p:cNvSpPr>
            <a:spLocks noGrp="1"/>
          </p:cNvSpPr>
          <p:nvPr>
            <p:ph type="body" sz="quarter" idx="40" hasCustomPrompt="1"/>
          </p:nvPr>
        </p:nvSpPr>
        <p:spPr>
          <a:xfrm>
            <a:off x="7372920" y="4624007"/>
            <a:ext cx="3336206" cy="1015940"/>
          </a:xfrm>
        </p:spPr>
        <p:txBody>
          <a:bodyPr lIns="0" rIns="0">
            <a:noAutofit/>
          </a:bodyPr>
          <a:lstStyle>
            <a:lvl1pPr marL="0" indent="0" algn="r">
              <a:lnSpc>
                <a:spcPct val="100000"/>
              </a:lnSpc>
              <a:spcAft>
                <a:spcPts val="0"/>
              </a:spcAft>
              <a:buSzPct val="150000"/>
              <a:buFont typeface="Arial" panose="020B0604020202020204" pitchFamily="34" charset="0"/>
              <a:buNone/>
              <a:tabLst/>
              <a:defRPr lang="en-US" sz="1600">
                <a:solidFill>
                  <a:schemeClr val="bg1"/>
                </a:solidFill>
                <a:cs typeface="Times New Roman" panose="02020603050405020304" pitchFamily="18" charset="0"/>
              </a:defRPr>
            </a:lvl1pPr>
            <a:lvl2pPr marL="406400" indent="-166688">
              <a:lnSpc>
                <a:spcPct val="100000"/>
              </a:lnSpc>
              <a:spcBef>
                <a:spcPts val="0"/>
              </a:spcBef>
              <a:spcAft>
                <a:spcPts val="1000"/>
              </a:spcAft>
              <a:buClr>
                <a:schemeClr val="tx2"/>
              </a:buClr>
              <a:buSzPct val="150000"/>
              <a:buFont typeface="System Font Regular"/>
              <a:buChar char="–"/>
              <a:tabLst/>
              <a:defRPr lang="en-US" sz="1600" smtClean="0">
                <a:solidFill>
                  <a:srgbClr val="353535"/>
                </a:solidFill>
                <a:cs typeface="Times New Roman" panose="02020603050405020304" pitchFamily="18" charset="0"/>
              </a:defRPr>
            </a:lvl2pPr>
            <a:lvl3pPr marL="571500" indent="-174625">
              <a:lnSpc>
                <a:spcPct val="100000"/>
              </a:lnSpc>
              <a:buFont typeface="Arial" panose="020B0604020202020204" pitchFamily="34" charset="0"/>
              <a:buChar char="•"/>
              <a:tabLst/>
              <a:defRPr sz="1200"/>
            </a:lvl3pPr>
            <a:lvl4pPr marL="804863" indent="-166688">
              <a:lnSpc>
                <a:spcPct val="100000"/>
              </a:lnSpc>
              <a:buFont typeface="System Font Regular"/>
              <a:buChar char="–"/>
              <a:tabLst/>
              <a:defRPr sz="1200"/>
            </a:lvl4pPr>
            <a:lvl5pPr>
              <a:defRPr sz="12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a:p>
            <a:pPr lvl="0"/>
            <a:r>
              <a:rPr lang="en-US"/>
              <a:t>QX 202X</a:t>
            </a:r>
          </a:p>
        </p:txBody>
      </p:sp>
      <p:sp>
        <p:nvSpPr>
          <p:cNvPr id="26" name="Text Placeholder 28">
            <a:extLst>
              <a:ext uri="{FF2B5EF4-FFF2-40B4-BE49-F238E27FC236}">
                <a16:creationId xmlns:a16="http://schemas.microsoft.com/office/drawing/2014/main" id="{83EA31C1-2F37-954A-AF37-F8C299C90A79}"/>
              </a:ext>
            </a:extLst>
          </p:cNvPr>
          <p:cNvSpPr>
            <a:spLocks noGrp="1"/>
          </p:cNvSpPr>
          <p:nvPr>
            <p:ph type="body" sz="quarter" idx="41" hasCustomPrompt="1"/>
          </p:nvPr>
        </p:nvSpPr>
        <p:spPr>
          <a:xfrm>
            <a:off x="7372920" y="2754005"/>
            <a:ext cx="3336206" cy="1015940"/>
          </a:xfrm>
        </p:spPr>
        <p:txBody>
          <a:bodyPr lIns="0" rIns="0">
            <a:noAutofit/>
          </a:bodyPr>
          <a:lstStyle>
            <a:lvl1pPr marL="0" indent="0" algn="r">
              <a:lnSpc>
                <a:spcPct val="100000"/>
              </a:lnSpc>
              <a:spcAft>
                <a:spcPts val="0"/>
              </a:spcAft>
              <a:buSzPct val="150000"/>
              <a:buFont typeface="Arial" panose="020B0604020202020204" pitchFamily="34" charset="0"/>
              <a:buNone/>
              <a:tabLst/>
              <a:defRPr lang="en-US" sz="1600">
                <a:solidFill>
                  <a:schemeClr val="tx1"/>
                </a:solidFill>
                <a:cs typeface="Times New Roman" panose="02020603050405020304" pitchFamily="18" charset="0"/>
              </a:defRPr>
            </a:lvl1pPr>
            <a:lvl2pPr marL="406400" indent="-166688">
              <a:lnSpc>
                <a:spcPct val="100000"/>
              </a:lnSpc>
              <a:spcBef>
                <a:spcPts val="0"/>
              </a:spcBef>
              <a:spcAft>
                <a:spcPts val="1000"/>
              </a:spcAft>
              <a:buClr>
                <a:schemeClr val="tx2"/>
              </a:buClr>
              <a:buSzPct val="150000"/>
              <a:buFont typeface="System Font Regular"/>
              <a:buChar char="–"/>
              <a:tabLst/>
              <a:defRPr lang="en-US" sz="1600" smtClean="0">
                <a:solidFill>
                  <a:srgbClr val="353535"/>
                </a:solidFill>
                <a:cs typeface="Times New Roman" panose="02020603050405020304" pitchFamily="18" charset="0"/>
              </a:defRPr>
            </a:lvl2pPr>
            <a:lvl3pPr marL="571500" indent="-174625">
              <a:lnSpc>
                <a:spcPct val="100000"/>
              </a:lnSpc>
              <a:buFont typeface="Arial" panose="020B0604020202020204" pitchFamily="34" charset="0"/>
              <a:buChar char="•"/>
              <a:tabLst/>
              <a:defRPr sz="1200"/>
            </a:lvl3pPr>
            <a:lvl4pPr marL="804863" indent="-166688">
              <a:lnSpc>
                <a:spcPct val="100000"/>
              </a:lnSpc>
              <a:buFont typeface="System Font Regular"/>
              <a:buChar char="–"/>
              <a:tabLst/>
              <a:defRPr sz="1200"/>
            </a:lvl4pPr>
            <a:lvl5pPr>
              <a:defRPr sz="12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a:p>
            <a:pPr lvl="0"/>
            <a:r>
              <a:rPr lang="en-US"/>
              <a:t>QX 202X</a:t>
            </a:r>
          </a:p>
        </p:txBody>
      </p:sp>
      <p:sp>
        <p:nvSpPr>
          <p:cNvPr id="21" name="Text Placeholder 2">
            <a:extLst>
              <a:ext uri="{FF2B5EF4-FFF2-40B4-BE49-F238E27FC236}">
                <a16:creationId xmlns:a16="http://schemas.microsoft.com/office/drawing/2014/main" id="{A124FDF7-9C32-2B43-938D-85F60031AB6B}"/>
              </a:ext>
            </a:extLst>
          </p:cNvPr>
          <p:cNvSpPr>
            <a:spLocks noGrp="1"/>
          </p:cNvSpPr>
          <p:nvPr>
            <p:ph type="body" idx="10" hasCustomPrompt="1"/>
          </p:nvPr>
        </p:nvSpPr>
        <p:spPr>
          <a:xfrm>
            <a:off x="381000" y="297222"/>
            <a:ext cx="9728200" cy="716190"/>
          </a:xfrm>
        </p:spPr>
        <p:txBody>
          <a:bodyPr anchor="ctr"/>
          <a:lstStyle>
            <a:lvl1pPr>
              <a:defRPr lang="en-US" sz="1800" kern="1200" cap="none" baseline="0" dirty="0" smtClean="0">
                <a:solidFill>
                  <a:schemeClr val="tx1"/>
                </a:solidFill>
                <a:latin typeface="+mj-lt"/>
                <a:ea typeface="+mj-ea"/>
                <a:cs typeface="+mj-cs"/>
              </a:defRPr>
            </a:lvl1pPr>
            <a:lvl2pPr>
              <a:defRPr lang="en-US" sz="1800" kern="1200" cap="none" baseline="0" dirty="0" smtClean="0">
                <a:solidFill>
                  <a:schemeClr val="tx1"/>
                </a:solidFill>
                <a:latin typeface="+mj-lt"/>
                <a:ea typeface="+mj-ea"/>
                <a:cs typeface="+mj-cs"/>
              </a:defRPr>
            </a:lvl2pPr>
            <a:lvl3pPr>
              <a:defRPr lang="en-US" sz="1800" kern="1200" cap="none" baseline="0" dirty="0" smtClean="0">
                <a:solidFill>
                  <a:schemeClr val="tx1"/>
                </a:solidFill>
                <a:latin typeface="+mj-lt"/>
                <a:ea typeface="+mj-ea"/>
                <a:cs typeface="+mj-cs"/>
              </a:defRPr>
            </a:lvl3pPr>
            <a:lvl4pPr>
              <a:defRPr lang="en-US" sz="1800" kern="1200" cap="none" baseline="0" dirty="0" smtClean="0">
                <a:solidFill>
                  <a:schemeClr val="tx1"/>
                </a:solidFill>
                <a:latin typeface="+mj-lt"/>
                <a:ea typeface="+mj-ea"/>
                <a:cs typeface="+mj-cs"/>
              </a:defRPr>
            </a:lvl4pPr>
            <a:lvl5pPr>
              <a:defRPr lang="en-US" sz="1800" kern="1200" cap="none" baseline="0" dirty="0">
                <a:solidFill>
                  <a:schemeClr val="tx1"/>
                </a:solidFill>
                <a:latin typeface="+mj-lt"/>
                <a:ea typeface="+mj-ea"/>
                <a:cs typeface="+mj-cs"/>
              </a:defRPr>
            </a:lvl5pPr>
          </a:lstStyle>
          <a:p>
            <a:pPr lvl="0"/>
            <a:r>
              <a:rPr lang="en-US"/>
              <a:t>Slide Title</a:t>
            </a:r>
          </a:p>
        </p:txBody>
      </p:sp>
    </p:spTree>
    <p:extLst>
      <p:ext uri="{BB962C8B-B14F-4D97-AF65-F5344CB8AC3E}">
        <p14:creationId xmlns:p14="http://schemas.microsoft.com/office/powerpoint/2010/main" val="356528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7" name="Subhead">
            <a:extLst>
              <a:ext uri="{FF2B5EF4-FFF2-40B4-BE49-F238E27FC236}">
                <a16:creationId xmlns:a16="http://schemas.microsoft.com/office/drawing/2014/main" id="{A640B918-7245-4CB0-90BF-B4845DB06D6F}"/>
              </a:ext>
            </a:extLst>
          </p:cNvPr>
          <p:cNvSpPr>
            <a:spLocks noGrp="1"/>
          </p:cNvSpPr>
          <p:nvPr>
            <p:ph type="body" sz="quarter" idx="21" hasCustomPrompt="1"/>
          </p:nvPr>
        </p:nvSpPr>
        <p:spPr>
          <a:xfrm>
            <a:off x="381000" y="1262063"/>
            <a:ext cx="11430000" cy="325437"/>
          </a:xfrm>
        </p:spPr>
        <p:txBody>
          <a:bodyPr anchor="t">
            <a:noAutofit/>
          </a:bodyPr>
          <a:lstStyle>
            <a:lvl1pPr>
              <a:defRPr sz="2000" b="1">
                <a:solidFill>
                  <a:schemeClr val="accent6"/>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Optional subhead text if desired</a:t>
            </a:r>
          </a:p>
        </p:txBody>
      </p:sp>
      <p:sp>
        <p:nvSpPr>
          <p:cNvPr id="2" name="Title">
            <a:extLst>
              <a:ext uri="{FF2B5EF4-FFF2-40B4-BE49-F238E27FC236}">
                <a16:creationId xmlns:a16="http://schemas.microsoft.com/office/drawing/2014/main" id="{980C9C93-480D-4506-9A87-2B9F3BDDB26B}"/>
              </a:ext>
            </a:extLst>
          </p:cNvPr>
          <p:cNvSpPr>
            <a:spLocks noGrp="1"/>
          </p:cNvSpPr>
          <p:nvPr userDrawn="1">
            <p:ph type="title"/>
          </p:nvPr>
        </p:nvSpPr>
        <p:spPr>
          <a:xfrm>
            <a:off x="381000" y="457200"/>
            <a:ext cx="7271582" cy="594360"/>
          </a:xfrm>
        </p:spPr>
        <p:txBody>
          <a:bodyPr vert="horz" lIns="0" tIns="0" rIns="0" bIns="0" rtlCol="0" anchor="t" anchorCtr="0">
            <a:noAutofit/>
          </a:bodyPr>
          <a:lstStyle>
            <a:lvl1pPr>
              <a:defRPr lang="en-US" sz="1800" dirty="0"/>
            </a:lvl1pPr>
          </a:lstStyle>
          <a:p>
            <a:pPr lvl="0"/>
            <a:r>
              <a:rPr lang="en-US"/>
              <a:t>Click to edit Master title style</a:t>
            </a:r>
          </a:p>
        </p:txBody>
      </p:sp>
      <p:sp>
        <p:nvSpPr>
          <p:cNvPr id="5" name="Slide Number">
            <a:extLst>
              <a:ext uri="{FF2B5EF4-FFF2-40B4-BE49-F238E27FC236}">
                <a16:creationId xmlns:a16="http://schemas.microsoft.com/office/drawing/2014/main" id="{849A09D3-C9E3-4742-836D-8F9A5AAC7F40}"/>
              </a:ext>
            </a:extLst>
          </p:cNvPr>
          <p:cNvSpPr>
            <a:spLocks noGrp="1"/>
          </p:cNvSpPr>
          <p:nvPr>
            <p:ph type="sldNum" sz="quarter" idx="12"/>
          </p:nvPr>
        </p:nvSpPr>
        <p:spPr>
          <a:xfrm>
            <a:off x="11430000" y="6564800"/>
            <a:ext cx="381000" cy="238152"/>
          </a:xfrm>
          <a:prstGeom prst="rect">
            <a:avLst/>
          </a:prstGeom>
        </p:spPr>
        <p:txBody>
          <a:bodyPr/>
          <a:lstStyle/>
          <a:p>
            <a:fld id="{30723C64-E9EE-4260-BE60-6555669B16D5}" type="slidenum">
              <a:rPr lang="en-US" smtClean="0"/>
              <a:t>‹#›</a:t>
            </a:fld>
            <a:endParaRPr lang="en-US"/>
          </a:p>
        </p:txBody>
      </p:sp>
    </p:spTree>
    <p:extLst>
      <p:ext uri="{BB962C8B-B14F-4D97-AF65-F5344CB8AC3E}">
        <p14:creationId xmlns:p14="http://schemas.microsoft.com/office/powerpoint/2010/main" val="1954275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236B94F6-B6EB-4C01-95EA-C1E5D7A08F87}"/>
              </a:ext>
            </a:extLst>
          </p:cNvPr>
          <p:cNvSpPr>
            <a:spLocks noGrp="1"/>
          </p:cNvSpPr>
          <p:nvPr>
            <p:ph type="sldNum" sz="quarter" idx="12"/>
          </p:nvPr>
        </p:nvSpPr>
        <p:spPr/>
        <p:txBody>
          <a:bodyPr/>
          <a:lstStyle/>
          <a:p>
            <a:fld id="{30723C64-E9EE-4260-BE60-6555669B16D5}" type="slidenum">
              <a:rPr lang="en-US" smtClean="0"/>
              <a:t>‹#›</a:t>
            </a:fld>
            <a:endParaRPr lang="en-US"/>
          </a:p>
        </p:txBody>
      </p:sp>
      <p:sp>
        <p:nvSpPr>
          <p:cNvPr id="5" name="Footer">
            <a:extLst>
              <a:ext uri="{FF2B5EF4-FFF2-40B4-BE49-F238E27FC236}">
                <a16:creationId xmlns:a16="http://schemas.microsoft.com/office/drawing/2014/main" id="{E26AA177-5B88-42D3-919A-8B8D00958953}"/>
              </a:ext>
            </a:extLst>
          </p:cNvPr>
          <p:cNvSpPr>
            <a:spLocks noGrp="1"/>
          </p:cNvSpPr>
          <p:nvPr>
            <p:ph type="ftr" sz="quarter" idx="11"/>
          </p:nvPr>
        </p:nvSpPr>
        <p:spPr/>
        <p:txBody>
          <a:bodyPr/>
          <a:lstStyle/>
          <a:p>
            <a:endParaRPr lang="en-US"/>
          </a:p>
        </p:txBody>
      </p:sp>
      <p:sp>
        <p:nvSpPr>
          <p:cNvPr id="7" name="Subhead">
            <a:extLst>
              <a:ext uri="{FF2B5EF4-FFF2-40B4-BE49-F238E27FC236}">
                <a16:creationId xmlns:a16="http://schemas.microsoft.com/office/drawing/2014/main" id="{6F915494-7EE1-447F-B307-98917E658D7B}"/>
              </a:ext>
            </a:extLst>
          </p:cNvPr>
          <p:cNvSpPr>
            <a:spLocks noGrp="1"/>
          </p:cNvSpPr>
          <p:nvPr>
            <p:ph type="body" sz="quarter" idx="21"/>
          </p:nvPr>
        </p:nvSpPr>
        <p:spPr>
          <a:xfrm>
            <a:off x="762000" y="1262063"/>
            <a:ext cx="10744198" cy="325437"/>
          </a:xfrm>
        </p:spPr>
        <p:txBody>
          <a:bodyPr anchor="t">
            <a:noAutofit/>
          </a:bodyPr>
          <a:lstStyle>
            <a:lvl1pPr>
              <a:defRPr sz="2000" b="1">
                <a:solidFill>
                  <a:schemeClr val="accent1"/>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Edit Master text styles</a:t>
            </a:r>
          </a:p>
        </p:txBody>
      </p:sp>
      <p:sp>
        <p:nvSpPr>
          <p:cNvPr id="2" name="Title">
            <a:extLst>
              <a:ext uri="{FF2B5EF4-FFF2-40B4-BE49-F238E27FC236}">
                <a16:creationId xmlns:a16="http://schemas.microsoft.com/office/drawing/2014/main" id="{980C9C93-480D-4506-9A87-2B9F3BDDB26B}"/>
              </a:ext>
            </a:extLst>
          </p:cNvPr>
          <p:cNvSpPr>
            <a:spLocks noGrp="1"/>
          </p:cNvSpPr>
          <p:nvPr>
            <p:ph type="title"/>
          </p:nvPr>
        </p:nvSpPr>
        <p:spPr>
          <a:xfrm>
            <a:off x="762000" y="134121"/>
            <a:ext cx="10744200" cy="914400"/>
          </a:xfrm>
        </p:spPr>
        <p:txBody>
          <a:bodyPr/>
          <a:lstStyle/>
          <a:p>
            <a:r>
              <a:rPr lang="en-US"/>
              <a:t>Click to edit Master title style</a:t>
            </a:r>
          </a:p>
        </p:txBody>
      </p:sp>
    </p:spTree>
    <p:extLst>
      <p:ext uri="{BB962C8B-B14F-4D97-AF65-F5344CB8AC3E}">
        <p14:creationId xmlns:p14="http://schemas.microsoft.com/office/powerpoint/2010/main" val="34197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Content ">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236B94F6-B6EB-4C01-95EA-C1E5D7A08F87}"/>
              </a:ext>
            </a:extLst>
          </p:cNvPr>
          <p:cNvSpPr>
            <a:spLocks noGrp="1"/>
          </p:cNvSpPr>
          <p:nvPr>
            <p:ph type="sldNum" sz="quarter" idx="12"/>
          </p:nvPr>
        </p:nvSpPr>
        <p:spPr/>
        <p:txBody>
          <a:bodyPr/>
          <a:lstStyle/>
          <a:p>
            <a:fld id="{30723C64-E9EE-4260-BE60-6555669B16D5}" type="slidenum">
              <a:rPr lang="en-US" smtClean="0"/>
              <a:t>‹#›</a:t>
            </a:fld>
            <a:endParaRPr lang="en-US"/>
          </a:p>
        </p:txBody>
      </p:sp>
      <p:sp>
        <p:nvSpPr>
          <p:cNvPr id="5" name="Footer">
            <a:extLst>
              <a:ext uri="{FF2B5EF4-FFF2-40B4-BE49-F238E27FC236}">
                <a16:creationId xmlns:a16="http://schemas.microsoft.com/office/drawing/2014/main" id="{E26AA177-5B88-42D3-919A-8B8D00958953}"/>
              </a:ext>
            </a:extLst>
          </p:cNvPr>
          <p:cNvSpPr>
            <a:spLocks noGrp="1"/>
          </p:cNvSpPr>
          <p:nvPr>
            <p:ph type="ftr" sz="quarter" idx="11"/>
          </p:nvPr>
        </p:nvSpPr>
        <p:spPr/>
        <p:txBody>
          <a:bodyPr/>
          <a:lstStyle/>
          <a:p>
            <a:endParaRPr lang="en-US"/>
          </a:p>
        </p:txBody>
      </p:sp>
      <p:sp>
        <p:nvSpPr>
          <p:cNvPr id="3" name="Content Placeholder">
            <a:extLst>
              <a:ext uri="{FF2B5EF4-FFF2-40B4-BE49-F238E27FC236}">
                <a16:creationId xmlns:a16="http://schemas.microsoft.com/office/drawing/2014/main" id="{87E01426-2A86-48D4-8E04-3B4101D37874}"/>
              </a:ext>
            </a:extLst>
          </p:cNvPr>
          <p:cNvSpPr>
            <a:spLocks noGrp="1"/>
          </p:cNvSpPr>
          <p:nvPr>
            <p:ph idx="1"/>
          </p:nvPr>
        </p:nvSpPr>
        <p:spPr>
          <a:xfrm>
            <a:off x="762000" y="1645920"/>
            <a:ext cx="10747829" cy="4572000"/>
          </a:xfrm>
        </p:spPr>
        <p:txBody>
          <a:bodyPr/>
          <a:lstStyle>
            <a:lvl1pPr>
              <a:defRPr>
                <a:solidFill>
                  <a:schemeClr val="tx1"/>
                </a:solidFill>
              </a:defRPr>
            </a:lvl1pPr>
            <a:lvl2pPr>
              <a:defRPr/>
            </a:lvl2pPr>
            <a:lvl3pPr>
              <a:defRPr/>
            </a:lvl3pPr>
            <a:lvl4pPr>
              <a:defRPr sz="2000"/>
            </a:lvl4pPr>
          </a:lstStyle>
          <a:p>
            <a:pPr lvl="0"/>
            <a:r>
              <a:rPr lang="en-US"/>
              <a:t>Edit Master text styles</a:t>
            </a:r>
          </a:p>
          <a:p>
            <a:pPr lvl="1"/>
            <a:r>
              <a:rPr lang="en-US"/>
              <a:t>Second level</a:t>
            </a:r>
          </a:p>
          <a:p>
            <a:pPr lvl="2"/>
            <a:r>
              <a:rPr lang="en-US"/>
              <a:t>Third level</a:t>
            </a:r>
          </a:p>
          <a:p>
            <a:pPr lvl="3"/>
            <a:r>
              <a:rPr lang="en-US"/>
              <a:t>Fourth level</a:t>
            </a:r>
          </a:p>
        </p:txBody>
      </p:sp>
      <p:sp>
        <p:nvSpPr>
          <p:cNvPr id="7" name="Subhead">
            <a:extLst>
              <a:ext uri="{FF2B5EF4-FFF2-40B4-BE49-F238E27FC236}">
                <a16:creationId xmlns:a16="http://schemas.microsoft.com/office/drawing/2014/main" id="{A640B918-7245-4CB0-90BF-B4845DB06D6F}"/>
              </a:ext>
            </a:extLst>
          </p:cNvPr>
          <p:cNvSpPr>
            <a:spLocks noGrp="1"/>
          </p:cNvSpPr>
          <p:nvPr>
            <p:ph type="body" sz="quarter" idx="21"/>
          </p:nvPr>
        </p:nvSpPr>
        <p:spPr>
          <a:xfrm>
            <a:off x="762000" y="1262063"/>
            <a:ext cx="10744198" cy="325437"/>
          </a:xfrm>
        </p:spPr>
        <p:txBody>
          <a:bodyPr anchor="t">
            <a:noAutofit/>
          </a:bodyPr>
          <a:lstStyle>
            <a:lvl1pPr>
              <a:defRPr sz="2000" b="1">
                <a:solidFill>
                  <a:schemeClr val="accent1"/>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Edit Master text styles</a:t>
            </a:r>
          </a:p>
        </p:txBody>
      </p:sp>
      <p:sp>
        <p:nvSpPr>
          <p:cNvPr id="2" name="Title">
            <a:extLst>
              <a:ext uri="{FF2B5EF4-FFF2-40B4-BE49-F238E27FC236}">
                <a16:creationId xmlns:a16="http://schemas.microsoft.com/office/drawing/2014/main" id="{980C9C93-480D-4506-9A87-2B9F3BDDB26B}"/>
              </a:ext>
            </a:extLst>
          </p:cNvPr>
          <p:cNvSpPr>
            <a:spLocks noGrp="1"/>
          </p:cNvSpPr>
          <p:nvPr userDrawn="1">
            <p:ph type="title"/>
          </p:nvPr>
        </p:nvSpPr>
        <p:spPr>
          <a:xfrm>
            <a:off x="761998" y="132865"/>
            <a:ext cx="10744200" cy="914400"/>
          </a:xfrm>
        </p:spPr>
        <p:txBody>
          <a:bodyPr/>
          <a:lstStyle/>
          <a:p>
            <a:r>
              <a:rPr lang="en-US"/>
              <a:t>Click to edit Master title style</a:t>
            </a:r>
          </a:p>
        </p:txBody>
      </p:sp>
    </p:spTree>
    <p:extLst>
      <p:ext uri="{BB962C8B-B14F-4D97-AF65-F5344CB8AC3E}">
        <p14:creationId xmlns:p14="http://schemas.microsoft.com/office/powerpoint/2010/main" val="19247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w Side callout">
    <p:spTree>
      <p:nvGrpSpPr>
        <p:cNvPr id="1" name=""/>
        <p:cNvGrpSpPr/>
        <p:nvPr/>
      </p:nvGrpSpPr>
      <p:grpSpPr>
        <a:xfrm>
          <a:off x="0" y="0"/>
          <a:ext cx="0" cy="0"/>
          <a:chOff x="0" y="0"/>
          <a:chExt cx="0" cy="0"/>
        </a:xfrm>
      </p:grpSpPr>
      <p:sp>
        <p:nvSpPr>
          <p:cNvPr id="8" name="Body copy gray">
            <a:extLst>
              <a:ext uri="{FF2B5EF4-FFF2-40B4-BE49-F238E27FC236}">
                <a16:creationId xmlns:a16="http://schemas.microsoft.com/office/drawing/2014/main" id="{80E20D41-2079-4214-B39D-5D205B1CAF3B}"/>
              </a:ext>
            </a:extLst>
          </p:cNvPr>
          <p:cNvSpPr/>
          <p:nvPr userDrawn="1"/>
        </p:nvSpPr>
        <p:spPr>
          <a:xfrm flipH="1">
            <a:off x="369272" y="1638301"/>
            <a:ext cx="6916429" cy="4572000"/>
          </a:xfrm>
          <a:prstGeom prst="round1Rect">
            <a:avLst>
              <a:gd name="adj" fmla="val 574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Blue">
            <a:extLst>
              <a:ext uri="{FF2B5EF4-FFF2-40B4-BE49-F238E27FC236}">
                <a16:creationId xmlns:a16="http://schemas.microsoft.com/office/drawing/2014/main" id="{18A1730A-38DD-40CB-86C8-47D1B7924927}"/>
              </a:ext>
            </a:extLst>
          </p:cNvPr>
          <p:cNvSpPr/>
          <p:nvPr userDrawn="1"/>
        </p:nvSpPr>
        <p:spPr>
          <a:xfrm>
            <a:off x="7083379" y="1638300"/>
            <a:ext cx="4727621" cy="4572000"/>
          </a:xfrm>
          <a:prstGeom prst="round1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a:extLst>
              <a:ext uri="{FF2B5EF4-FFF2-40B4-BE49-F238E27FC236}">
                <a16:creationId xmlns:a16="http://schemas.microsoft.com/office/drawing/2014/main" id="{236B94F6-B6EB-4C01-95EA-C1E5D7A08F87}"/>
              </a:ext>
            </a:extLst>
          </p:cNvPr>
          <p:cNvSpPr>
            <a:spLocks noGrp="1"/>
          </p:cNvSpPr>
          <p:nvPr>
            <p:ph type="sldNum" sz="quarter" idx="12"/>
          </p:nvPr>
        </p:nvSpPr>
        <p:spPr/>
        <p:txBody>
          <a:bodyPr/>
          <a:lstStyle/>
          <a:p>
            <a:fld id="{30723C64-E9EE-4260-BE60-6555669B16D5}" type="slidenum">
              <a:rPr lang="en-US" smtClean="0"/>
              <a:t>‹#›</a:t>
            </a:fld>
            <a:endParaRPr lang="en-US"/>
          </a:p>
        </p:txBody>
      </p:sp>
      <p:sp>
        <p:nvSpPr>
          <p:cNvPr id="5" name="Footer">
            <a:extLst>
              <a:ext uri="{FF2B5EF4-FFF2-40B4-BE49-F238E27FC236}">
                <a16:creationId xmlns:a16="http://schemas.microsoft.com/office/drawing/2014/main" id="{E26AA177-5B88-42D3-919A-8B8D00958953}"/>
              </a:ext>
            </a:extLst>
          </p:cNvPr>
          <p:cNvSpPr>
            <a:spLocks noGrp="1"/>
          </p:cNvSpPr>
          <p:nvPr>
            <p:ph type="ftr" sz="quarter" idx="11"/>
          </p:nvPr>
        </p:nvSpPr>
        <p:spPr/>
        <p:txBody>
          <a:bodyPr/>
          <a:lstStyle/>
          <a:p>
            <a:endParaRPr lang="en-US"/>
          </a:p>
        </p:txBody>
      </p:sp>
      <p:sp>
        <p:nvSpPr>
          <p:cNvPr id="10" name="Content right">
            <a:extLst>
              <a:ext uri="{FF2B5EF4-FFF2-40B4-BE49-F238E27FC236}">
                <a16:creationId xmlns:a16="http://schemas.microsoft.com/office/drawing/2014/main" id="{785DB16D-3D03-4F92-85FD-DF5218BC0088}"/>
              </a:ext>
            </a:extLst>
          </p:cNvPr>
          <p:cNvSpPr>
            <a:spLocks noGrp="1"/>
          </p:cNvSpPr>
          <p:nvPr>
            <p:ph idx="13"/>
          </p:nvPr>
        </p:nvSpPr>
        <p:spPr bwMode="white">
          <a:xfrm>
            <a:off x="7644384" y="1975104"/>
            <a:ext cx="3861814" cy="4235196"/>
          </a:xfrm>
        </p:spPr>
        <p:txBody>
          <a:bodyPr>
            <a:normAutofit/>
          </a:bodyPr>
          <a:lstStyle>
            <a:lvl1pPr>
              <a:defRPr sz="2000" b="1">
                <a:solidFill>
                  <a:schemeClr val="bg1"/>
                </a:solidFill>
              </a:defRPr>
            </a:lvl1pPr>
            <a:lvl2pPr marL="0" indent="0">
              <a:buNone/>
              <a:defRPr sz="2000">
                <a:solidFill>
                  <a:schemeClr val="bg1"/>
                </a:solidFill>
              </a:defRPr>
            </a:lvl2pPr>
            <a:lvl3pPr marL="233363" indent="-233363">
              <a:buClr>
                <a:schemeClr val="bg1"/>
              </a:buClr>
              <a:buFont typeface="Arial" panose="020B0604020202020204" pitchFamily="34" charset="0"/>
              <a:buChar char="•"/>
              <a:tabLst/>
              <a:defRPr sz="2000">
                <a:solidFill>
                  <a:schemeClr val="bg1"/>
                </a:solidFill>
              </a:defRPr>
            </a:lvl3pPr>
            <a:lvl4pPr marL="458788" indent="-225425">
              <a:buClr>
                <a:schemeClr val="bg1"/>
              </a:buClr>
              <a:buFont typeface="Arial" panose="020B0604020202020204" pitchFamily="34" charset="0"/>
              <a:buChar char="–"/>
              <a:tabLst/>
              <a:defRPr sz="2000">
                <a:solidFill>
                  <a:schemeClr val="bg1"/>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3" name="Content left">
            <a:extLst>
              <a:ext uri="{FF2B5EF4-FFF2-40B4-BE49-F238E27FC236}">
                <a16:creationId xmlns:a16="http://schemas.microsoft.com/office/drawing/2014/main" id="{87E01426-2A86-48D4-8E04-3B4101D37874}"/>
              </a:ext>
            </a:extLst>
          </p:cNvPr>
          <p:cNvSpPr>
            <a:spLocks noGrp="1"/>
          </p:cNvSpPr>
          <p:nvPr>
            <p:ph idx="1"/>
          </p:nvPr>
        </p:nvSpPr>
        <p:spPr>
          <a:xfrm>
            <a:off x="762001" y="1975104"/>
            <a:ext cx="5897418" cy="4235196"/>
          </a:xfrm>
        </p:spPr>
        <p:txBody>
          <a:bodyPr/>
          <a:lstStyle>
            <a:lvl1pPr>
              <a:defRPr>
                <a:solidFill>
                  <a:schemeClr val="tx1"/>
                </a:solidFill>
              </a:defRPr>
            </a:lvl1pPr>
            <a:lvl2pPr>
              <a:defRPr>
                <a:solidFill>
                  <a:schemeClr val="tx1"/>
                </a:solidFill>
              </a:defRPr>
            </a:lvl2pPr>
            <a:lvl3pPr>
              <a:defRPr>
                <a:solidFill>
                  <a:schemeClr val="tx1"/>
                </a:solidFill>
              </a:defRPr>
            </a:lvl3pPr>
            <a:lvl4pPr>
              <a:defRPr sz="2000">
                <a:solidFill>
                  <a:schemeClr val="tx1"/>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7" name="Subhead">
            <a:extLst>
              <a:ext uri="{FF2B5EF4-FFF2-40B4-BE49-F238E27FC236}">
                <a16:creationId xmlns:a16="http://schemas.microsoft.com/office/drawing/2014/main" id="{97941B30-5246-4B96-86C1-DF0BB222345A}"/>
              </a:ext>
            </a:extLst>
          </p:cNvPr>
          <p:cNvSpPr>
            <a:spLocks noGrp="1"/>
          </p:cNvSpPr>
          <p:nvPr>
            <p:ph type="body" sz="quarter" idx="21"/>
          </p:nvPr>
        </p:nvSpPr>
        <p:spPr>
          <a:xfrm>
            <a:off x="762000" y="1262063"/>
            <a:ext cx="10744200" cy="325437"/>
          </a:xfrm>
        </p:spPr>
        <p:txBody>
          <a:bodyPr anchor="t">
            <a:noAutofit/>
          </a:bodyPr>
          <a:lstStyle>
            <a:lvl1pPr>
              <a:defRPr sz="2000" b="1">
                <a:solidFill>
                  <a:schemeClr val="accent1"/>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Edit Master text styles</a:t>
            </a:r>
          </a:p>
        </p:txBody>
      </p:sp>
      <p:sp>
        <p:nvSpPr>
          <p:cNvPr id="2" name="Title">
            <a:extLst>
              <a:ext uri="{FF2B5EF4-FFF2-40B4-BE49-F238E27FC236}">
                <a16:creationId xmlns:a16="http://schemas.microsoft.com/office/drawing/2014/main" id="{980C9C93-480D-4506-9A87-2B9F3BDDB26B}"/>
              </a:ext>
            </a:extLst>
          </p:cNvPr>
          <p:cNvSpPr>
            <a:spLocks noGrp="1"/>
          </p:cNvSpPr>
          <p:nvPr userDrawn="1">
            <p:ph type="title"/>
          </p:nvPr>
        </p:nvSpPr>
        <p:spPr>
          <a:xfrm>
            <a:off x="761998" y="132865"/>
            <a:ext cx="10744200" cy="914400"/>
          </a:xfrm>
        </p:spPr>
        <p:txBody>
          <a:bodyPr/>
          <a:lstStyle/>
          <a:p>
            <a:r>
              <a:rPr lang="en-US"/>
              <a:t>Click to edit Master title style</a:t>
            </a:r>
          </a:p>
        </p:txBody>
      </p:sp>
    </p:spTree>
    <p:extLst>
      <p:ext uri="{BB962C8B-B14F-4D97-AF65-F5344CB8AC3E}">
        <p14:creationId xmlns:p14="http://schemas.microsoft.com/office/powerpoint/2010/main" val="26207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w 2 Side callout">
    <p:spTree>
      <p:nvGrpSpPr>
        <p:cNvPr id="1" name=""/>
        <p:cNvGrpSpPr/>
        <p:nvPr/>
      </p:nvGrpSpPr>
      <p:grpSpPr>
        <a:xfrm>
          <a:off x="0" y="0"/>
          <a:ext cx="0" cy="0"/>
          <a:chOff x="0" y="0"/>
          <a:chExt cx="0" cy="0"/>
        </a:xfrm>
      </p:grpSpPr>
      <p:sp>
        <p:nvSpPr>
          <p:cNvPr id="8" name="Body copy gray">
            <a:extLst>
              <a:ext uri="{FF2B5EF4-FFF2-40B4-BE49-F238E27FC236}">
                <a16:creationId xmlns:a16="http://schemas.microsoft.com/office/drawing/2014/main" id="{80E20D41-2079-4214-B39D-5D205B1CAF3B}"/>
              </a:ext>
            </a:extLst>
          </p:cNvPr>
          <p:cNvSpPr/>
          <p:nvPr userDrawn="1"/>
        </p:nvSpPr>
        <p:spPr>
          <a:xfrm flipH="1">
            <a:off x="369271" y="1638301"/>
            <a:ext cx="6807031" cy="4572000"/>
          </a:xfrm>
          <a:prstGeom prst="round1Rect">
            <a:avLst>
              <a:gd name="adj" fmla="val 53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Blue2">
            <a:extLst>
              <a:ext uri="{FF2B5EF4-FFF2-40B4-BE49-F238E27FC236}">
                <a16:creationId xmlns:a16="http://schemas.microsoft.com/office/drawing/2014/main" id="{37226546-9D96-4881-BB31-020F22D02B57}"/>
              </a:ext>
            </a:extLst>
          </p:cNvPr>
          <p:cNvSpPr/>
          <p:nvPr userDrawn="1"/>
        </p:nvSpPr>
        <p:spPr>
          <a:xfrm>
            <a:off x="7083379" y="3924300"/>
            <a:ext cx="4727621" cy="2286000"/>
          </a:xfrm>
          <a:prstGeom prst="round1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Blue">
            <a:extLst>
              <a:ext uri="{FF2B5EF4-FFF2-40B4-BE49-F238E27FC236}">
                <a16:creationId xmlns:a16="http://schemas.microsoft.com/office/drawing/2014/main" id="{18A1730A-38DD-40CB-86C8-47D1B7924927}"/>
              </a:ext>
            </a:extLst>
          </p:cNvPr>
          <p:cNvSpPr/>
          <p:nvPr userDrawn="1"/>
        </p:nvSpPr>
        <p:spPr>
          <a:xfrm>
            <a:off x="7083379" y="1638300"/>
            <a:ext cx="4727621" cy="2286000"/>
          </a:xfrm>
          <a:prstGeom prst="round1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a:extLst>
              <a:ext uri="{FF2B5EF4-FFF2-40B4-BE49-F238E27FC236}">
                <a16:creationId xmlns:a16="http://schemas.microsoft.com/office/drawing/2014/main" id="{236B94F6-B6EB-4C01-95EA-C1E5D7A08F87}"/>
              </a:ext>
            </a:extLst>
          </p:cNvPr>
          <p:cNvSpPr>
            <a:spLocks noGrp="1"/>
          </p:cNvSpPr>
          <p:nvPr>
            <p:ph type="sldNum" sz="quarter" idx="12"/>
          </p:nvPr>
        </p:nvSpPr>
        <p:spPr/>
        <p:txBody>
          <a:bodyPr/>
          <a:lstStyle/>
          <a:p>
            <a:fld id="{30723C64-E9EE-4260-BE60-6555669B16D5}" type="slidenum">
              <a:rPr lang="en-US" smtClean="0"/>
              <a:t>‹#›</a:t>
            </a:fld>
            <a:endParaRPr lang="en-US"/>
          </a:p>
        </p:txBody>
      </p:sp>
      <p:sp>
        <p:nvSpPr>
          <p:cNvPr id="5" name="Footer">
            <a:extLst>
              <a:ext uri="{FF2B5EF4-FFF2-40B4-BE49-F238E27FC236}">
                <a16:creationId xmlns:a16="http://schemas.microsoft.com/office/drawing/2014/main" id="{E26AA177-5B88-42D3-919A-8B8D00958953}"/>
              </a:ext>
            </a:extLst>
          </p:cNvPr>
          <p:cNvSpPr>
            <a:spLocks noGrp="1"/>
          </p:cNvSpPr>
          <p:nvPr>
            <p:ph type="ftr" sz="quarter" idx="11"/>
          </p:nvPr>
        </p:nvSpPr>
        <p:spPr/>
        <p:txBody>
          <a:bodyPr/>
          <a:lstStyle/>
          <a:p>
            <a:endParaRPr lang="en-US"/>
          </a:p>
        </p:txBody>
      </p:sp>
      <p:sp>
        <p:nvSpPr>
          <p:cNvPr id="13" name="Content BTM">
            <a:extLst>
              <a:ext uri="{FF2B5EF4-FFF2-40B4-BE49-F238E27FC236}">
                <a16:creationId xmlns:a16="http://schemas.microsoft.com/office/drawing/2014/main" id="{2018C166-FD36-4732-9D96-4E860F555BB0}"/>
              </a:ext>
            </a:extLst>
          </p:cNvPr>
          <p:cNvSpPr>
            <a:spLocks noGrp="1"/>
          </p:cNvSpPr>
          <p:nvPr>
            <p:ph idx="22"/>
          </p:nvPr>
        </p:nvSpPr>
        <p:spPr bwMode="white">
          <a:xfrm>
            <a:off x="7644384" y="4190968"/>
            <a:ext cx="3861814" cy="1714565"/>
          </a:xfrm>
        </p:spPr>
        <p:txBody>
          <a:bodyPr>
            <a:normAutofit/>
          </a:bodyPr>
          <a:lstStyle>
            <a:lvl1pPr>
              <a:defRPr sz="2000" b="1">
                <a:solidFill>
                  <a:schemeClr val="bg1"/>
                </a:solidFill>
              </a:defRPr>
            </a:lvl1pPr>
            <a:lvl2pPr marL="0" indent="0">
              <a:buNone/>
              <a:defRPr sz="2000">
                <a:solidFill>
                  <a:schemeClr val="bg1"/>
                </a:solidFill>
              </a:defRPr>
            </a:lvl2pPr>
            <a:lvl3pPr marL="233363" indent="-233363">
              <a:buClr>
                <a:schemeClr val="bg1"/>
              </a:buClr>
              <a:buFont typeface="Arial" panose="020B0604020202020204" pitchFamily="34" charset="0"/>
              <a:buChar char="•"/>
              <a:tabLst/>
              <a:defRPr sz="2000">
                <a:solidFill>
                  <a:schemeClr val="bg1"/>
                </a:solidFill>
              </a:defRPr>
            </a:lvl3pPr>
            <a:lvl4pPr marL="458788" indent="-225425">
              <a:buClr>
                <a:schemeClr val="bg1"/>
              </a:buClr>
              <a:buFont typeface="Arial" panose="020B0604020202020204" pitchFamily="34" charset="0"/>
              <a:buChar char="–"/>
              <a:tabLst/>
              <a:defRPr sz="2000">
                <a:solidFill>
                  <a:schemeClr val="bg1"/>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10" name="Content Top">
            <a:extLst>
              <a:ext uri="{FF2B5EF4-FFF2-40B4-BE49-F238E27FC236}">
                <a16:creationId xmlns:a16="http://schemas.microsoft.com/office/drawing/2014/main" id="{785DB16D-3D03-4F92-85FD-DF5218BC0088}"/>
              </a:ext>
            </a:extLst>
          </p:cNvPr>
          <p:cNvSpPr>
            <a:spLocks noGrp="1"/>
          </p:cNvSpPr>
          <p:nvPr>
            <p:ph idx="13"/>
          </p:nvPr>
        </p:nvSpPr>
        <p:spPr bwMode="white">
          <a:xfrm>
            <a:off x="7644384" y="1975104"/>
            <a:ext cx="3861814" cy="1714565"/>
          </a:xfrm>
        </p:spPr>
        <p:txBody>
          <a:bodyPr>
            <a:normAutofit/>
          </a:bodyPr>
          <a:lstStyle>
            <a:lvl1pPr>
              <a:defRPr sz="2000" b="1">
                <a:solidFill>
                  <a:schemeClr val="bg1"/>
                </a:solidFill>
              </a:defRPr>
            </a:lvl1pPr>
            <a:lvl2pPr marL="0" indent="0">
              <a:buNone/>
              <a:defRPr sz="2000">
                <a:solidFill>
                  <a:schemeClr val="bg1"/>
                </a:solidFill>
              </a:defRPr>
            </a:lvl2pPr>
            <a:lvl3pPr marL="233363" indent="-233363">
              <a:buClr>
                <a:schemeClr val="bg1"/>
              </a:buClr>
              <a:buFont typeface="Arial" panose="020B0604020202020204" pitchFamily="34" charset="0"/>
              <a:buChar char="•"/>
              <a:tabLst/>
              <a:defRPr sz="2000">
                <a:solidFill>
                  <a:schemeClr val="bg1"/>
                </a:solidFill>
              </a:defRPr>
            </a:lvl3pPr>
            <a:lvl4pPr marL="458788" indent="-225425">
              <a:buClr>
                <a:schemeClr val="bg1"/>
              </a:buClr>
              <a:buFont typeface="Arial" panose="020B0604020202020204" pitchFamily="34" charset="0"/>
              <a:buChar char="–"/>
              <a:tabLst/>
              <a:defRPr sz="2000">
                <a:solidFill>
                  <a:schemeClr val="bg1"/>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3" name="Content left">
            <a:extLst>
              <a:ext uri="{FF2B5EF4-FFF2-40B4-BE49-F238E27FC236}">
                <a16:creationId xmlns:a16="http://schemas.microsoft.com/office/drawing/2014/main" id="{87E01426-2A86-48D4-8E04-3B4101D37874}"/>
              </a:ext>
            </a:extLst>
          </p:cNvPr>
          <p:cNvSpPr>
            <a:spLocks noGrp="1"/>
          </p:cNvSpPr>
          <p:nvPr>
            <p:ph idx="1"/>
          </p:nvPr>
        </p:nvSpPr>
        <p:spPr>
          <a:xfrm>
            <a:off x="762001" y="1975104"/>
            <a:ext cx="5897418" cy="4235196"/>
          </a:xfrm>
        </p:spPr>
        <p:txBody>
          <a:bodyPr/>
          <a:lstStyle>
            <a:lvl1pPr>
              <a:defRPr>
                <a:solidFill>
                  <a:schemeClr val="tx1"/>
                </a:solidFill>
              </a:defRPr>
            </a:lvl1pPr>
            <a:lvl2pPr>
              <a:defRPr>
                <a:solidFill>
                  <a:schemeClr val="tx1"/>
                </a:solidFill>
              </a:defRPr>
            </a:lvl2pPr>
            <a:lvl3pPr>
              <a:defRPr>
                <a:solidFill>
                  <a:schemeClr val="tx1"/>
                </a:solidFill>
              </a:defRPr>
            </a:lvl3pPr>
            <a:lvl4pPr>
              <a:defRPr sz="2000">
                <a:solidFill>
                  <a:schemeClr val="tx1"/>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7" name="Subhead">
            <a:extLst>
              <a:ext uri="{FF2B5EF4-FFF2-40B4-BE49-F238E27FC236}">
                <a16:creationId xmlns:a16="http://schemas.microsoft.com/office/drawing/2014/main" id="{97941B30-5246-4B96-86C1-DF0BB222345A}"/>
              </a:ext>
            </a:extLst>
          </p:cNvPr>
          <p:cNvSpPr>
            <a:spLocks noGrp="1"/>
          </p:cNvSpPr>
          <p:nvPr>
            <p:ph type="body" sz="quarter" idx="21"/>
          </p:nvPr>
        </p:nvSpPr>
        <p:spPr>
          <a:xfrm>
            <a:off x="762000" y="1262063"/>
            <a:ext cx="10744200" cy="325437"/>
          </a:xfrm>
        </p:spPr>
        <p:txBody>
          <a:bodyPr anchor="t">
            <a:noAutofit/>
          </a:bodyPr>
          <a:lstStyle>
            <a:lvl1pPr>
              <a:defRPr sz="2000" b="1">
                <a:solidFill>
                  <a:schemeClr val="accent1"/>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Edit Master text styles</a:t>
            </a:r>
          </a:p>
        </p:txBody>
      </p:sp>
      <p:sp>
        <p:nvSpPr>
          <p:cNvPr id="2" name="Title">
            <a:extLst>
              <a:ext uri="{FF2B5EF4-FFF2-40B4-BE49-F238E27FC236}">
                <a16:creationId xmlns:a16="http://schemas.microsoft.com/office/drawing/2014/main" id="{980C9C93-480D-4506-9A87-2B9F3BDDB26B}"/>
              </a:ext>
            </a:extLst>
          </p:cNvPr>
          <p:cNvSpPr>
            <a:spLocks noGrp="1"/>
          </p:cNvSpPr>
          <p:nvPr userDrawn="1">
            <p:ph type="title"/>
          </p:nvPr>
        </p:nvSpPr>
        <p:spPr>
          <a:xfrm>
            <a:off x="761998" y="132865"/>
            <a:ext cx="10744200" cy="914400"/>
          </a:xfrm>
        </p:spPr>
        <p:txBody>
          <a:bodyPr/>
          <a:lstStyle/>
          <a:p>
            <a:r>
              <a:rPr lang="en-US"/>
              <a:t>Click to edit Master title style</a:t>
            </a:r>
          </a:p>
        </p:txBody>
      </p:sp>
    </p:spTree>
    <p:extLst>
      <p:ext uri="{BB962C8B-B14F-4D97-AF65-F5344CB8AC3E}">
        <p14:creationId xmlns:p14="http://schemas.microsoft.com/office/powerpoint/2010/main" val="104106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w 3 Side callout">
    <p:bg>
      <p:bgPr>
        <a:solidFill>
          <a:schemeClr val="bg1"/>
        </a:solidFill>
        <a:effectLst/>
      </p:bgPr>
    </p:bg>
    <p:spTree>
      <p:nvGrpSpPr>
        <p:cNvPr id="1" name=""/>
        <p:cNvGrpSpPr/>
        <p:nvPr/>
      </p:nvGrpSpPr>
      <p:grpSpPr>
        <a:xfrm>
          <a:off x="0" y="0"/>
          <a:ext cx="0" cy="0"/>
          <a:chOff x="0" y="0"/>
          <a:chExt cx="0" cy="0"/>
        </a:xfrm>
      </p:grpSpPr>
      <p:sp>
        <p:nvSpPr>
          <p:cNvPr id="8" name="Gray bkgd">
            <a:extLst>
              <a:ext uri="{FF2B5EF4-FFF2-40B4-BE49-F238E27FC236}">
                <a16:creationId xmlns:a16="http://schemas.microsoft.com/office/drawing/2014/main" id="{560F4120-FBAE-4B16-AEDF-A6B84E583F4B}"/>
              </a:ext>
            </a:extLst>
          </p:cNvPr>
          <p:cNvSpPr/>
          <p:nvPr userDrawn="1"/>
        </p:nvSpPr>
        <p:spPr>
          <a:xfrm flipH="1">
            <a:off x="374730" y="1638300"/>
            <a:ext cx="7143670" cy="4590960"/>
          </a:xfrm>
          <a:prstGeom prst="round1Rect">
            <a:avLst>
              <a:gd name="adj" fmla="val 593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BE9C967-4DAE-4033-829E-A1BB2797BF25}"/>
              </a:ext>
            </a:extLst>
          </p:cNvPr>
          <p:cNvSpPr/>
          <p:nvPr/>
        </p:nvSpPr>
        <p:spPr>
          <a:xfrm>
            <a:off x="7083379" y="1638301"/>
            <a:ext cx="4727621" cy="15265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548640" rtlCol="0" anchor="ctr"/>
          <a:lstStyle/>
          <a:p>
            <a:endParaRPr lang="en-US" b="1">
              <a:solidFill>
                <a:schemeClr val="bg1"/>
              </a:solidFill>
            </a:endParaRPr>
          </a:p>
        </p:txBody>
      </p:sp>
      <p:sp>
        <p:nvSpPr>
          <p:cNvPr id="11" name="Rectangle 10">
            <a:extLst>
              <a:ext uri="{FF2B5EF4-FFF2-40B4-BE49-F238E27FC236}">
                <a16:creationId xmlns:a16="http://schemas.microsoft.com/office/drawing/2014/main" id="{63D4F834-7769-41F4-91BE-F46E3041DC4D}"/>
              </a:ext>
            </a:extLst>
          </p:cNvPr>
          <p:cNvSpPr/>
          <p:nvPr/>
        </p:nvSpPr>
        <p:spPr>
          <a:xfrm>
            <a:off x="7083379" y="4683770"/>
            <a:ext cx="4727621" cy="15265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8640" rtlCol="0" anchor="ctr"/>
          <a:lstStyle/>
          <a:p>
            <a:endParaRPr lang="en-US" b="1">
              <a:solidFill>
                <a:schemeClr val="bg1"/>
              </a:solidFill>
            </a:endParaRPr>
          </a:p>
        </p:txBody>
      </p:sp>
      <p:sp>
        <p:nvSpPr>
          <p:cNvPr id="12" name="Rectangle 11">
            <a:extLst>
              <a:ext uri="{FF2B5EF4-FFF2-40B4-BE49-F238E27FC236}">
                <a16:creationId xmlns:a16="http://schemas.microsoft.com/office/drawing/2014/main" id="{200E3B3F-F582-4CE9-9893-35F38690DFAE}"/>
              </a:ext>
            </a:extLst>
          </p:cNvPr>
          <p:cNvSpPr/>
          <p:nvPr/>
        </p:nvSpPr>
        <p:spPr>
          <a:xfrm>
            <a:off x="7083379" y="3161036"/>
            <a:ext cx="4727621" cy="1526531"/>
          </a:xfrm>
          <a:prstGeom prst="rect">
            <a:avLst/>
          </a:prstGeom>
          <a:solidFill>
            <a:srgbClr val="0087A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8640" rtlCol="0" anchor="ctr">
            <a:noAutofit/>
          </a:bodyPr>
          <a:lstStyle/>
          <a:p>
            <a:endParaRPr lang="en-US" b="1">
              <a:solidFill>
                <a:schemeClr val="bg1"/>
              </a:solidFill>
            </a:endParaRPr>
          </a:p>
        </p:txBody>
      </p:sp>
      <p:sp>
        <p:nvSpPr>
          <p:cNvPr id="6" name="Slide Number">
            <a:extLst>
              <a:ext uri="{FF2B5EF4-FFF2-40B4-BE49-F238E27FC236}">
                <a16:creationId xmlns:a16="http://schemas.microsoft.com/office/drawing/2014/main" id="{236B94F6-B6EB-4C01-95EA-C1E5D7A08F87}"/>
              </a:ext>
            </a:extLst>
          </p:cNvPr>
          <p:cNvSpPr>
            <a:spLocks noGrp="1"/>
          </p:cNvSpPr>
          <p:nvPr userDrawn="1">
            <p:ph type="sldNum" sz="quarter" idx="12"/>
          </p:nvPr>
        </p:nvSpPr>
        <p:spPr/>
        <p:txBody>
          <a:bodyPr/>
          <a:lstStyle/>
          <a:p>
            <a:fld id="{30723C64-E9EE-4260-BE60-6555669B16D5}" type="slidenum">
              <a:rPr lang="en-US" smtClean="0"/>
              <a:t>‹#›</a:t>
            </a:fld>
            <a:endParaRPr lang="en-US"/>
          </a:p>
        </p:txBody>
      </p:sp>
      <p:sp>
        <p:nvSpPr>
          <p:cNvPr id="5" name="Footer">
            <a:extLst>
              <a:ext uri="{FF2B5EF4-FFF2-40B4-BE49-F238E27FC236}">
                <a16:creationId xmlns:a16="http://schemas.microsoft.com/office/drawing/2014/main" id="{E26AA177-5B88-42D3-919A-8B8D00958953}"/>
              </a:ext>
            </a:extLst>
          </p:cNvPr>
          <p:cNvSpPr>
            <a:spLocks noGrp="1"/>
          </p:cNvSpPr>
          <p:nvPr userDrawn="1">
            <p:ph type="ftr" sz="quarter" idx="11"/>
          </p:nvPr>
        </p:nvSpPr>
        <p:spPr/>
        <p:txBody>
          <a:bodyPr/>
          <a:lstStyle/>
          <a:p>
            <a:endParaRPr lang="en-US"/>
          </a:p>
        </p:txBody>
      </p:sp>
      <p:sp>
        <p:nvSpPr>
          <p:cNvPr id="16" name="Content Placeholder BTM">
            <a:extLst>
              <a:ext uri="{FF2B5EF4-FFF2-40B4-BE49-F238E27FC236}">
                <a16:creationId xmlns:a16="http://schemas.microsoft.com/office/drawing/2014/main" id="{DC9684F3-4E0D-46FA-ADA3-64DEA8CA6095}"/>
              </a:ext>
            </a:extLst>
          </p:cNvPr>
          <p:cNvSpPr>
            <a:spLocks noGrp="1"/>
          </p:cNvSpPr>
          <p:nvPr>
            <p:ph sz="quarter" idx="24"/>
          </p:nvPr>
        </p:nvSpPr>
        <p:spPr bwMode="white">
          <a:xfrm>
            <a:off x="7646670" y="4902038"/>
            <a:ext cx="3859530" cy="1125537"/>
          </a:xfrm>
        </p:spPr>
        <p:txBody>
          <a:bodyPr anchor="ctr">
            <a:noAutofit/>
          </a:bodyPr>
          <a:lstStyle>
            <a:lvl1pPr marL="0" indent="0">
              <a:buFont typeface="Arial" panose="020B0604020202020204" pitchFamily="34" charset="0"/>
              <a:buNone/>
              <a:tabLst/>
              <a:defRPr sz="1800" b="1">
                <a:solidFill>
                  <a:schemeClr val="bg1"/>
                </a:solidFill>
              </a:defRPr>
            </a:lvl1pPr>
            <a:lvl2pPr marL="0" indent="0">
              <a:buNone/>
              <a:tabLst/>
              <a:defRPr sz="1800" b="0">
                <a:solidFill>
                  <a:schemeClr val="bg1"/>
                </a:solidFill>
              </a:defRPr>
            </a:lvl2pPr>
            <a:lvl3pPr marL="233363" indent="-233363">
              <a:buClr>
                <a:schemeClr val="bg1"/>
              </a:buClr>
              <a:buFont typeface="Arial" panose="020B0604020202020204" pitchFamily="34" charset="0"/>
              <a:buChar char="•"/>
              <a:tabLst/>
              <a:defRPr sz="1800" b="0">
                <a:solidFill>
                  <a:schemeClr val="bg1"/>
                </a:solidFill>
              </a:defRPr>
            </a:lvl3pPr>
            <a:lvl4pPr marL="233363" indent="-233363">
              <a:buClr>
                <a:schemeClr val="bg1"/>
              </a:buClr>
              <a:buFont typeface="Arial" panose="020B0604020202020204" pitchFamily="34" charset="0"/>
              <a:buChar char="•"/>
              <a:tabLst/>
              <a:defRPr sz="1800" b="0">
                <a:solidFill>
                  <a:schemeClr val="bg1"/>
                </a:solidFill>
              </a:defRPr>
            </a:lvl4pPr>
            <a:lvl5pPr marL="0" indent="0">
              <a:buNone/>
              <a:tabLst/>
              <a:defRPr sz="1800" b="1">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Content Placeholder Mid">
            <a:extLst>
              <a:ext uri="{FF2B5EF4-FFF2-40B4-BE49-F238E27FC236}">
                <a16:creationId xmlns:a16="http://schemas.microsoft.com/office/drawing/2014/main" id="{F03C4EB0-69E3-449D-AAA2-F6F76F6D4307}"/>
              </a:ext>
            </a:extLst>
          </p:cNvPr>
          <p:cNvSpPr>
            <a:spLocks noGrp="1"/>
          </p:cNvSpPr>
          <p:nvPr>
            <p:ph sz="quarter" idx="23"/>
          </p:nvPr>
        </p:nvSpPr>
        <p:spPr bwMode="white">
          <a:xfrm>
            <a:off x="7646670" y="3381848"/>
            <a:ext cx="3859530" cy="1125537"/>
          </a:xfrm>
        </p:spPr>
        <p:txBody>
          <a:bodyPr anchor="ctr">
            <a:noAutofit/>
          </a:bodyPr>
          <a:lstStyle>
            <a:lvl1pPr marL="0" indent="0">
              <a:buFont typeface="Arial" panose="020B0604020202020204" pitchFamily="34" charset="0"/>
              <a:buNone/>
              <a:tabLst/>
              <a:defRPr sz="1800" b="1">
                <a:solidFill>
                  <a:schemeClr val="bg1"/>
                </a:solidFill>
              </a:defRPr>
            </a:lvl1pPr>
            <a:lvl2pPr marL="0" indent="0">
              <a:buNone/>
              <a:tabLst/>
              <a:defRPr sz="1800" b="0">
                <a:solidFill>
                  <a:schemeClr val="bg1"/>
                </a:solidFill>
              </a:defRPr>
            </a:lvl2pPr>
            <a:lvl3pPr marL="233363" indent="-233363">
              <a:buClr>
                <a:schemeClr val="bg1"/>
              </a:buClr>
              <a:buFont typeface="Arial" panose="020B0604020202020204" pitchFamily="34" charset="0"/>
              <a:buChar char="•"/>
              <a:tabLst/>
              <a:defRPr sz="1800" b="0">
                <a:solidFill>
                  <a:schemeClr val="bg1"/>
                </a:solidFill>
              </a:defRPr>
            </a:lvl3pPr>
            <a:lvl4pPr marL="233363" indent="-233363">
              <a:buClr>
                <a:schemeClr val="bg1"/>
              </a:buClr>
              <a:buFont typeface="Arial" panose="020B0604020202020204" pitchFamily="34" charset="0"/>
              <a:buChar char="•"/>
              <a:tabLst/>
              <a:defRPr sz="1800" b="0">
                <a:solidFill>
                  <a:schemeClr val="bg1"/>
                </a:solidFill>
              </a:defRPr>
            </a:lvl4pPr>
            <a:lvl5pPr marL="0" indent="0">
              <a:buNone/>
              <a:tabLst/>
              <a:defRPr sz="1800" b="1">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Content Placeholder Top">
            <a:extLst>
              <a:ext uri="{FF2B5EF4-FFF2-40B4-BE49-F238E27FC236}">
                <a16:creationId xmlns:a16="http://schemas.microsoft.com/office/drawing/2014/main" id="{DEB6DF89-3B5D-4807-B2D3-8159C6D8B344}"/>
              </a:ext>
            </a:extLst>
          </p:cNvPr>
          <p:cNvSpPr>
            <a:spLocks noGrp="1"/>
          </p:cNvSpPr>
          <p:nvPr userDrawn="1">
            <p:ph sz="quarter" idx="22"/>
          </p:nvPr>
        </p:nvSpPr>
        <p:spPr bwMode="white">
          <a:xfrm>
            <a:off x="7646670" y="1838798"/>
            <a:ext cx="3859530" cy="1125537"/>
          </a:xfrm>
        </p:spPr>
        <p:txBody>
          <a:bodyPr anchor="ctr">
            <a:noAutofit/>
          </a:bodyPr>
          <a:lstStyle>
            <a:lvl1pPr marL="0" indent="0">
              <a:buFont typeface="Arial" panose="020B0604020202020204" pitchFamily="34" charset="0"/>
              <a:buNone/>
              <a:tabLst/>
              <a:defRPr sz="1800" b="1">
                <a:solidFill>
                  <a:schemeClr val="bg1"/>
                </a:solidFill>
              </a:defRPr>
            </a:lvl1pPr>
            <a:lvl2pPr marL="0" indent="0">
              <a:buNone/>
              <a:tabLst/>
              <a:defRPr sz="1800" b="0">
                <a:solidFill>
                  <a:schemeClr val="bg1"/>
                </a:solidFill>
              </a:defRPr>
            </a:lvl2pPr>
            <a:lvl3pPr marL="233363" indent="-233363">
              <a:buClr>
                <a:schemeClr val="bg1"/>
              </a:buClr>
              <a:buFont typeface="Arial" panose="020B0604020202020204" pitchFamily="34" charset="0"/>
              <a:buChar char="•"/>
              <a:tabLst/>
              <a:defRPr sz="1800" b="0">
                <a:solidFill>
                  <a:schemeClr val="bg1"/>
                </a:solidFill>
              </a:defRPr>
            </a:lvl3pPr>
            <a:lvl4pPr marL="233363" indent="-233363">
              <a:buClr>
                <a:schemeClr val="bg1"/>
              </a:buClr>
              <a:buFont typeface="Arial" panose="020B0604020202020204" pitchFamily="34" charset="0"/>
              <a:buChar char="•"/>
              <a:tabLst/>
              <a:defRPr sz="1800" b="0">
                <a:solidFill>
                  <a:schemeClr val="bg1"/>
                </a:solidFill>
              </a:defRPr>
            </a:lvl4pPr>
            <a:lvl5pPr marL="0" indent="0">
              <a:buNone/>
              <a:tabLst/>
              <a:defRPr sz="1800" b="1">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3" name="Content Placeholder">
            <a:extLst>
              <a:ext uri="{FF2B5EF4-FFF2-40B4-BE49-F238E27FC236}">
                <a16:creationId xmlns:a16="http://schemas.microsoft.com/office/drawing/2014/main" id="{87E01426-2A86-48D4-8E04-3B4101D37874}"/>
              </a:ext>
            </a:extLst>
          </p:cNvPr>
          <p:cNvSpPr>
            <a:spLocks noGrp="1"/>
          </p:cNvSpPr>
          <p:nvPr userDrawn="1">
            <p:ph idx="1"/>
          </p:nvPr>
        </p:nvSpPr>
        <p:spPr>
          <a:xfrm>
            <a:off x="762001" y="1975104"/>
            <a:ext cx="5974702" cy="4052471"/>
          </a:xfrm>
        </p:spPr>
        <p:txBody>
          <a:bodyPr/>
          <a:lstStyle>
            <a:lvl1pPr>
              <a:defRPr>
                <a:solidFill>
                  <a:schemeClr val="tx1"/>
                </a:solidFill>
              </a:defRPr>
            </a:lvl1pPr>
            <a:lvl2pPr>
              <a:defRPr/>
            </a:lvl2pPr>
            <a:lvl3pPr>
              <a:defRPr/>
            </a:lvl3pPr>
            <a:lvl4pPr>
              <a:defRPr sz="2000"/>
            </a:lvl4pPr>
          </a:lstStyle>
          <a:p>
            <a:pPr lvl="0"/>
            <a:r>
              <a:rPr lang="en-US"/>
              <a:t>Edit Master text styles</a:t>
            </a:r>
          </a:p>
          <a:p>
            <a:pPr lvl="1"/>
            <a:r>
              <a:rPr lang="en-US"/>
              <a:t>Second level</a:t>
            </a:r>
          </a:p>
          <a:p>
            <a:pPr lvl="2"/>
            <a:r>
              <a:rPr lang="en-US"/>
              <a:t>Third level</a:t>
            </a:r>
          </a:p>
          <a:p>
            <a:pPr lvl="3"/>
            <a:r>
              <a:rPr lang="en-US"/>
              <a:t>Fourth level</a:t>
            </a:r>
          </a:p>
        </p:txBody>
      </p:sp>
      <p:sp>
        <p:nvSpPr>
          <p:cNvPr id="7" name="Subhead">
            <a:extLst>
              <a:ext uri="{FF2B5EF4-FFF2-40B4-BE49-F238E27FC236}">
                <a16:creationId xmlns:a16="http://schemas.microsoft.com/office/drawing/2014/main" id="{A640B918-7245-4CB0-90BF-B4845DB06D6F}"/>
              </a:ext>
            </a:extLst>
          </p:cNvPr>
          <p:cNvSpPr>
            <a:spLocks noGrp="1"/>
          </p:cNvSpPr>
          <p:nvPr userDrawn="1">
            <p:ph type="body" sz="quarter" idx="21"/>
          </p:nvPr>
        </p:nvSpPr>
        <p:spPr>
          <a:xfrm>
            <a:off x="762000" y="1262063"/>
            <a:ext cx="10744198" cy="325437"/>
          </a:xfrm>
        </p:spPr>
        <p:txBody>
          <a:bodyPr anchor="t">
            <a:noAutofit/>
          </a:bodyPr>
          <a:lstStyle>
            <a:lvl1pPr>
              <a:defRPr sz="2000" b="1">
                <a:solidFill>
                  <a:schemeClr val="accent1"/>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Edit Master text styles</a:t>
            </a:r>
          </a:p>
        </p:txBody>
      </p:sp>
      <p:sp>
        <p:nvSpPr>
          <p:cNvPr id="2" name="Title">
            <a:extLst>
              <a:ext uri="{FF2B5EF4-FFF2-40B4-BE49-F238E27FC236}">
                <a16:creationId xmlns:a16="http://schemas.microsoft.com/office/drawing/2014/main" id="{980C9C93-480D-4506-9A87-2B9F3BDDB26B}"/>
              </a:ext>
            </a:extLst>
          </p:cNvPr>
          <p:cNvSpPr>
            <a:spLocks noGrp="1"/>
          </p:cNvSpPr>
          <p:nvPr userDrawn="1">
            <p:ph type="title"/>
          </p:nvPr>
        </p:nvSpPr>
        <p:spPr>
          <a:xfrm>
            <a:off x="761998" y="132865"/>
            <a:ext cx="10744200" cy="914400"/>
          </a:xfrm>
        </p:spPr>
        <p:txBody>
          <a:bodyPr/>
          <a:lstStyle/>
          <a:p>
            <a:r>
              <a:rPr lang="en-US"/>
              <a:t>Click to edit Master title style</a:t>
            </a:r>
          </a:p>
        </p:txBody>
      </p:sp>
    </p:spTree>
    <p:extLst>
      <p:ext uri="{BB962C8B-B14F-4D97-AF65-F5344CB8AC3E}">
        <p14:creationId xmlns:p14="http://schemas.microsoft.com/office/powerpoint/2010/main" val="36618692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236B94F6-B6EB-4C01-95EA-C1E5D7A08F87}"/>
              </a:ext>
            </a:extLst>
          </p:cNvPr>
          <p:cNvSpPr>
            <a:spLocks noGrp="1"/>
          </p:cNvSpPr>
          <p:nvPr>
            <p:ph type="sldNum" sz="quarter" idx="12"/>
          </p:nvPr>
        </p:nvSpPr>
        <p:spPr/>
        <p:txBody>
          <a:bodyPr/>
          <a:lstStyle/>
          <a:p>
            <a:fld id="{30723C64-E9EE-4260-BE60-6555669B16D5}" type="slidenum">
              <a:rPr lang="en-US" smtClean="0"/>
              <a:t>‹#›</a:t>
            </a:fld>
            <a:endParaRPr lang="en-US"/>
          </a:p>
        </p:txBody>
      </p:sp>
      <p:sp>
        <p:nvSpPr>
          <p:cNvPr id="5" name="Footer">
            <a:extLst>
              <a:ext uri="{FF2B5EF4-FFF2-40B4-BE49-F238E27FC236}">
                <a16:creationId xmlns:a16="http://schemas.microsoft.com/office/drawing/2014/main" id="{E26AA177-5B88-42D3-919A-8B8D00958953}"/>
              </a:ext>
            </a:extLst>
          </p:cNvPr>
          <p:cNvSpPr>
            <a:spLocks noGrp="1"/>
          </p:cNvSpPr>
          <p:nvPr>
            <p:ph type="ftr" sz="quarter" idx="11"/>
          </p:nvPr>
        </p:nvSpPr>
        <p:spPr/>
        <p:txBody>
          <a:bodyPr/>
          <a:lstStyle/>
          <a:p>
            <a:endParaRPr lang="en-US"/>
          </a:p>
        </p:txBody>
      </p:sp>
      <p:sp>
        <p:nvSpPr>
          <p:cNvPr id="7" name="Subhead">
            <a:extLst>
              <a:ext uri="{FF2B5EF4-FFF2-40B4-BE49-F238E27FC236}">
                <a16:creationId xmlns:a16="http://schemas.microsoft.com/office/drawing/2014/main" id="{6F915494-7EE1-447F-B307-98917E658D7B}"/>
              </a:ext>
            </a:extLst>
          </p:cNvPr>
          <p:cNvSpPr>
            <a:spLocks noGrp="1"/>
          </p:cNvSpPr>
          <p:nvPr>
            <p:ph type="body" sz="quarter" idx="21" hasCustomPrompt="1"/>
          </p:nvPr>
        </p:nvSpPr>
        <p:spPr>
          <a:xfrm>
            <a:off x="762000" y="1262063"/>
            <a:ext cx="10744198" cy="325437"/>
          </a:xfrm>
        </p:spPr>
        <p:txBody>
          <a:bodyPr anchor="t">
            <a:noAutofit/>
          </a:bodyPr>
          <a:lstStyle>
            <a:lvl1pPr>
              <a:defRPr sz="2000" b="1">
                <a:solidFill>
                  <a:schemeClr val="accent6"/>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Optional subhead text if desired</a:t>
            </a:r>
          </a:p>
        </p:txBody>
      </p:sp>
      <p:sp>
        <p:nvSpPr>
          <p:cNvPr id="2" name="Title">
            <a:extLst>
              <a:ext uri="{FF2B5EF4-FFF2-40B4-BE49-F238E27FC236}">
                <a16:creationId xmlns:a16="http://schemas.microsoft.com/office/drawing/2014/main" id="{980C9C93-480D-4506-9A87-2B9F3BDDB26B}"/>
              </a:ext>
            </a:extLst>
          </p:cNvPr>
          <p:cNvSpPr>
            <a:spLocks noGrp="1"/>
          </p:cNvSpPr>
          <p:nvPr>
            <p:ph type="title"/>
          </p:nvPr>
        </p:nvSpPr>
        <p:spPr>
          <a:xfrm>
            <a:off x="762000" y="457199"/>
            <a:ext cx="10744200" cy="591321"/>
          </a:xfrm>
        </p:spPr>
        <p:txBody>
          <a:bodyPr vert="horz" lIns="0" tIns="0" rIns="0" bIns="0" rtlCol="0" anchor="t">
            <a:noAutofit/>
          </a:bodyPr>
          <a:lstStyle>
            <a:lvl1pPr>
              <a:defRPr lang="en-US" dirty="0"/>
            </a:lvl1pPr>
          </a:lstStyle>
          <a:p>
            <a:pPr lvl="0"/>
            <a:r>
              <a:rPr lang="en-US"/>
              <a:t>Click to edit Master title style</a:t>
            </a:r>
          </a:p>
        </p:txBody>
      </p:sp>
      <p:sp>
        <p:nvSpPr>
          <p:cNvPr id="4" name="Section Header">
            <a:extLst>
              <a:ext uri="{FF2B5EF4-FFF2-40B4-BE49-F238E27FC236}">
                <a16:creationId xmlns:a16="http://schemas.microsoft.com/office/drawing/2014/main" id="{F709D629-DE59-459A-9555-466E8EA379A8}"/>
              </a:ext>
            </a:extLst>
          </p:cNvPr>
          <p:cNvSpPr>
            <a:spLocks noGrp="1"/>
          </p:cNvSpPr>
          <p:nvPr>
            <p:ph type="body" sz="quarter" idx="22" hasCustomPrompt="1"/>
          </p:nvPr>
        </p:nvSpPr>
        <p:spPr>
          <a:xfrm>
            <a:off x="762000" y="152400"/>
            <a:ext cx="10744200" cy="304800"/>
          </a:xfrm>
        </p:spPr>
        <p:txBody>
          <a:bodyPr>
            <a:noAutofit/>
          </a:bodyPr>
          <a:lstStyle>
            <a:lvl1pPr>
              <a:defRPr sz="1600"/>
            </a:lvl1pPr>
            <a:lvl2pPr marL="0" indent="0">
              <a:buNone/>
              <a:defRPr sz="1600"/>
            </a:lvl2pPr>
            <a:lvl3pPr marL="0" indent="0">
              <a:buNone/>
              <a:defRPr sz="1600"/>
            </a:lvl3pPr>
            <a:lvl4pPr marL="0" indent="0">
              <a:buNone/>
              <a:defRPr sz="1600"/>
            </a:lvl4pPr>
            <a:lvl5pPr marL="0" indent="0">
              <a:buNone/>
              <a:defRPr sz="1600"/>
            </a:lvl5pPr>
          </a:lstStyle>
          <a:p>
            <a:pPr lvl="0"/>
            <a:r>
              <a:rPr lang="en-US"/>
              <a:t>Optional section header text if desired. Not required.</a:t>
            </a:r>
          </a:p>
        </p:txBody>
      </p:sp>
    </p:spTree>
    <p:extLst>
      <p:ext uri="{BB962C8B-B14F-4D97-AF65-F5344CB8AC3E}">
        <p14:creationId xmlns:p14="http://schemas.microsoft.com/office/powerpoint/2010/main" val="572988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w 4 Side callout">
    <p:spTree>
      <p:nvGrpSpPr>
        <p:cNvPr id="1" name=""/>
        <p:cNvGrpSpPr/>
        <p:nvPr/>
      </p:nvGrpSpPr>
      <p:grpSpPr>
        <a:xfrm>
          <a:off x="0" y="0"/>
          <a:ext cx="0" cy="0"/>
          <a:chOff x="0" y="0"/>
          <a:chExt cx="0" cy="0"/>
        </a:xfrm>
      </p:grpSpPr>
      <p:sp>
        <p:nvSpPr>
          <p:cNvPr id="8" name="Gray bkgd">
            <a:extLst>
              <a:ext uri="{FF2B5EF4-FFF2-40B4-BE49-F238E27FC236}">
                <a16:creationId xmlns:a16="http://schemas.microsoft.com/office/drawing/2014/main" id="{560F4120-FBAE-4B16-AEDF-A6B84E583F4B}"/>
              </a:ext>
            </a:extLst>
          </p:cNvPr>
          <p:cNvSpPr/>
          <p:nvPr userDrawn="1"/>
        </p:nvSpPr>
        <p:spPr>
          <a:xfrm flipH="1">
            <a:off x="374730" y="1638300"/>
            <a:ext cx="7161695" cy="4572000"/>
          </a:xfrm>
          <a:prstGeom prst="round1Rect">
            <a:avLst>
              <a:gd name="adj" fmla="val 564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7CF70A-5A46-412E-AF72-C5B0F2A1D792}"/>
              </a:ext>
            </a:extLst>
          </p:cNvPr>
          <p:cNvSpPr/>
          <p:nvPr userDrawn="1"/>
        </p:nvSpPr>
        <p:spPr>
          <a:xfrm>
            <a:off x="7083379" y="5067300"/>
            <a:ext cx="4727621"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8640" rtlCol="0" anchor="ctr"/>
          <a:lstStyle/>
          <a:p>
            <a:endParaRPr lang="en-US" b="1">
              <a:solidFill>
                <a:schemeClr val="bg1"/>
              </a:solidFill>
            </a:endParaRPr>
          </a:p>
        </p:txBody>
      </p:sp>
      <p:sp>
        <p:nvSpPr>
          <p:cNvPr id="11" name="Rectangle 10">
            <a:extLst>
              <a:ext uri="{FF2B5EF4-FFF2-40B4-BE49-F238E27FC236}">
                <a16:creationId xmlns:a16="http://schemas.microsoft.com/office/drawing/2014/main" id="{63D4F834-7769-41F4-91BE-F46E3041DC4D}"/>
              </a:ext>
            </a:extLst>
          </p:cNvPr>
          <p:cNvSpPr/>
          <p:nvPr/>
        </p:nvSpPr>
        <p:spPr>
          <a:xfrm>
            <a:off x="7083379" y="3924301"/>
            <a:ext cx="4727621" cy="1143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8640" rtlCol="0" anchor="ctr"/>
          <a:lstStyle/>
          <a:p>
            <a:endParaRPr lang="en-US" b="1">
              <a:solidFill>
                <a:schemeClr val="bg1"/>
              </a:solidFill>
            </a:endParaRPr>
          </a:p>
        </p:txBody>
      </p:sp>
      <p:sp>
        <p:nvSpPr>
          <p:cNvPr id="12" name="Rectangle 11">
            <a:extLst>
              <a:ext uri="{FF2B5EF4-FFF2-40B4-BE49-F238E27FC236}">
                <a16:creationId xmlns:a16="http://schemas.microsoft.com/office/drawing/2014/main" id="{200E3B3F-F582-4CE9-9893-35F38690DFAE}"/>
              </a:ext>
            </a:extLst>
          </p:cNvPr>
          <p:cNvSpPr/>
          <p:nvPr/>
        </p:nvSpPr>
        <p:spPr>
          <a:xfrm>
            <a:off x="7083379" y="2781301"/>
            <a:ext cx="4727621" cy="1143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8640" rtlCol="0" anchor="ctr">
            <a:noAutofit/>
          </a:bodyPr>
          <a:lstStyle/>
          <a:p>
            <a:endParaRPr lang="en-US" b="1">
              <a:solidFill>
                <a:schemeClr val="bg1"/>
              </a:solidFill>
            </a:endParaRPr>
          </a:p>
        </p:txBody>
      </p:sp>
      <p:sp>
        <p:nvSpPr>
          <p:cNvPr id="10" name="Rectangle 9">
            <a:extLst>
              <a:ext uri="{FF2B5EF4-FFF2-40B4-BE49-F238E27FC236}">
                <a16:creationId xmlns:a16="http://schemas.microsoft.com/office/drawing/2014/main" id="{ABE9C967-4DAE-4033-829E-A1BB2797BF25}"/>
              </a:ext>
            </a:extLst>
          </p:cNvPr>
          <p:cNvSpPr/>
          <p:nvPr/>
        </p:nvSpPr>
        <p:spPr>
          <a:xfrm>
            <a:off x="7083379" y="1638301"/>
            <a:ext cx="4727621" cy="1143000"/>
          </a:xfrm>
          <a:prstGeom prst="rect">
            <a:avLst/>
          </a:pr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 name="Slide Number">
            <a:extLst>
              <a:ext uri="{FF2B5EF4-FFF2-40B4-BE49-F238E27FC236}">
                <a16:creationId xmlns:a16="http://schemas.microsoft.com/office/drawing/2014/main" id="{236B94F6-B6EB-4C01-95EA-C1E5D7A08F87}"/>
              </a:ext>
            </a:extLst>
          </p:cNvPr>
          <p:cNvSpPr>
            <a:spLocks noGrp="1"/>
          </p:cNvSpPr>
          <p:nvPr userDrawn="1">
            <p:ph type="sldNum" sz="quarter" idx="12"/>
          </p:nvPr>
        </p:nvSpPr>
        <p:spPr/>
        <p:txBody>
          <a:bodyPr/>
          <a:lstStyle/>
          <a:p>
            <a:fld id="{30723C64-E9EE-4260-BE60-6555669B16D5}" type="slidenum">
              <a:rPr lang="en-US" smtClean="0"/>
              <a:t>‹#›</a:t>
            </a:fld>
            <a:endParaRPr lang="en-US"/>
          </a:p>
        </p:txBody>
      </p:sp>
      <p:sp>
        <p:nvSpPr>
          <p:cNvPr id="5" name="Footer">
            <a:extLst>
              <a:ext uri="{FF2B5EF4-FFF2-40B4-BE49-F238E27FC236}">
                <a16:creationId xmlns:a16="http://schemas.microsoft.com/office/drawing/2014/main" id="{E26AA177-5B88-42D3-919A-8B8D00958953}"/>
              </a:ext>
            </a:extLst>
          </p:cNvPr>
          <p:cNvSpPr>
            <a:spLocks noGrp="1"/>
          </p:cNvSpPr>
          <p:nvPr userDrawn="1">
            <p:ph type="ftr" sz="quarter" idx="11"/>
          </p:nvPr>
        </p:nvSpPr>
        <p:spPr/>
        <p:txBody>
          <a:bodyPr/>
          <a:lstStyle/>
          <a:p>
            <a:endParaRPr lang="en-US"/>
          </a:p>
        </p:txBody>
      </p:sp>
      <p:sp>
        <p:nvSpPr>
          <p:cNvPr id="17" name="Content Placeholder BTM2">
            <a:extLst>
              <a:ext uri="{FF2B5EF4-FFF2-40B4-BE49-F238E27FC236}">
                <a16:creationId xmlns:a16="http://schemas.microsoft.com/office/drawing/2014/main" id="{70E27E25-618D-4698-AECE-4CFE1C2C1DC1}"/>
              </a:ext>
            </a:extLst>
          </p:cNvPr>
          <p:cNvSpPr>
            <a:spLocks noGrp="1"/>
          </p:cNvSpPr>
          <p:nvPr>
            <p:ph sz="quarter" idx="25"/>
          </p:nvPr>
        </p:nvSpPr>
        <p:spPr bwMode="white">
          <a:xfrm>
            <a:off x="7646670" y="5181600"/>
            <a:ext cx="3859530" cy="914400"/>
          </a:xfrm>
        </p:spPr>
        <p:txBody>
          <a:bodyPr anchor="ctr">
            <a:noAutofit/>
          </a:bodyPr>
          <a:lstStyle>
            <a:lvl1pPr marL="0" indent="0">
              <a:buFont typeface="Arial" panose="020B0604020202020204" pitchFamily="34" charset="0"/>
              <a:buNone/>
              <a:tabLst/>
              <a:defRPr sz="1600" b="1">
                <a:solidFill>
                  <a:schemeClr val="bg1"/>
                </a:solidFill>
              </a:defRPr>
            </a:lvl1pPr>
            <a:lvl2pPr marL="0" indent="0">
              <a:buNone/>
              <a:tabLst/>
              <a:defRPr sz="1600" b="0">
                <a:solidFill>
                  <a:schemeClr val="bg1"/>
                </a:solidFill>
              </a:defRPr>
            </a:lvl2pPr>
            <a:lvl3pPr marL="177800" indent="-177800">
              <a:buClr>
                <a:schemeClr val="bg1"/>
              </a:buClr>
              <a:buFont typeface="Arial" panose="020B0604020202020204" pitchFamily="34" charset="0"/>
              <a:buChar char="•"/>
              <a:tabLst/>
              <a:defRPr sz="1600" b="0">
                <a:solidFill>
                  <a:schemeClr val="bg1"/>
                </a:solidFill>
              </a:defRPr>
            </a:lvl3pPr>
            <a:lvl4pPr marL="0" indent="0">
              <a:buNone/>
              <a:tabLst/>
              <a:defRPr sz="1800" b="1">
                <a:solidFill>
                  <a:schemeClr val="bg1"/>
                </a:solidFill>
              </a:defRPr>
            </a:lvl4pPr>
            <a:lvl5pPr marL="0" indent="0">
              <a:buNone/>
              <a:tabLst/>
              <a:defRPr sz="1800" b="1">
                <a:solidFill>
                  <a:schemeClr val="bg1"/>
                </a:solidFill>
              </a:defRPr>
            </a:lvl5pPr>
          </a:lstStyle>
          <a:p>
            <a:pPr lvl="0"/>
            <a:r>
              <a:rPr lang="en-US"/>
              <a:t>Edit Master text styles</a:t>
            </a:r>
          </a:p>
          <a:p>
            <a:pPr lvl="1"/>
            <a:r>
              <a:rPr lang="en-US"/>
              <a:t>Second level</a:t>
            </a:r>
          </a:p>
          <a:p>
            <a:pPr lvl="2"/>
            <a:r>
              <a:rPr lang="en-US"/>
              <a:t>Third level</a:t>
            </a:r>
          </a:p>
        </p:txBody>
      </p:sp>
      <p:sp>
        <p:nvSpPr>
          <p:cNvPr id="16" name="Content Placeholder BTM">
            <a:extLst>
              <a:ext uri="{FF2B5EF4-FFF2-40B4-BE49-F238E27FC236}">
                <a16:creationId xmlns:a16="http://schemas.microsoft.com/office/drawing/2014/main" id="{DC9684F3-4E0D-46FA-ADA3-64DEA8CA6095}"/>
              </a:ext>
            </a:extLst>
          </p:cNvPr>
          <p:cNvSpPr>
            <a:spLocks noGrp="1"/>
          </p:cNvSpPr>
          <p:nvPr>
            <p:ph sz="quarter" idx="24"/>
          </p:nvPr>
        </p:nvSpPr>
        <p:spPr bwMode="white">
          <a:xfrm>
            <a:off x="7646670" y="4038601"/>
            <a:ext cx="3859530" cy="914400"/>
          </a:xfrm>
        </p:spPr>
        <p:txBody>
          <a:bodyPr anchor="ctr">
            <a:noAutofit/>
          </a:bodyPr>
          <a:lstStyle>
            <a:lvl1pPr marL="0" indent="0">
              <a:buFont typeface="Arial" panose="020B0604020202020204" pitchFamily="34" charset="0"/>
              <a:buNone/>
              <a:tabLst/>
              <a:defRPr sz="1600" b="1">
                <a:solidFill>
                  <a:schemeClr val="bg1"/>
                </a:solidFill>
              </a:defRPr>
            </a:lvl1pPr>
            <a:lvl2pPr marL="0" indent="0">
              <a:buNone/>
              <a:tabLst/>
              <a:defRPr sz="1600" b="0">
                <a:solidFill>
                  <a:schemeClr val="bg1"/>
                </a:solidFill>
              </a:defRPr>
            </a:lvl2pPr>
            <a:lvl3pPr marL="177800" indent="-177800">
              <a:buClr>
                <a:schemeClr val="bg1"/>
              </a:buClr>
              <a:buFont typeface="Arial" panose="020B0604020202020204" pitchFamily="34" charset="0"/>
              <a:buChar char="•"/>
              <a:tabLst/>
              <a:defRPr sz="1600" b="0">
                <a:solidFill>
                  <a:schemeClr val="bg1"/>
                </a:solidFill>
              </a:defRPr>
            </a:lvl3pPr>
            <a:lvl4pPr marL="0" indent="0">
              <a:buNone/>
              <a:tabLst/>
              <a:defRPr sz="1800" b="1">
                <a:solidFill>
                  <a:schemeClr val="bg1"/>
                </a:solidFill>
              </a:defRPr>
            </a:lvl4pPr>
            <a:lvl5pPr marL="0" indent="0">
              <a:buNone/>
              <a:tabLst/>
              <a:defRPr sz="1800" b="1">
                <a:solidFill>
                  <a:schemeClr val="bg1"/>
                </a:solidFill>
              </a:defRPr>
            </a:lvl5pPr>
          </a:lstStyle>
          <a:p>
            <a:pPr lvl="0"/>
            <a:r>
              <a:rPr lang="en-US"/>
              <a:t>Edit Master text styles</a:t>
            </a:r>
          </a:p>
          <a:p>
            <a:pPr lvl="1"/>
            <a:r>
              <a:rPr lang="en-US"/>
              <a:t>Second level</a:t>
            </a:r>
          </a:p>
          <a:p>
            <a:pPr lvl="2"/>
            <a:r>
              <a:rPr lang="en-US"/>
              <a:t>Third level</a:t>
            </a:r>
          </a:p>
        </p:txBody>
      </p:sp>
      <p:sp>
        <p:nvSpPr>
          <p:cNvPr id="15" name="Content Placeholder Mid">
            <a:extLst>
              <a:ext uri="{FF2B5EF4-FFF2-40B4-BE49-F238E27FC236}">
                <a16:creationId xmlns:a16="http://schemas.microsoft.com/office/drawing/2014/main" id="{F03C4EB0-69E3-449D-AAA2-F6F76F6D4307}"/>
              </a:ext>
            </a:extLst>
          </p:cNvPr>
          <p:cNvSpPr>
            <a:spLocks noGrp="1"/>
          </p:cNvSpPr>
          <p:nvPr>
            <p:ph sz="quarter" idx="23"/>
          </p:nvPr>
        </p:nvSpPr>
        <p:spPr bwMode="white">
          <a:xfrm>
            <a:off x="7646670" y="2895601"/>
            <a:ext cx="3859530" cy="914400"/>
          </a:xfrm>
        </p:spPr>
        <p:txBody>
          <a:bodyPr anchor="ctr">
            <a:noAutofit/>
          </a:bodyPr>
          <a:lstStyle>
            <a:lvl1pPr marL="0" indent="0">
              <a:buFont typeface="Arial" panose="020B0604020202020204" pitchFamily="34" charset="0"/>
              <a:buNone/>
              <a:tabLst/>
              <a:defRPr sz="1600" b="1">
                <a:solidFill>
                  <a:schemeClr val="bg1"/>
                </a:solidFill>
              </a:defRPr>
            </a:lvl1pPr>
            <a:lvl2pPr marL="0" indent="0">
              <a:buNone/>
              <a:tabLst/>
              <a:defRPr sz="1600" b="0">
                <a:solidFill>
                  <a:schemeClr val="bg1"/>
                </a:solidFill>
              </a:defRPr>
            </a:lvl2pPr>
            <a:lvl3pPr marL="177800" indent="-177800">
              <a:buClr>
                <a:schemeClr val="bg1"/>
              </a:buClr>
              <a:buFont typeface="Arial" panose="020B0604020202020204" pitchFamily="34" charset="0"/>
              <a:buChar char="•"/>
              <a:tabLst/>
              <a:defRPr sz="1600" b="0">
                <a:solidFill>
                  <a:schemeClr val="bg1"/>
                </a:solidFill>
              </a:defRPr>
            </a:lvl3pPr>
            <a:lvl4pPr marL="0" indent="0">
              <a:buNone/>
              <a:tabLst/>
              <a:defRPr sz="1800" b="1">
                <a:solidFill>
                  <a:schemeClr val="bg1"/>
                </a:solidFill>
              </a:defRPr>
            </a:lvl4pPr>
            <a:lvl5pPr marL="0" indent="0">
              <a:buNone/>
              <a:tabLst/>
              <a:defRPr sz="1800" b="1">
                <a:solidFill>
                  <a:schemeClr val="bg1"/>
                </a:solidFill>
              </a:defRPr>
            </a:lvl5pPr>
          </a:lstStyle>
          <a:p>
            <a:pPr lvl="0"/>
            <a:r>
              <a:rPr lang="en-US"/>
              <a:t>Edit Master text styles</a:t>
            </a:r>
          </a:p>
          <a:p>
            <a:pPr lvl="1"/>
            <a:r>
              <a:rPr lang="en-US"/>
              <a:t>Second level</a:t>
            </a:r>
          </a:p>
          <a:p>
            <a:pPr lvl="2"/>
            <a:r>
              <a:rPr lang="en-US"/>
              <a:t>Third level</a:t>
            </a:r>
          </a:p>
        </p:txBody>
      </p:sp>
      <p:sp>
        <p:nvSpPr>
          <p:cNvPr id="13" name="Content Placeholder Top">
            <a:extLst>
              <a:ext uri="{FF2B5EF4-FFF2-40B4-BE49-F238E27FC236}">
                <a16:creationId xmlns:a16="http://schemas.microsoft.com/office/drawing/2014/main" id="{DEB6DF89-3B5D-4807-B2D3-8159C6D8B344}"/>
              </a:ext>
            </a:extLst>
          </p:cNvPr>
          <p:cNvSpPr>
            <a:spLocks noGrp="1"/>
          </p:cNvSpPr>
          <p:nvPr userDrawn="1">
            <p:ph sz="quarter" idx="22"/>
          </p:nvPr>
        </p:nvSpPr>
        <p:spPr bwMode="white">
          <a:xfrm>
            <a:off x="7646670" y="1752601"/>
            <a:ext cx="3859530" cy="914400"/>
          </a:xfrm>
        </p:spPr>
        <p:txBody>
          <a:bodyPr anchor="ctr">
            <a:noAutofit/>
          </a:bodyPr>
          <a:lstStyle>
            <a:lvl1pPr marL="0" indent="0">
              <a:buFont typeface="Arial" panose="020B0604020202020204" pitchFamily="34" charset="0"/>
              <a:buNone/>
              <a:tabLst/>
              <a:defRPr sz="1600" b="1">
                <a:solidFill>
                  <a:schemeClr val="bg1"/>
                </a:solidFill>
              </a:defRPr>
            </a:lvl1pPr>
            <a:lvl2pPr marL="0" indent="0">
              <a:buNone/>
              <a:tabLst/>
              <a:defRPr sz="1600" b="0">
                <a:solidFill>
                  <a:schemeClr val="bg1"/>
                </a:solidFill>
              </a:defRPr>
            </a:lvl2pPr>
            <a:lvl3pPr marL="177800" indent="-177800">
              <a:buClr>
                <a:schemeClr val="bg1"/>
              </a:buClr>
              <a:buFont typeface="Arial" panose="020B0604020202020204" pitchFamily="34" charset="0"/>
              <a:buChar char="•"/>
              <a:tabLst/>
              <a:defRPr sz="1600" b="0">
                <a:solidFill>
                  <a:schemeClr val="bg1"/>
                </a:solidFill>
              </a:defRPr>
            </a:lvl3pPr>
            <a:lvl4pPr marL="0" indent="0">
              <a:buNone/>
              <a:tabLst/>
              <a:defRPr sz="1800" b="1">
                <a:solidFill>
                  <a:schemeClr val="bg1"/>
                </a:solidFill>
              </a:defRPr>
            </a:lvl4pPr>
            <a:lvl5pPr marL="0" indent="0">
              <a:buNone/>
              <a:tabLst/>
              <a:defRPr sz="1800" b="1">
                <a:solidFill>
                  <a:schemeClr val="bg1"/>
                </a:solidFill>
              </a:defRPr>
            </a:lvl5pPr>
          </a:lstStyle>
          <a:p>
            <a:pPr lvl="0"/>
            <a:r>
              <a:rPr lang="en-US"/>
              <a:t>Edit Master text styles</a:t>
            </a:r>
          </a:p>
          <a:p>
            <a:pPr lvl="1"/>
            <a:r>
              <a:rPr lang="en-US"/>
              <a:t>Second level</a:t>
            </a:r>
          </a:p>
          <a:p>
            <a:pPr lvl="2"/>
            <a:r>
              <a:rPr lang="en-US"/>
              <a:t>Third level</a:t>
            </a:r>
          </a:p>
        </p:txBody>
      </p:sp>
      <p:sp>
        <p:nvSpPr>
          <p:cNvPr id="3" name="Content Placeholder">
            <a:extLst>
              <a:ext uri="{FF2B5EF4-FFF2-40B4-BE49-F238E27FC236}">
                <a16:creationId xmlns:a16="http://schemas.microsoft.com/office/drawing/2014/main" id="{87E01426-2A86-48D4-8E04-3B4101D37874}"/>
              </a:ext>
            </a:extLst>
          </p:cNvPr>
          <p:cNvSpPr>
            <a:spLocks noGrp="1"/>
          </p:cNvSpPr>
          <p:nvPr userDrawn="1">
            <p:ph idx="1"/>
          </p:nvPr>
        </p:nvSpPr>
        <p:spPr>
          <a:xfrm>
            <a:off x="762001" y="1975104"/>
            <a:ext cx="5974702" cy="4120896"/>
          </a:xfrm>
        </p:spPr>
        <p:txBody>
          <a:bodyPr/>
          <a:lstStyle>
            <a:lvl1pPr>
              <a:defRPr>
                <a:solidFill>
                  <a:schemeClr val="tx1"/>
                </a:solidFill>
              </a:defRPr>
            </a:lvl1pPr>
            <a:lvl2pPr>
              <a:defRPr/>
            </a:lvl2pPr>
            <a:lvl3pPr>
              <a:defRPr/>
            </a:lvl3pPr>
            <a:lvl4pPr>
              <a:defRPr sz="2000"/>
            </a:lvl4pPr>
          </a:lstStyle>
          <a:p>
            <a:pPr lvl="0"/>
            <a:r>
              <a:rPr lang="en-US"/>
              <a:t>Edit Master text styles</a:t>
            </a:r>
          </a:p>
          <a:p>
            <a:pPr lvl="1"/>
            <a:r>
              <a:rPr lang="en-US"/>
              <a:t>Second level</a:t>
            </a:r>
          </a:p>
          <a:p>
            <a:pPr lvl="2"/>
            <a:r>
              <a:rPr lang="en-US"/>
              <a:t>Third level</a:t>
            </a:r>
          </a:p>
          <a:p>
            <a:pPr lvl="3"/>
            <a:r>
              <a:rPr lang="en-US"/>
              <a:t>Fourth level</a:t>
            </a:r>
          </a:p>
        </p:txBody>
      </p:sp>
      <p:sp>
        <p:nvSpPr>
          <p:cNvPr id="7" name="Subhead">
            <a:extLst>
              <a:ext uri="{FF2B5EF4-FFF2-40B4-BE49-F238E27FC236}">
                <a16:creationId xmlns:a16="http://schemas.microsoft.com/office/drawing/2014/main" id="{A640B918-7245-4CB0-90BF-B4845DB06D6F}"/>
              </a:ext>
            </a:extLst>
          </p:cNvPr>
          <p:cNvSpPr>
            <a:spLocks noGrp="1"/>
          </p:cNvSpPr>
          <p:nvPr userDrawn="1">
            <p:ph type="body" sz="quarter" idx="21"/>
          </p:nvPr>
        </p:nvSpPr>
        <p:spPr>
          <a:xfrm>
            <a:off x="762000" y="1262063"/>
            <a:ext cx="10744198" cy="325437"/>
          </a:xfrm>
        </p:spPr>
        <p:txBody>
          <a:bodyPr anchor="t">
            <a:noAutofit/>
          </a:bodyPr>
          <a:lstStyle>
            <a:lvl1pPr>
              <a:defRPr sz="2000" b="1">
                <a:solidFill>
                  <a:schemeClr val="accent1"/>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Edit Master text styles</a:t>
            </a:r>
          </a:p>
        </p:txBody>
      </p:sp>
      <p:sp>
        <p:nvSpPr>
          <p:cNvPr id="2" name="Title">
            <a:extLst>
              <a:ext uri="{FF2B5EF4-FFF2-40B4-BE49-F238E27FC236}">
                <a16:creationId xmlns:a16="http://schemas.microsoft.com/office/drawing/2014/main" id="{980C9C93-480D-4506-9A87-2B9F3BDDB26B}"/>
              </a:ext>
            </a:extLst>
          </p:cNvPr>
          <p:cNvSpPr>
            <a:spLocks noGrp="1"/>
          </p:cNvSpPr>
          <p:nvPr userDrawn="1">
            <p:ph type="title"/>
          </p:nvPr>
        </p:nvSpPr>
        <p:spPr>
          <a:xfrm>
            <a:off x="761998" y="132865"/>
            <a:ext cx="10744200" cy="914400"/>
          </a:xfrm>
        </p:spPr>
        <p:txBody>
          <a:bodyPr/>
          <a:lstStyle/>
          <a:p>
            <a:r>
              <a:rPr lang="en-US"/>
              <a:t>Click to edit Master title style</a:t>
            </a:r>
          </a:p>
        </p:txBody>
      </p:sp>
    </p:spTree>
    <p:extLst>
      <p:ext uri="{BB962C8B-B14F-4D97-AF65-F5344CB8AC3E}">
        <p14:creationId xmlns:p14="http://schemas.microsoft.com/office/powerpoint/2010/main" val="27273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 Phase Content">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97E13388-4FC1-45DA-939F-4FD125FEB066}"/>
              </a:ext>
            </a:extLst>
          </p:cNvPr>
          <p:cNvSpPr/>
          <p:nvPr userDrawn="1"/>
        </p:nvSpPr>
        <p:spPr>
          <a:xfrm>
            <a:off x="6108700" y="2971800"/>
            <a:ext cx="5696464" cy="3238500"/>
          </a:xfrm>
          <a:prstGeom prst="rect">
            <a:avLst/>
          </a:prstGeom>
          <a:solidFill>
            <a:srgbClr val="5B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a:p>
        </p:txBody>
      </p:sp>
      <p:sp>
        <p:nvSpPr>
          <p:cNvPr id="51" name="Rectangle 50">
            <a:extLst>
              <a:ext uri="{FF2B5EF4-FFF2-40B4-BE49-F238E27FC236}">
                <a16:creationId xmlns:a16="http://schemas.microsoft.com/office/drawing/2014/main" id="{20AEBA18-A033-4F29-B3C4-FC0C03E23829}"/>
              </a:ext>
            </a:extLst>
          </p:cNvPr>
          <p:cNvSpPr/>
          <p:nvPr userDrawn="1"/>
        </p:nvSpPr>
        <p:spPr>
          <a:xfrm>
            <a:off x="384046" y="2971800"/>
            <a:ext cx="5724653" cy="3238500"/>
          </a:xfrm>
          <a:prstGeom prst="rect">
            <a:avLst/>
          </a:pr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Single Corner Rounded 22">
            <a:extLst>
              <a:ext uri="{FF2B5EF4-FFF2-40B4-BE49-F238E27FC236}">
                <a16:creationId xmlns:a16="http://schemas.microsoft.com/office/drawing/2014/main" id="{9244F509-D315-4604-8C3E-636175FA3812}"/>
              </a:ext>
            </a:extLst>
          </p:cNvPr>
          <p:cNvSpPr/>
          <p:nvPr userDrawn="1"/>
        </p:nvSpPr>
        <p:spPr>
          <a:xfrm flipH="1">
            <a:off x="384045" y="1659515"/>
            <a:ext cx="5737137" cy="1371600"/>
          </a:xfrm>
          <a:prstGeom prst="round1Rect">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Round Single Corner Rectangle 30">
            <a:extLst>
              <a:ext uri="{FF2B5EF4-FFF2-40B4-BE49-F238E27FC236}">
                <a16:creationId xmlns:a16="http://schemas.microsoft.com/office/drawing/2014/main" id="{38FC421C-3E31-45A7-9836-97E8ACF9C232}"/>
              </a:ext>
            </a:extLst>
          </p:cNvPr>
          <p:cNvSpPr/>
          <p:nvPr userDrawn="1"/>
        </p:nvSpPr>
        <p:spPr>
          <a:xfrm>
            <a:off x="6108700" y="1659515"/>
            <a:ext cx="5696464" cy="13694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E26AA177-5B88-42D3-919A-8B8D009589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6B94F6-B6EB-4C01-95EA-C1E5D7A08F87}"/>
              </a:ext>
            </a:extLst>
          </p:cNvPr>
          <p:cNvSpPr>
            <a:spLocks noGrp="1"/>
          </p:cNvSpPr>
          <p:nvPr>
            <p:ph type="sldNum" sz="quarter" idx="12"/>
          </p:nvPr>
        </p:nvSpPr>
        <p:spPr/>
        <p:txBody>
          <a:bodyPr/>
          <a:lstStyle/>
          <a:p>
            <a:fld id="{30723C64-E9EE-4260-BE60-6555669B16D5}" type="slidenum">
              <a:rPr lang="en-US" smtClean="0"/>
              <a:t>‹#›</a:t>
            </a:fld>
            <a:endParaRPr lang="en-US"/>
          </a:p>
        </p:txBody>
      </p:sp>
      <p:sp>
        <p:nvSpPr>
          <p:cNvPr id="2" name="Title 1">
            <a:extLst>
              <a:ext uri="{FF2B5EF4-FFF2-40B4-BE49-F238E27FC236}">
                <a16:creationId xmlns:a16="http://schemas.microsoft.com/office/drawing/2014/main" id="{980C9C93-480D-4506-9A87-2B9F3BDDB26B}"/>
              </a:ext>
            </a:extLst>
          </p:cNvPr>
          <p:cNvSpPr>
            <a:spLocks noGrp="1"/>
          </p:cNvSpPr>
          <p:nvPr>
            <p:ph type="title"/>
          </p:nvPr>
        </p:nvSpPr>
        <p:spPr>
          <a:xfrm>
            <a:off x="761999" y="136844"/>
            <a:ext cx="10803776" cy="914400"/>
          </a:xfrm>
        </p:spPr>
        <p:txBody>
          <a:bodyPr/>
          <a:lstStyle/>
          <a:p>
            <a:r>
              <a:rPr lang="en-US"/>
              <a:t>Click to edit Master title style</a:t>
            </a:r>
          </a:p>
        </p:txBody>
      </p:sp>
      <p:grpSp>
        <p:nvGrpSpPr>
          <p:cNvPr id="4" name="text" hidden="1">
            <a:extLst>
              <a:ext uri="{FF2B5EF4-FFF2-40B4-BE49-F238E27FC236}">
                <a16:creationId xmlns:a16="http://schemas.microsoft.com/office/drawing/2014/main" id="{791FB798-C9AA-4711-BA48-00CC86149B72}"/>
              </a:ext>
            </a:extLst>
          </p:cNvPr>
          <p:cNvGrpSpPr/>
          <p:nvPr userDrawn="1"/>
        </p:nvGrpSpPr>
        <p:grpSpPr>
          <a:xfrm>
            <a:off x="655362" y="1979370"/>
            <a:ext cx="10910413" cy="3390307"/>
            <a:chOff x="655362" y="1979370"/>
            <a:chExt cx="10910413" cy="3390307"/>
          </a:xfrm>
        </p:grpSpPr>
        <p:sp>
          <p:nvSpPr>
            <p:cNvPr id="28" name="Content Placeholder 5">
              <a:extLst>
                <a:ext uri="{FF2B5EF4-FFF2-40B4-BE49-F238E27FC236}">
                  <a16:creationId xmlns:a16="http://schemas.microsoft.com/office/drawing/2014/main" id="{83056151-629C-411B-8EF8-1F96B21D37C8}"/>
                </a:ext>
              </a:extLst>
            </p:cNvPr>
            <p:cNvSpPr txBox="1">
              <a:spLocks/>
            </p:cNvSpPr>
            <p:nvPr userDrawn="1"/>
          </p:nvSpPr>
          <p:spPr>
            <a:xfrm>
              <a:off x="981844" y="1979370"/>
              <a:ext cx="1763275" cy="980386"/>
            </a:xfrm>
            <a:prstGeom prst="rect">
              <a:avLst/>
            </a:prstGeom>
          </p:spPr>
          <p:txBody>
            <a:bodyPr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50000"/>
                    </a:schemeClr>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a:solidFill>
                    <a:schemeClr val="bg1"/>
                  </a:solidFill>
                </a:rPr>
                <a:t>Foundation </a:t>
              </a:r>
              <a:br>
                <a:rPr lang="en-US" sz="2000" b="1">
                  <a:solidFill>
                    <a:schemeClr val="bg1"/>
                  </a:solidFill>
                </a:rPr>
              </a:br>
              <a:r>
                <a:rPr lang="en-US" sz="2000" b="1">
                  <a:solidFill>
                    <a:schemeClr val="bg1"/>
                  </a:solidFill>
                </a:rPr>
                <a:t>phase</a:t>
              </a:r>
            </a:p>
          </p:txBody>
        </p:sp>
        <p:sp>
          <p:nvSpPr>
            <p:cNvPr id="29" name="Content Placeholder 5">
              <a:extLst>
                <a:ext uri="{FF2B5EF4-FFF2-40B4-BE49-F238E27FC236}">
                  <a16:creationId xmlns:a16="http://schemas.microsoft.com/office/drawing/2014/main" id="{DA60A995-4DED-4799-8528-243A9A4F9AAD}"/>
                </a:ext>
              </a:extLst>
            </p:cNvPr>
            <p:cNvSpPr txBox="1">
              <a:spLocks/>
            </p:cNvSpPr>
            <p:nvPr userDrawn="1"/>
          </p:nvSpPr>
          <p:spPr>
            <a:xfrm>
              <a:off x="655362" y="3066496"/>
              <a:ext cx="2328903" cy="2303181"/>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50000"/>
                    </a:schemeClr>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600" b="1">
                  <a:solidFill>
                    <a:schemeClr val="bg1"/>
                  </a:solidFill>
                </a:rPr>
                <a:t>Joint planning</a:t>
              </a:r>
            </a:p>
            <a:p>
              <a:pPr marL="171450" indent="-171450">
                <a:buFont typeface="Arial" panose="020B0604020202020204" pitchFamily="34" charset="0"/>
                <a:buChar char="•"/>
              </a:pPr>
              <a:r>
                <a:rPr lang="en-US" sz="1600" b="1">
                  <a:solidFill>
                    <a:schemeClr val="bg1"/>
                  </a:solidFill>
                </a:rPr>
                <a:t>Thorough understanding of your goals</a:t>
              </a:r>
            </a:p>
            <a:p>
              <a:pPr marL="171450" indent="-171450">
                <a:buFont typeface="Arial" panose="020B0604020202020204" pitchFamily="34" charset="0"/>
                <a:buChar char="•"/>
              </a:pPr>
              <a:r>
                <a:rPr lang="en-US" sz="1600" b="1">
                  <a:solidFill>
                    <a:schemeClr val="bg1"/>
                  </a:solidFill>
                </a:rPr>
                <a:t>Analysis of key data/processes</a:t>
              </a:r>
            </a:p>
            <a:p>
              <a:pPr marL="171450" indent="-171450">
                <a:buFont typeface="Arial" panose="020B0604020202020204" pitchFamily="34" charset="0"/>
                <a:buChar char="•"/>
              </a:pPr>
              <a:r>
                <a:rPr lang="en-US" sz="1600" b="1">
                  <a:solidFill>
                    <a:schemeClr val="bg1"/>
                  </a:solidFill>
                </a:rPr>
                <a:t>Onsite planning/ scoping sessions</a:t>
              </a:r>
            </a:p>
          </p:txBody>
        </p:sp>
        <p:sp>
          <p:nvSpPr>
            <p:cNvPr id="36" name="Content Placeholder 5">
              <a:extLst>
                <a:ext uri="{FF2B5EF4-FFF2-40B4-BE49-F238E27FC236}">
                  <a16:creationId xmlns:a16="http://schemas.microsoft.com/office/drawing/2014/main" id="{ECB52FFA-3AD4-4D6F-A1AB-7EAAFEC35136}"/>
                </a:ext>
              </a:extLst>
            </p:cNvPr>
            <p:cNvSpPr txBox="1">
              <a:spLocks/>
            </p:cNvSpPr>
            <p:nvPr userDrawn="1"/>
          </p:nvSpPr>
          <p:spPr>
            <a:xfrm>
              <a:off x="9469419" y="1979370"/>
              <a:ext cx="1763275" cy="980386"/>
            </a:xfrm>
            <a:prstGeom prst="rect">
              <a:avLst/>
            </a:prstGeom>
          </p:spPr>
          <p:txBody>
            <a:bodyPr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50000"/>
                    </a:schemeClr>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a:solidFill>
                    <a:schemeClr val="bg1"/>
                  </a:solidFill>
                </a:rPr>
                <a:t>Go-live </a:t>
              </a:r>
              <a:br>
                <a:rPr lang="en-US" sz="2000" b="1">
                  <a:solidFill>
                    <a:schemeClr val="bg1"/>
                  </a:solidFill>
                </a:rPr>
              </a:br>
              <a:r>
                <a:rPr lang="en-US" sz="2000" b="1">
                  <a:solidFill>
                    <a:schemeClr val="bg1"/>
                  </a:solidFill>
                </a:rPr>
                <a:t>phase</a:t>
              </a:r>
            </a:p>
          </p:txBody>
        </p:sp>
        <p:sp>
          <p:nvSpPr>
            <p:cNvPr id="37" name="Content Placeholder 5">
              <a:extLst>
                <a:ext uri="{FF2B5EF4-FFF2-40B4-BE49-F238E27FC236}">
                  <a16:creationId xmlns:a16="http://schemas.microsoft.com/office/drawing/2014/main" id="{4A1B4A41-64FB-482F-8ECE-94D9FF265831}"/>
                </a:ext>
              </a:extLst>
            </p:cNvPr>
            <p:cNvSpPr txBox="1">
              <a:spLocks/>
            </p:cNvSpPr>
            <p:nvPr userDrawn="1"/>
          </p:nvSpPr>
          <p:spPr>
            <a:xfrm>
              <a:off x="6693654" y="1979370"/>
              <a:ext cx="1763275" cy="980386"/>
            </a:xfrm>
            <a:prstGeom prst="rect">
              <a:avLst/>
            </a:prstGeom>
          </p:spPr>
          <p:txBody>
            <a:bodyPr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50000"/>
                    </a:schemeClr>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a:solidFill>
                    <a:schemeClr val="bg1"/>
                  </a:solidFill>
                </a:rPr>
                <a:t>Validation </a:t>
              </a:r>
              <a:br>
                <a:rPr lang="en-US" sz="2000" b="1">
                  <a:solidFill>
                    <a:schemeClr val="bg1"/>
                  </a:solidFill>
                </a:rPr>
              </a:br>
              <a:r>
                <a:rPr lang="en-US" sz="2000" b="1">
                  <a:solidFill>
                    <a:schemeClr val="bg1"/>
                  </a:solidFill>
                </a:rPr>
                <a:t>phase</a:t>
              </a:r>
            </a:p>
          </p:txBody>
        </p:sp>
        <p:sp>
          <p:nvSpPr>
            <p:cNvPr id="38" name="Content Placeholder 5">
              <a:extLst>
                <a:ext uri="{FF2B5EF4-FFF2-40B4-BE49-F238E27FC236}">
                  <a16:creationId xmlns:a16="http://schemas.microsoft.com/office/drawing/2014/main" id="{160D1BD2-2550-4DEA-8399-69590312DB8E}"/>
                </a:ext>
              </a:extLst>
            </p:cNvPr>
            <p:cNvSpPr txBox="1">
              <a:spLocks/>
            </p:cNvSpPr>
            <p:nvPr userDrawn="1"/>
          </p:nvSpPr>
          <p:spPr>
            <a:xfrm>
              <a:off x="3815985" y="1991004"/>
              <a:ext cx="1763275" cy="980386"/>
            </a:xfrm>
            <a:prstGeom prst="rect">
              <a:avLst/>
            </a:prstGeom>
          </p:spPr>
          <p:txBody>
            <a:bodyPr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50000"/>
                    </a:schemeClr>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a:solidFill>
                    <a:schemeClr val="bg1"/>
                  </a:solidFill>
                </a:rPr>
                <a:t>Execution </a:t>
              </a:r>
              <a:br>
                <a:rPr lang="en-US" sz="2000" b="1">
                  <a:solidFill>
                    <a:schemeClr val="bg1"/>
                  </a:solidFill>
                </a:rPr>
              </a:br>
              <a:r>
                <a:rPr lang="en-US" sz="2000" b="1">
                  <a:solidFill>
                    <a:schemeClr val="bg1"/>
                  </a:solidFill>
                </a:rPr>
                <a:t>phase</a:t>
              </a:r>
            </a:p>
          </p:txBody>
        </p:sp>
        <p:sp>
          <p:nvSpPr>
            <p:cNvPr id="39" name="Content Placeholder 5">
              <a:extLst>
                <a:ext uri="{FF2B5EF4-FFF2-40B4-BE49-F238E27FC236}">
                  <a16:creationId xmlns:a16="http://schemas.microsoft.com/office/drawing/2014/main" id="{2CA5945F-921D-402F-A2AE-785DD160CB97}"/>
                </a:ext>
              </a:extLst>
            </p:cNvPr>
            <p:cNvSpPr txBox="1">
              <a:spLocks/>
            </p:cNvSpPr>
            <p:nvPr userDrawn="1"/>
          </p:nvSpPr>
          <p:spPr>
            <a:xfrm>
              <a:off x="3506773" y="3066496"/>
              <a:ext cx="2328903" cy="2303181"/>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50000"/>
                    </a:schemeClr>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600" b="1">
                  <a:solidFill>
                    <a:schemeClr val="bg1"/>
                  </a:solidFill>
                </a:rPr>
                <a:t>Transparency </a:t>
              </a:r>
            </a:p>
            <a:p>
              <a:pPr marL="171450" indent="-171450">
                <a:buFont typeface="Arial" panose="020B0604020202020204" pitchFamily="34" charset="0"/>
                <a:buChar char="•"/>
              </a:pPr>
              <a:r>
                <a:rPr lang="en-US" sz="1600" b="1">
                  <a:solidFill>
                    <a:schemeClr val="bg1"/>
                  </a:solidFill>
                </a:rPr>
                <a:t>Disciplined project management</a:t>
              </a:r>
            </a:p>
            <a:p>
              <a:pPr marL="171450" indent="-171450">
                <a:buFont typeface="Arial" panose="020B0604020202020204" pitchFamily="34" charset="0"/>
                <a:buChar char="•"/>
              </a:pPr>
              <a:r>
                <a:rPr lang="en-US" sz="1600" b="1">
                  <a:solidFill>
                    <a:schemeClr val="bg1"/>
                  </a:solidFill>
                </a:rPr>
                <a:t>Iterative releases and checkpoints</a:t>
              </a:r>
            </a:p>
            <a:p>
              <a:pPr marL="171450" indent="-171450">
                <a:buFont typeface="Arial" panose="020B0604020202020204" pitchFamily="34" charset="0"/>
                <a:buChar char="•"/>
              </a:pPr>
              <a:r>
                <a:rPr lang="en-US" sz="1600" b="1">
                  <a:solidFill>
                    <a:schemeClr val="bg1"/>
                  </a:solidFill>
                </a:rPr>
                <a:t>Onsite summits and governance meetings</a:t>
              </a:r>
            </a:p>
          </p:txBody>
        </p:sp>
        <p:sp>
          <p:nvSpPr>
            <p:cNvPr id="40" name="Content Placeholder 5">
              <a:extLst>
                <a:ext uri="{FF2B5EF4-FFF2-40B4-BE49-F238E27FC236}">
                  <a16:creationId xmlns:a16="http://schemas.microsoft.com/office/drawing/2014/main" id="{FC3DB33E-233B-4FA3-A1C7-A237ACB0C643}"/>
                </a:ext>
              </a:extLst>
            </p:cNvPr>
            <p:cNvSpPr txBox="1">
              <a:spLocks/>
            </p:cNvSpPr>
            <p:nvPr userDrawn="1"/>
          </p:nvSpPr>
          <p:spPr>
            <a:xfrm>
              <a:off x="6410839" y="3066496"/>
              <a:ext cx="2328903" cy="2303181"/>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50000"/>
                    </a:schemeClr>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600" b="1">
                  <a:solidFill>
                    <a:schemeClr val="bg1"/>
                  </a:solidFill>
                </a:rPr>
                <a:t>Joint benefit certification</a:t>
              </a:r>
            </a:p>
            <a:p>
              <a:pPr marL="171450" indent="-171450">
                <a:buFont typeface="Arial" panose="020B0604020202020204" pitchFamily="34" charset="0"/>
                <a:buChar char="•"/>
              </a:pPr>
              <a:r>
                <a:rPr lang="en-US" sz="1600" b="1">
                  <a:solidFill>
                    <a:schemeClr val="bg1"/>
                  </a:solidFill>
                </a:rPr>
                <a:t>Member-based and operations scenario testing</a:t>
              </a:r>
            </a:p>
            <a:p>
              <a:pPr marL="171450" indent="-171450">
                <a:buFont typeface="Arial" panose="020B0604020202020204" pitchFamily="34" charset="0"/>
                <a:buChar char="•"/>
              </a:pPr>
              <a:r>
                <a:rPr lang="en-US" sz="1600" b="1">
                  <a:solidFill>
                    <a:schemeClr val="bg1"/>
                  </a:solidFill>
                </a:rPr>
                <a:t>Joint cycle testing</a:t>
              </a:r>
            </a:p>
            <a:p>
              <a:pPr marL="171450" indent="-171450">
                <a:buFont typeface="Arial" panose="020B0604020202020204" pitchFamily="34" charset="0"/>
                <a:buChar char="•"/>
              </a:pPr>
              <a:r>
                <a:rPr lang="en-US" sz="1600" b="1">
                  <a:solidFill>
                    <a:schemeClr val="bg1"/>
                  </a:solidFill>
                </a:rPr>
                <a:t>Onsite test planning</a:t>
              </a:r>
            </a:p>
          </p:txBody>
        </p:sp>
        <p:sp>
          <p:nvSpPr>
            <p:cNvPr id="41" name="Content Placeholder 5">
              <a:extLst>
                <a:ext uri="{FF2B5EF4-FFF2-40B4-BE49-F238E27FC236}">
                  <a16:creationId xmlns:a16="http://schemas.microsoft.com/office/drawing/2014/main" id="{C056793B-8AEF-4FDE-A696-842D9CEF175D}"/>
                </a:ext>
              </a:extLst>
            </p:cNvPr>
            <p:cNvSpPr txBox="1">
              <a:spLocks/>
            </p:cNvSpPr>
            <p:nvPr userDrawn="1"/>
          </p:nvSpPr>
          <p:spPr>
            <a:xfrm>
              <a:off x="9236872" y="3066496"/>
              <a:ext cx="2328903" cy="2303181"/>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50000"/>
                    </a:schemeClr>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600" b="1">
                  <a:solidFill>
                    <a:schemeClr val="bg1"/>
                  </a:solidFill>
                </a:rPr>
                <a:t>Readiness checklists</a:t>
              </a:r>
            </a:p>
            <a:p>
              <a:pPr marL="171450" indent="-171450">
                <a:buFont typeface="Arial" panose="020B0604020202020204" pitchFamily="34" charset="0"/>
                <a:buChar char="•"/>
              </a:pPr>
              <a:r>
                <a:rPr lang="en-US" sz="1600" b="1">
                  <a:solidFill>
                    <a:schemeClr val="bg1"/>
                  </a:solidFill>
                </a:rPr>
                <a:t>Comprehensive risk review </a:t>
              </a:r>
            </a:p>
            <a:p>
              <a:pPr marL="171450" indent="-171450">
                <a:buFont typeface="Arial" panose="020B0604020202020204" pitchFamily="34" charset="0"/>
                <a:buChar char="•"/>
              </a:pPr>
              <a:r>
                <a:rPr lang="en-US" sz="1600" b="1">
                  <a:solidFill>
                    <a:schemeClr val="bg1"/>
                  </a:solidFill>
                </a:rPr>
                <a:t>Go-live support room</a:t>
              </a:r>
            </a:p>
            <a:p>
              <a:pPr marL="171450" indent="-171450">
                <a:buFont typeface="Arial" panose="020B0604020202020204" pitchFamily="34" charset="0"/>
                <a:buChar char="•"/>
              </a:pPr>
              <a:r>
                <a:rPr lang="en-US" sz="1600" b="1">
                  <a:solidFill>
                    <a:schemeClr val="bg1"/>
                  </a:solidFill>
                </a:rPr>
                <a:t>Onsite support</a:t>
              </a:r>
            </a:p>
          </p:txBody>
        </p:sp>
      </p:grpSp>
      <p:sp>
        <p:nvSpPr>
          <p:cNvPr id="49" name="Text Placeholder 11">
            <a:extLst>
              <a:ext uri="{FF2B5EF4-FFF2-40B4-BE49-F238E27FC236}">
                <a16:creationId xmlns:a16="http://schemas.microsoft.com/office/drawing/2014/main" id="{22B3687F-97CC-4E38-961A-E8AEBC13CF6A}"/>
              </a:ext>
            </a:extLst>
          </p:cNvPr>
          <p:cNvSpPr>
            <a:spLocks noGrp="1"/>
          </p:cNvSpPr>
          <p:nvPr>
            <p:ph type="body" sz="quarter" idx="15"/>
          </p:nvPr>
        </p:nvSpPr>
        <p:spPr bwMode="white">
          <a:xfrm>
            <a:off x="6626824" y="1974894"/>
            <a:ext cx="4846320" cy="815975"/>
          </a:xfrm>
        </p:spPr>
        <p:txBody>
          <a:bodyPr>
            <a:noAutofit/>
          </a:bodyPr>
          <a:lstStyle>
            <a:lvl1pPr marL="0" indent="0">
              <a:buFont typeface="Arial" panose="020B0604020202020204" pitchFamily="34" charset="0"/>
              <a:buNone/>
              <a:defRPr sz="2000" b="1">
                <a:solidFill>
                  <a:schemeClr val="bg1"/>
                </a:solidFill>
              </a:defRPr>
            </a:lvl1pPr>
            <a:lvl2pPr marL="0" indent="0">
              <a:buNone/>
              <a:defRPr sz="2000" b="1">
                <a:solidFill>
                  <a:schemeClr val="bg1"/>
                </a:solidFill>
              </a:defRPr>
            </a:lvl2pPr>
            <a:lvl3pPr marL="0" indent="0">
              <a:buNone/>
              <a:defRPr sz="2000" b="1">
                <a:solidFill>
                  <a:schemeClr val="bg1"/>
                </a:solidFill>
              </a:defRPr>
            </a:lvl3pPr>
            <a:lvl4pPr marL="0" indent="0">
              <a:buNone/>
              <a:defRPr sz="2000" b="1">
                <a:solidFill>
                  <a:schemeClr val="bg1"/>
                </a:solidFill>
              </a:defRPr>
            </a:lvl4pPr>
            <a:lvl5pPr marL="0" indent="0">
              <a:buNone/>
              <a:defRPr sz="2000" b="1">
                <a:solidFill>
                  <a:schemeClr val="bg1"/>
                </a:solidFill>
              </a:defRPr>
            </a:lvl5pPr>
          </a:lstStyle>
          <a:p>
            <a:pPr lvl="0"/>
            <a:r>
              <a:rPr lang="en-US"/>
              <a:t>Edit Master text styles</a:t>
            </a:r>
          </a:p>
        </p:txBody>
      </p:sp>
      <p:sp>
        <p:nvSpPr>
          <p:cNvPr id="55" name="Text Placeholder 11">
            <a:extLst>
              <a:ext uri="{FF2B5EF4-FFF2-40B4-BE49-F238E27FC236}">
                <a16:creationId xmlns:a16="http://schemas.microsoft.com/office/drawing/2014/main" id="{C64ECFF2-7896-41CE-8BDF-15E9774555B6}"/>
              </a:ext>
            </a:extLst>
          </p:cNvPr>
          <p:cNvSpPr>
            <a:spLocks noGrp="1"/>
          </p:cNvSpPr>
          <p:nvPr>
            <p:ph type="body" sz="quarter" idx="17"/>
          </p:nvPr>
        </p:nvSpPr>
        <p:spPr bwMode="white">
          <a:xfrm>
            <a:off x="761998" y="3099816"/>
            <a:ext cx="4849571" cy="2926080"/>
          </a:xfrm>
        </p:spPr>
        <p:txBody>
          <a:bodyPr>
            <a:noAutofit/>
          </a:bodyPr>
          <a:lstStyle>
            <a:lvl1pPr marL="0" indent="0">
              <a:buFont typeface="Arial" panose="020B0604020202020204" pitchFamily="34" charset="0"/>
              <a:buNone/>
              <a:defRPr sz="2000" b="1">
                <a:solidFill>
                  <a:schemeClr val="bg1"/>
                </a:solidFill>
              </a:defRPr>
            </a:lvl1pPr>
            <a:lvl2pPr marL="0" indent="0">
              <a:buFont typeface="Arial" panose="020B0604020202020204" pitchFamily="34" charset="0"/>
              <a:buNone/>
              <a:defRPr sz="2000" b="0">
                <a:solidFill>
                  <a:schemeClr val="bg1"/>
                </a:solidFill>
              </a:defRPr>
            </a:lvl2pPr>
            <a:lvl3pPr marL="233363" indent="-233363">
              <a:buClr>
                <a:schemeClr val="bg1"/>
              </a:buClr>
              <a:buFont typeface="Arial" panose="020B0604020202020204" pitchFamily="34" charset="0"/>
              <a:buChar char="•"/>
              <a:tabLst/>
              <a:defRPr sz="2000" b="0">
                <a:solidFill>
                  <a:schemeClr val="bg1"/>
                </a:solidFill>
              </a:defRPr>
            </a:lvl3pPr>
            <a:lvl4pPr marL="458788" indent="-233363">
              <a:buClr>
                <a:schemeClr val="bg1"/>
              </a:buClr>
              <a:buFont typeface="Arial" panose="020B0604020202020204" pitchFamily="34" charset="0"/>
              <a:buChar char="–"/>
              <a:tabLst/>
              <a:defRPr sz="2000" b="0">
                <a:solidFill>
                  <a:schemeClr val="bg1"/>
                </a:solidFill>
              </a:defRPr>
            </a:lvl4pPr>
            <a:lvl5pPr marL="692150" indent="-225425">
              <a:buFont typeface="Arial" panose="020B0604020202020204" pitchFamily="34" charset="0"/>
              <a:buChar char="•"/>
              <a:tabLst/>
              <a:defRPr sz="2000" b="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7" name="Text Placeholder 11">
            <a:extLst>
              <a:ext uri="{FF2B5EF4-FFF2-40B4-BE49-F238E27FC236}">
                <a16:creationId xmlns:a16="http://schemas.microsoft.com/office/drawing/2014/main" id="{45B66869-B555-4793-B97A-EF6CC909FE54}"/>
              </a:ext>
            </a:extLst>
          </p:cNvPr>
          <p:cNvSpPr>
            <a:spLocks noGrp="1"/>
          </p:cNvSpPr>
          <p:nvPr>
            <p:ph type="body" sz="quarter" idx="19"/>
          </p:nvPr>
        </p:nvSpPr>
        <p:spPr bwMode="white">
          <a:xfrm>
            <a:off x="6618721" y="3099816"/>
            <a:ext cx="4846320" cy="2926080"/>
          </a:xfrm>
        </p:spPr>
        <p:txBody>
          <a:bodyPr>
            <a:noAutofit/>
          </a:bodyPr>
          <a:lstStyle>
            <a:lvl1pPr marL="0" indent="0">
              <a:buFont typeface="Arial" panose="020B0604020202020204" pitchFamily="34" charset="0"/>
              <a:buNone/>
              <a:defRPr sz="2000" b="1">
                <a:solidFill>
                  <a:schemeClr val="bg1"/>
                </a:solidFill>
              </a:defRPr>
            </a:lvl1pPr>
            <a:lvl2pPr marL="0" indent="0">
              <a:buFont typeface="Arial" panose="020B0604020202020204" pitchFamily="34" charset="0"/>
              <a:buNone/>
              <a:defRPr sz="2000" b="0">
                <a:solidFill>
                  <a:schemeClr val="bg1"/>
                </a:solidFill>
              </a:defRPr>
            </a:lvl2pPr>
            <a:lvl3pPr marL="233363" indent="-227013">
              <a:buClr>
                <a:schemeClr val="bg1"/>
              </a:buClr>
              <a:buFont typeface="Arial" panose="020B0604020202020204" pitchFamily="34" charset="0"/>
              <a:buChar char="•"/>
              <a:tabLst/>
              <a:defRPr sz="2000" b="0">
                <a:solidFill>
                  <a:schemeClr val="bg1"/>
                </a:solidFill>
              </a:defRPr>
            </a:lvl3pPr>
            <a:lvl4pPr marL="458788" indent="-233363">
              <a:buClr>
                <a:schemeClr val="bg1"/>
              </a:buClr>
              <a:buFont typeface="Arial" panose="020B0604020202020204" pitchFamily="34" charset="0"/>
              <a:buChar char="–"/>
              <a:tabLst/>
              <a:defRPr sz="2000" b="0">
                <a:solidFill>
                  <a:schemeClr val="bg1"/>
                </a:solidFill>
              </a:defRPr>
            </a:lvl4pPr>
            <a:lvl5pPr marL="692150" indent="-217488">
              <a:buFont typeface="Arial" panose="020B0604020202020204" pitchFamily="34" charset="0"/>
              <a:buChar char="•"/>
              <a:tabLst/>
              <a:defRPr sz="2000" b="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343189A9-4E79-491D-BB74-1F7410BABDC6}"/>
              </a:ext>
            </a:extLst>
          </p:cNvPr>
          <p:cNvSpPr>
            <a:spLocks noGrp="1"/>
          </p:cNvSpPr>
          <p:nvPr>
            <p:ph type="body" sz="quarter" idx="13"/>
          </p:nvPr>
        </p:nvSpPr>
        <p:spPr bwMode="white">
          <a:xfrm>
            <a:off x="761998" y="1974894"/>
            <a:ext cx="4849571" cy="815975"/>
          </a:xfrm>
        </p:spPr>
        <p:txBody>
          <a:bodyPr>
            <a:noAutofit/>
          </a:bodyPr>
          <a:lstStyle>
            <a:lvl1pPr marL="0" indent="0">
              <a:buFont typeface="Arial" panose="020B0604020202020204" pitchFamily="34" charset="0"/>
              <a:buNone/>
              <a:defRPr sz="2000" b="1">
                <a:solidFill>
                  <a:schemeClr val="bg1"/>
                </a:solidFill>
              </a:defRPr>
            </a:lvl1pPr>
            <a:lvl2pPr marL="0" indent="0">
              <a:buNone/>
              <a:defRPr sz="2000" b="1">
                <a:solidFill>
                  <a:schemeClr val="bg1"/>
                </a:solidFill>
              </a:defRPr>
            </a:lvl2pPr>
            <a:lvl3pPr marL="0" indent="0">
              <a:buNone/>
              <a:defRPr sz="2000" b="1">
                <a:solidFill>
                  <a:schemeClr val="bg1"/>
                </a:solidFill>
              </a:defRPr>
            </a:lvl3pPr>
            <a:lvl4pPr marL="0" indent="0">
              <a:buNone/>
              <a:defRPr sz="2000" b="1">
                <a:solidFill>
                  <a:schemeClr val="bg1"/>
                </a:solidFill>
              </a:defRPr>
            </a:lvl4pPr>
            <a:lvl5pPr marL="0" indent="0">
              <a:buNone/>
              <a:defRPr sz="2000" b="1">
                <a:solidFill>
                  <a:schemeClr val="bg1"/>
                </a:solidFill>
              </a:defRPr>
            </a:lvl5pPr>
          </a:lstStyle>
          <a:p>
            <a:pPr lvl="0"/>
            <a:r>
              <a:rPr lang="en-US"/>
              <a:t>Edit Master text styles</a:t>
            </a:r>
          </a:p>
        </p:txBody>
      </p:sp>
      <p:sp>
        <p:nvSpPr>
          <p:cNvPr id="7" name="Text Placeholder 6">
            <a:extLst>
              <a:ext uri="{FF2B5EF4-FFF2-40B4-BE49-F238E27FC236}">
                <a16:creationId xmlns:a16="http://schemas.microsoft.com/office/drawing/2014/main" id="{E4D22401-1ED6-46C3-B822-EDB79669927C}"/>
              </a:ext>
            </a:extLst>
          </p:cNvPr>
          <p:cNvSpPr>
            <a:spLocks noGrp="1"/>
          </p:cNvSpPr>
          <p:nvPr>
            <p:ph type="body" sz="quarter" idx="20"/>
          </p:nvPr>
        </p:nvSpPr>
        <p:spPr>
          <a:xfrm>
            <a:off x="762000" y="1262063"/>
            <a:ext cx="10807700" cy="325437"/>
          </a:xfrm>
        </p:spPr>
        <p:txBody>
          <a:bodyPr anchor="t">
            <a:noAutofit/>
          </a:bodyPr>
          <a:lstStyle>
            <a:lvl1pPr>
              <a:defRPr sz="2000" b="1">
                <a:solidFill>
                  <a:schemeClr val="accent1"/>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Edit Master text styles</a:t>
            </a:r>
          </a:p>
        </p:txBody>
      </p:sp>
    </p:spTree>
    <p:extLst>
      <p:ext uri="{BB962C8B-B14F-4D97-AF65-F5344CB8AC3E}">
        <p14:creationId xmlns:p14="http://schemas.microsoft.com/office/powerpoint/2010/main" val="116100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 Phase Content">
    <p:spTree>
      <p:nvGrpSpPr>
        <p:cNvPr id="1" name=""/>
        <p:cNvGrpSpPr/>
        <p:nvPr/>
      </p:nvGrpSpPr>
      <p:grpSpPr>
        <a:xfrm>
          <a:off x="0" y="0"/>
          <a:ext cx="0" cy="0"/>
          <a:chOff x="0" y="0"/>
          <a:chExt cx="0" cy="0"/>
        </a:xfrm>
      </p:grpSpPr>
      <p:sp>
        <p:nvSpPr>
          <p:cNvPr id="53" name="Rectangle body 3">
            <a:extLst>
              <a:ext uri="{FF2B5EF4-FFF2-40B4-BE49-F238E27FC236}">
                <a16:creationId xmlns:a16="http://schemas.microsoft.com/office/drawing/2014/main" id="{97E13388-4FC1-45DA-939F-4FD125FEB066}"/>
              </a:ext>
            </a:extLst>
          </p:cNvPr>
          <p:cNvSpPr/>
          <p:nvPr userDrawn="1"/>
        </p:nvSpPr>
        <p:spPr>
          <a:xfrm>
            <a:off x="7993152" y="2994660"/>
            <a:ext cx="3812012" cy="3232810"/>
          </a:xfrm>
          <a:prstGeom prst="rect">
            <a:avLst/>
          </a:prstGeom>
          <a:solidFill>
            <a:srgbClr val="00B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a:p>
        </p:txBody>
      </p:sp>
      <p:sp>
        <p:nvSpPr>
          <p:cNvPr id="52" name="Rectangle body 2">
            <a:extLst>
              <a:ext uri="{FF2B5EF4-FFF2-40B4-BE49-F238E27FC236}">
                <a16:creationId xmlns:a16="http://schemas.microsoft.com/office/drawing/2014/main" id="{581EC2BF-048E-4371-9C42-9D1EAA861D70}"/>
              </a:ext>
            </a:extLst>
          </p:cNvPr>
          <p:cNvSpPr/>
          <p:nvPr userDrawn="1"/>
        </p:nvSpPr>
        <p:spPr>
          <a:xfrm>
            <a:off x="4216651" y="2994660"/>
            <a:ext cx="3776500" cy="3232810"/>
          </a:xfrm>
          <a:prstGeom prst="rect">
            <a:avLst/>
          </a:prstGeom>
          <a:solidFill>
            <a:srgbClr val="5B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a:p>
        </p:txBody>
      </p:sp>
      <p:sp>
        <p:nvSpPr>
          <p:cNvPr id="51" name="Rectangle body 1">
            <a:extLst>
              <a:ext uri="{FF2B5EF4-FFF2-40B4-BE49-F238E27FC236}">
                <a16:creationId xmlns:a16="http://schemas.microsoft.com/office/drawing/2014/main" id="{20AEBA18-A033-4F29-B3C4-FC0C03E23829}"/>
              </a:ext>
            </a:extLst>
          </p:cNvPr>
          <p:cNvSpPr/>
          <p:nvPr userDrawn="1"/>
        </p:nvSpPr>
        <p:spPr>
          <a:xfrm>
            <a:off x="384048" y="2994659"/>
            <a:ext cx="3832604" cy="3232811"/>
          </a:xfrm>
          <a:prstGeom prst="rect">
            <a:avLst/>
          </a:pr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2" name="Rectangle: Head 3">
            <a:extLst>
              <a:ext uri="{FF2B5EF4-FFF2-40B4-BE49-F238E27FC236}">
                <a16:creationId xmlns:a16="http://schemas.microsoft.com/office/drawing/2014/main" id="{06AC4331-29C4-4AE5-828E-1778E0CB0669}"/>
              </a:ext>
            </a:extLst>
          </p:cNvPr>
          <p:cNvSpPr/>
          <p:nvPr userDrawn="1"/>
        </p:nvSpPr>
        <p:spPr>
          <a:xfrm flipH="1">
            <a:off x="7982939" y="1659516"/>
            <a:ext cx="3822225" cy="1371600"/>
          </a:xfrm>
          <a:prstGeom prst="round1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1" name="Rectangle: Head 2">
            <a:extLst>
              <a:ext uri="{FF2B5EF4-FFF2-40B4-BE49-F238E27FC236}">
                <a16:creationId xmlns:a16="http://schemas.microsoft.com/office/drawing/2014/main" id="{0C7A141F-0F02-4388-81C0-4806E798AF75}"/>
              </a:ext>
            </a:extLst>
          </p:cNvPr>
          <p:cNvSpPr/>
          <p:nvPr userDrawn="1"/>
        </p:nvSpPr>
        <p:spPr>
          <a:xfrm flipH="1">
            <a:off x="4168139" y="1659516"/>
            <a:ext cx="3822225" cy="1371600"/>
          </a:xfrm>
          <a:prstGeom prst="round1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7" name="Rectangle: Head 1">
            <a:extLst>
              <a:ext uri="{FF2B5EF4-FFF2-40B4-BE49-F238E27FC236}">
                <a16:creationId xmlns:a16="http://schemas.microsoft.com/office/drawing/2014/main" id="{0D2133D8-64DB-46AB-BD57-E521430EC4AE}"/>
              </a:ext>
            </a:extLst>
          </p:cNvPr>
          <p:cNvSpPr/>
          <p:nvPr userDrawn="1"/>
        </p:nvSpPr>
        <p:spPr>
          <a:xfrm flipH="1">
            <a:off x="384047" y="1659516"/>
            <a:ext cx="3832604" cy="1371600"/>
          </a:xfrm>
          <a:prstGeom prst="round1Rect">
            <a:avLst>
              <a:gd name="adj" fmla="val 16289"/>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 name="Slide Number">
            <a:extLst>
              <a:ext uri="{FF2B5EF4-FFF2-40B4-BE49-F238E27FC236}">
                <a16:creationId xmlns:a16="http://schemas.microsoft.com/office/drawing/2014/main" id="{236B94F6-B6EB-4C01-95EA-C1E5D7A08F87}"/>
              </a:ext>
            </a:extLst>
          </p:cNvPr>
          <p:cNvSpPr>
            <a:spLocks noGrp="1"/>
          </p:cNvSpPr>
          <p:nvPr>
            <p:ph type="sldNum" sz="quarter" idx="12"/>
          </p:nvPr>
        </p:nvSpPr>
        <p:spPr/>
        <p:txBody>
          <a:bodyPr/>
          <a:lstStyle/>
          <a:p>
            <a:fld id="{30723C64-E9EE-4260-BE60-6555669B16D5}" type="slidenum">
              <a:rPr lang="en-US" smtClean="0"/>
              <a:t>‹#›</a:t>
            </a:fld>
            <a:endParaRPr lang="en-US"/>
          </a:p>
        </p:txBody>
      </p:sp>
      <p:sp>
        <p:nvSpPr>
          <p:cNvPr id="5" name="Footer">
            <a:extLst>
              <a:ext uri="{FF2B5EF4-FFF2-40B4-BE49-F238E27FC236}">
                <a16:creationId xmlns:a16="http://schemas.microsoft.com/office/drawing/2014/main" id="{E26AA177-5B88-42D3-919A-8B8D00958953}"/>
              </a:ext>
            </a:extLst>
          </p:cNvPr>
          <p:cNvSpPr>
            <a:spLocks noGrp="1"/>
          </p:cNvSpPr>
          <p:nvPr>
            <p:ph type="ftr" sz="quarter" idx="11"/>
          </p:nvPr>
        </p:nvSpPr>
        <p:spPr/>
        <p:txBody>
          <a:bodyPr/>
          <a:lstStyle/>
          <a:p>
            <a:endParaRPr lang="en-US"/>
          </a:p>
        </p:txBody>
      </p:sp>
      <p:sp>
        <p:nvSpPr>
          <p:cNvPr id="42" name="Column body 3">
            <a:extLst>
              <a:ext uri="{FF2B5EF4-FFF2-40B4-BE49-F238E27FC236}">
                <a16:creationId xmlns:a16="http://schemas.microsoft.com/office/drawing/2014/main" id="{9DB1E3CD-CC52-4ECD-BFCE-D02EED794C22}"/>
              </a:ext>
            </a:extLst>
          </p:cNvPr>
          <p:cNvSpPr>
            <a:spLocks noGrp="1"/>
          </p:cNvSpPr>
          <p:nvPr>
            <p:ph type="body" sz="quarter" idx="19"/>
          </p:nvPr>
        </p:nvSpPr>
        <p:spPr bwMode="white">
          <a:xfrm>
            <a:off x="8381511" y="3099816"/>
            <a:ext cx="3108960" cy="2926080"/>
          </a:xfrm>
        </p:spPr>
        <p:txBody>
          <a:bodyPr>
            <a:noAutofit/>
          </a:bodyPr>
          <a:lstStyle>
            <a:lvl1pPr marL="0" indent="0">
              <a:buFont typeface="Arial" panose="020B0604020202020204" pitchFamily="34" charset="0"/>
              <a:buNone/>
              <a:defRPr sz="2000" b="1">
                <a:solidFill>
                  <a:schemeClr val="bg1"/>
                </a:solidFill>
              </a:defRPr>
            </a:lvl1pPr>
            <a:lvl2pPr marL="0" indent="0">
              <a:buFont typeface="Arial" panose="020B0604020202020204" pitchFamily="34" charset="0"/>
              <a:buNone/>
              <a:defRPr sz="2000" b="0">
                <a:solidFill>
                  <a:schemeClr val="bg1"/>
                </a:solidFill>
              </a:defRPr>
            </a:lvl2pPr>
            <a:lvl3pPr marL="233363" indent="-233363">
              <a:buFont typeface="Arial" panose="020B0604020202020204" pitchFamily="34" charset="0"/>
              <a:buChar char="•"/>
              <a:tabLst/>
              <a:defRPr sz="2000" b="0">
                <a:solidFill>
                  <a:schemeClr val="bg1"/>
                </a:solidFill>
              </a:defRPr>
            </a:lvl3pPr>
            <a:lvl4pPr marL="458788" indent="-233363">
              <a:buClr>
                <a:schemeClr val="bg1"/>
              </a:buClr>
              <a:buFont typeface="Arial" panose="020B0604020202020204" pitchFamily="34" charset="0"/>
              <a:buChar char="–"/>
              <a:tabLst/>
              <a:defRPr sz="2000" b="0">
                <a:solidFill>
                  <a:schemeClr val="bg1"/>
                </a:solidFill>
              </a:defRPr>
            </a:lvl4pPr>
            <a:lvl5pPr marL="692150" indent="-233363">
              <a:buFont typeface="Arial" panose="020B0604020202020204" pitchFamily="34" charset="0"/>
              <a:buChar char="•"/>
              <a:tabLst/>
              <a:defRPr sz="2000" b="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Column body 2">
            <a:extLst>
              <a:ext uri="{FF2B5EF4-FFF2-40B4-BE49-F238E27FC236}">
                <a16:creationId xmlns:a16="http://schemas.microsoft.com/office/drawing/2014/main" id="{0A594303-3D62-43F7-831B-82D9163B321A}"/>
              </a:ext>
            </a:extLst>
          </p:cNvPr>
          <p:cNvSpPr>
            <a:spLocks noGrp="1"/>
          </p:cNvSpPr>
          <p:nvPr>
            <p:ph type="body" sz="quarter" idx="18"/>
          </p:nvPr>
        </p:nvSpPr>
        <p:spPr bwMode="white">
          <a:xfrm>
            <a:off x="4631429" y="3099816"/>
            <a:ext cx="3108960" cy="2926080"/>
          </a:xfrm>
        </p:spPr>
        <p:txBody>
          <a:bodyPr>
            <a:noAutofit/>
          </a:bodyPr>
          <a:lstStyle>
            <a:lvl1pPr marL="0" indent="0">
              <a:buFont typeface="Arial" panose="020B0604020202020204" pitchFamily="34" charset="0"/>
              <a:buNone/>
              <a:defRPr sz="2000" b="1">
                <a:solidFill>
                  <a:schemeClr val="bg1"/>
                </a:solidFill>
              </a:defRPr>
            </a:lvl1pPr>
            <a:lvl2pPr marL="0" indent="0">
              <a:buFont typeface="Arial" panose="020B0604020202020204" pitchFamily="34" charset="0"/>
              <a:buNone/>
              <a:defRPr sz="2000" b="0">
                <a:solidFill>
                  <a:schemeClr val="bg1"/>
                </a:solidFill>
              </a:defRPr>
            </a:lvl2pPr>
            <a:lvl3pPr marL="233363" indent="-233363">
              <a:buFont typeface="Arial" panose="020B0604020202020204" pitchFamily="34" charset="0"/>
              <a:buChar char="•"/>
              <a:tabLst/>
              <a:defRPr sz="2000" b="0">
                <a:solidFill>
                  <a:schemeClr val="bg1"/>
                </a:solidFill>
              </a:defRPr>
            </a:lvl3pPr>
            <a:lvl4pPr marL="458788" indent="-233363">
              <a:buClr>
                <a:schemeClr val="bg1"/>
              </a:buClr>
              <a:buFont typeface="Arial" panose="020B0604020202020204" pitchFamily="34" charset="0"/>
              <a:buChar char="–"/>
              <a:tabLst/>
              <a:defRPr sz="2000" b="0">
                <a:solidFill>
                  <a:schemeClr val="bg1"/>
                </a:solidFill>
              </a:defRPr>
            </a:lvl4pPr>
            <a:lvl5pPr marL="692150" indent="-233363">
              <a:buFont typeface="Arial" panose="020B0604020202020204" pitchFamily="34" charset="0"/>
              <a:buChar char="•"/>
              <a:tabLst/>
              <a:defRPr sz="2000" b="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lumn body 1">
            <a:extLst>
              <a:ext uri="{FF2B5EF4-FFF2-40B4-BE49-F238E27FC236}">
                <a16:creationId xmlns:a16="http://schemas.microsoft.com/office/drawing/2014/main" id="{0857C37C-22F0-4D41-BFB5-97526ED41A21}"/>
              </a:ext>
            </a:extLst>
          </p:cNvPr>
          <p:cNvSpPr>
            <a:spLocks noGrp="1"/>
          </p:cNvSpPr>
          <p:nvPr>
            <p:ph type="body" sz="quarter" idx="17"/>
          </p:nvPr>
        </p:nvSpPr>
        <p:spPr bwMode="white">
          <a:xfrm>
            <a:off x="761999" y="3099816"/>
            <a:ext cx="3108960" cy="2926080"/>
          </a:xfrm>
        </p:spPr>
        <p:txBody>
          <a:bodyPr>
            <a:noAutofit/>
          </a:bodyPr>
          <a:lstStyle>
            <a:lvl1pPr marL="0" indent="0">
              <a:buFont typeface="Arial" panose="020B0604020202020204" pitchFamily="34" charset="0"/>
              <a:buNone/>
              <a:defRPr sz="2000" b="1">
                <a:solidFill>
                  <a:schemeClr val="bg1"/>
                </a:solidFill>
              </a:defRPr>
            </a:lvl1pPr>
            <a:lvl2pPr marL="0" indent="0">
              <a:buFont typeface="Arial" panose="020B0604020202020204" pitchFamily="34" charset="0"/>
              <a:buNone/>
              <a:defRPr sz="2000" b="0">
                <a:solidFill>
                  <a:schemeClr val="bg1"/>
                </a:solidFill>
              </a:defRPr>
            </a:lvl2pPr>
            <a:lvl3pPr marL="233363" indent="-233363">
              <a:buClr>
                <a:schemeClr val="bg1"/>
              </a:buClr>
              <a:buFont typeface="Arial" panose="020B0604020202020204" pitchFamily="34" charset="0"/>
              <a:buChar char="•"/>
              <a:tabLst/>
              <a:defRPr sz="2000" b="0">
                <a:solidFill>
                  <a:schemeClr val="bg1"/>
                </a:solidFill>
              </a:defRPr>
            </a:lvl3pPr>
            <a:lvl4pPr marL="458788" indent="-233363">
              <a:buClr>
                <a:schemeClr val="bg1"/>
              </a:buClr>
              <a:buFont typeface="Arial" panose="020B0604020202020204" pitchFamily="34" charset="0"/>
              <a:buChar char="–"/>
              <a:tabLst/>
              <a:defRPr sz="2000" b="0">
                <a:solidFill>
                  <a:schemeClr val="bg1"/>
                </a:solidFill>
              </a:defRPr>
            </a:lvl4pPr>
            <a:lvl5pPr marL="692150" indent="-225425">
              <a:buFont typeface="Arial" panose="020B0604020202020204" pitchFamily="34" charset="0"/>
              <a:buChar char="•"/>
              <a:tabLst/>
              <a:defRPr sz="2000" b="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9" name="Column head 3">
            <a:extLst>
              <a:ext uri="{FF2B5EF4-FFF2-40B4-BE49-F238E27FC236}">
                <a16:creationId xmlns:a16="http://schemas.microsoft.com/office/drawing/2014/main" id="{22B3687F-97CC-4E38-961A-E8AEBC13CF6A}"/>
              </a:ext>
            </a:extLst>
          </p:cNvPr>
          <p:cNvSpPr>
            <a:spLocks noGrp="1"/>
          </p:cNvSpPr>
          <p:nvPr>
            <p:ph type="body" sz="quarter" idx="15"/>
          </p:nvPr>
        </p:nvSpPr>
        <p:spPr bwMode="white">
          <a:xfrm>
            <a:off x="8389614" y="1972552"/>
            <a:ext cx="3108960" cy="815975"/>
          </a:xfrm>
        </p:spPr>
        <p:txBody>
          <a:bodyPr>
            <a:noAutofit/>
          </a:bodyPr>
          <a:lstStyle>
            <a:lvl1pPr marL="0" indent="0">
              <a:buFont typeface="Arial" panose="020B0604020202020204" pitchFamily="34" charset="0"/>
              <a:buNone/>
              <a:defRPr sz="2000" b="1">
                <a:solidFill>
                  <a:schemeClr val="bg1"/>
                </a:solidFill>
              </a:defRPr>
            </a:lvl1pPr>
            <a:lvl2pPr marL="0" indent="0">
              <a:buNone/>
              <a:defRPr sz="2000" b="1">
                <a:solidFill>
                  <a:schemeClr val="bg1"/>
                </a:solidFill>
              </a:defRPr>
            </a:lvl2pPr>
            <a:lvl3pPr marL="0" indent="0">
              <a:buNone/>
              <a:defRPr sz="2000" b="1">
                <a:solidFill>
                  <a:schemeClr val="bg1"/>
                </a:solidFill>
              </a:defRPr>
            </a:lvl3pPr>
            <a:lvl4pPr marL="0" indent="0">
              <a:buNone/>
              <a:defRPr sz="2000" b="1">
                <a:solidFill>
                  <a:schemeClr val="bg1"/>
                </a:solidFill>
              </a:defRPr>
            </a:lvl4pPr>
            <a:lvl5pPr marL="0" indent="0">
              <a:buNone/>
              <a:defRPr sz="2000" b="1">
                <a:solidFill>
                  <a:schemeClr val="bg1"/>
                </a:solidFill>
              </a:defRPr>
            </a:lvl5pPr>
          </a:lstStyle>
          <a:p>
            <a:pPr lvl="0"/>
            <a:r>
              <a:rPr lang="en-US"/>
              <a:t>Edit Master text styles</a:t>
            </a:r>
          </a:p>
        </p:txBody>
      </p:sp>
      <p:sp>
        <p:nvSpPr>
          <p:cNvPr id="48" name="Column head 2">
            <a:extLst>
              <a:ext uri="{FF2B5EF4-FFF2-40B4-BE49-F238E27FC236}">
                <a16:creationId xmlns:a16="http://schemas.microsoft.com/office/drawing/2014/main" id="{A34D1E67-A3D6-4018-990D-66712C52B4F8}"/>
              </a:ext>
            </a:extLst>
          </p:cNvPr>
          <p:cNvSpPr>
            <a:spLocks noGrp="1"/>
          </p:cNvSpPr>
          <p:nvPr>
            <p:ph type="body" sz="quarter" idx="14"/>
          </p:nvPr>
        </p:nvSpPr>
        <p:spPr bwMode="white">
          <a:xfrm>
            <a:off x="4624724" y="1972552"/>
            <a:ext cx="3108960" cy="815975"/>
          </a:xfrm>
        </p:spPr>
        <p:txBody>
          <a:bodyPr>
            <a:noAutofit/>
          </a:bodyPr>
          <a:lstStyle>
            <a:lvl1pPr marL="0" indent="0">
              <a:buFont typeface="Arial" panose="020B0604020202020204" pitchFamily="34" charset="0"/>
              <a:buNone/>
              <a:defRPr sz="2000" b="1">
                <a:solidFill>
                  <a:schemeClr val="bg1"/>
                </a:solidFill>
              </a:defRPr>
            </a:lvl1pPr>
            <a:lvl2pPr marL="0" indent="0">
              <a:buNone/>
              <a:defRPr sz="2000" b="1">
                <a:solidFill>
                  <a:schemeClr val="bg1"/>
                </a:solidFill>
              </a:defRPr>
            </a:lvl2pPr>
            <a:lvl3pPr marL="0" indent="0">
              <a:buNone/>
              <a:defRPr sz="2000" b="1">
                <a:solidFill>
                  <a:schemeClr val="bg1"/>
                </a:solidFill>
              </a:defRPr>
            </a:lvl3pPr>
            <a:lvl4pPr marL="0" indent="0">
              <a:buNone/>
              <a:defRPr sz="2000" b="1">
                <a:solidFill>
                  <a:schemeClr val="bg1"/>
                </a:solidFill>
              </a:defRPr>
            </a:lvl4pPr>
            <a:lvl5pPr marL="0" indent="0">
              <a:buNone/>
              <a:defRPr sz="2000" b="1">
                <a:solidFill>
                  <a:schemeClr val="bg1"/>
                </a:solidFill>
              </a:defRPr>
            </a:lvl5pPr>
          </a:lstStyle>
          <a:p>
            <a:pPr lvl="0"/>
            <a:r>
              <a:rPr lang="en-US"/>
              <a:t>Edit Master text styles</a:t>
            </a:r>
          </a:p>
        </p:txBody>
      </p:sp>
      <p:sp>
        <p:nvSpPr>
          <p:cNvPr id="12" name="Colmun head 1">
            <a:extLst>
              <a:ext uri="{FF2B5EF4-FFF2-40B4-BE49-F238E27FC236}">
                <a16:creationId xmlns:a16="http://schemas.microsoft.com/office/drawing/2014/main" id="{343189A9-4E79-491D-BB74-1F7410BABDC6}"/>
              </a:ext>
            </a:extLst>
          </p:cNvPr>
          <p:cNvSpPr>
            <a:spLocks noGrp="1"/>
          </p:cNvSpPr>
          <p:nvPr>
            <p:ph type="body" sz="quarter" idx="13"/>
          </p:nvPr>
        </p:nvSpPr>
        <p:spPr bwMode="white">
          <a:xfrm>
            <a:off x="761999" y="1972552"/>
            <a:ext cx="3108960" cy="815975"/>
          </a:xfrm>
        </p:spPr>
        <p:txBody>
          <a:bodyPr>
            <a:noAutofit/>
          </a:bodyPr>
          <a:lstStyle>
            <a:lvl1pPr marL="0" indent="0">
              <a:buFont typeface="Arial" panose="020B0604020202020204" pitchFamily="34" charset="0"/>
              <a:buNone/>
              <a:defRPr sz="2000" b="1">
                <a:solidFill>
                  <a:schemeClr val="bg1"/>
                </a:solidFill>
              </a:defRPr>
            </a:lvl1pPr>
            <a:lvl2pPr marL="0" indent="0">
              <a:buNone/>
              <a:defRPr sz="2000" b="1">
                <a:solidFill>
                  <a:schemeClr val="bg1"/>
                </a:solidFill>
              </a:defRPr>
            </a:lvl2pPr>
            <a:lvl3pPr marL="0" indent="0">
              <a:buNone/>
              <a:defRPr sz="2000" b="1">
                <a:solidFill>
                  <a:schemeClr val="bg1"/>
                </a:solidFill>
              </a:defRPr>
            </a:lvl3pPr>
            <a:lvl4pPr marL="0" indent="0">
              <a:buNone/>
              <a:defRPr sz="2000" b="1">
                <a:solidFill>
                  <a:schemeClr val="bg1"/>
                </a:solidFill>
              </a:defRPr>
            </a:lvl4pPr>
            <a:lvl5pPr marL="0" indent="0">
              <a:buNone/>
              <a:defRPr sz="2000" b="1">
                <a:solidFill>
                  <a:schemeClr val="bg1"/>
                </a:solidFill>
              </a:defRPr>
            </a:lvl5pPr>
          </a:lstStyle>
          <a:p>
            <a:pPr lvl="0"/>
            <a:r>
              <a:rPr lang="en-US"/>
              <a:t>Edit Master text styles</a:t>
            </a:r>
          </a:p>
        </p:txBody>
      </p:sp>
      <p:sp>
        <p:nvSpPr>
          <p:cNvPr id="7" name="Subhead">
            <a:extLst>
              <a:ext uri="{FF2B5EF4-FFF2-40B4-BE49-F238E27FC236}">
                <a16:creationId xmlns:a16="http://schemas.microsoft.com/office/drawing/2014/main" id="{E4D22401-1ED6-46C3-B822-EDB79669927C}"/>
              </a:ext>
            </a:extLst>
          </p:cNvPr>
          <p:cNvSpPr>
            <a:spLocks noGrp="1"/>
          </p:cNvSpPr>
          <p:nvPr>
            <p:ph type="body" sz="quarter" idx="20"/>
          </p:nvPr>
        </p:nvSpPr>
        <p:spPr>
          <a:xfrm>
            <a:off x="762000" y="1262063"/>
            <a:ext cx="10744200" cy="325437"/>
          </a:xfrm>
        </p:spPr>
        <p:txBody>
          <a:bodyPr anchor="t">
            <a:noAutofit/>
          </a:bodyPr>
          <a:lstStyle>
            <a:lvl1pPr>
              <a:defRPr sz="2000" b="1">
                <a:solidFill>
                  <a:schemeClr val="accent1"/>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Edit Master text styles</a:t>
            </a:r>
          </a:p>
        </p:txBody>
      </p:sp>
      <p:sp>
        <p:nvSpPr>
          <p:cNvPr id="2" name="Title">
            <a:extLst>
              <a:ext uri="{FF2B5EF4-FFF2-40B4-BE49-F238E27FC236}">
                <a16:creationId xmlns:a16="http://schemas.microsoft.com/office/drawing/2014/main" id="{980C9C93-480D-4506-9A87-2B9F3BDDB26B}"/>
              </a:ext>
            </a:extLst>
          </p:cNvPr>
          <p:cNvSpPr>
            <a:spLocks noGrp="1"/>
          </p:cNvSpPr>
          <p:nvPr>
            <p:ph type="title"/>
          </p:nvPr>
        </p:nvSpPr>
        <p:spPr>
          <a:xfrm>
            <a:off x="761998" y="136844"/>
            <a:ext cx="10744200" cy="914400"/>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2560931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896">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 Phase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7ECBED9D-B00D-4E9E-8706-8422A4BD0E2A}"/>
              </a:ext>
            </a:extLst>
          </p:cNvPr>
          <p:cNvSpPr/>
          <p:nvPr userDrawn="1"/>
        </p:nvSpPr>
        <p:spPr>
          <a:xfrm>
            <a:off x="3238027" y="2973324"/>
            <a:ext cx="2862072" cy="3236976"/>
          </a:xfrm>
          <a:prstGeom prst="rect">
            <a:avLst/>
          </a:prstGeom>
          <a:solidFill>
            <a:srgbClr val="5B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a:p>
        </p:txBody>
      </p:sp>
      <p:sp>
        <p:nvSpPr>
          <p:cNvPr id="17" name="Rectangle 16">
            <a:extLst>
              <a:ext uri="{FF2B5EF4-FFF2-40B4-BE49-F238E27FC236}">
                <a16:creationId xmlns:a16="http://schemas.microsoft.com/office/drawing/2014/main" id="{6411D37F-4CE2-4F7B-8E27-FD6E02CC8C0E}"/>
              </a:ext>
            </a:extLst>
          </p:cNvPr>
          <p:cNvSpPr/>
          <p:nvPr userDrawn="1"/>
        </p:nvSpPr>
        <p:spPr>
          <a:xfrm>
            <a:off x="384047" y="2969787"/>
            <a:ext cx="2862072" cy="3240513"/>
          </a:xfrm>
          <a:prstGeom prst="rect">
            <a:avLst/>
          </a:pr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5C4E9DA-3397-442E-8BF3-6DE0EC2B513A}"/>
              </a:ext>
            </a:extLst>
          </p:cNvPr>
          <p:cNvSpPr/>
          <p:nvPr userDrawn="1"/>
        </p:nvSpPr>
        <p:spPr>
          <a:xfrm>
            <a:off x="6073647" y="2973324"/>
            <a:ext cx="2862072" cy="3236976"/>
          </a:xfrm>
          <a:prstGeom prst="rect">
            <a:avLst/>
          </a:prstGeom>
          <a:solidFill>
            <a:srgbClr val="00B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a:p>
        </p:txBody>
      </p:sp>
      <p:sp>
        <p:nvSpPr>
          <p:cNvPr id="20" name="Rectangle 19">
            <a:extLst>
              <a:ext uri="{FF2B5EF4-FFF2-40B4-BE49-F238E27FC236}">
                <a16:creationId xmlns:a16="http://schemas.microsoft.com/office/drawing/2014/main" id="{4C4CF7DA-8778-4ECC-A9FC-D7CE307DE85F}"/>
              </a:ext>
            </a:extLst>
          </p:cNvPr>
          <p:cNvSpPr/>
          <p:nvPr userDrawn="1"/>
        </p:nvSpPr>
        <p:spPr>
          <a:xfrm>
            <a:off x="8927509" y="2973324"/>
            <a:ext cx="2862072" cy="3236976"/>
          </a:xfrm>
          <a:prstGeom prst="rect">
            <a:avLst/>
          </a:prstGeom>
          <a:solidFill>
            <a:srgbClr val="002C5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a:p>
        </p:txBody>
      </p:sp>
      <p:sp>
        <p:nvSpPr>
          <p:cNvPr id="33" name="Rectangle: Single Corner Rounded 32">
            <a:extLst>
              <a:ext uri="{FF2B5EF4-FFF2-40B4-BE49-F238E27FC236}">
                <a16:creationId xmlns:a16="http://schemas.microsoft.com/office/drawing/2014/main" id="{CDE3153F-6FA1-4791-8513-9DE5B2A15437}"/>
              </a:ext>
            </a:extLst>
          </p:cNvPr>
          <p:cNvSpPr/>
          <p:nvPr userDrawn="1"/>
        </p:nvSpPr>
        <p:spPr>
          <a:xfrm flipH="1">
            <a:off x="3204109" y="1659516"/>
            <a:ext cx="2896557" cy="1371600"/>
          </a:xfrm>
          <a:prstGeom prst="round1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4" name="Rectangle: Single Corner Rounded 33">
            <a:extLst>
              <a:ext uri="{FF2B5EF4-FFF2-40B4-BE49-F238E27FC236}">
                <a16:creationId xmlns:a16="http://schemas.microsoft.com/office/drawing/2014/main" id="{89EE4E9C-CAB6-4E0C-8C7A-3060B1A52B1E}"/>
              </a:ext>
            </a:extLst>
          </p:cNvPr>
          <p:cNvSpPr/>
          <p:nvPr userDrawn="1"/>
        </p:nvSpPr>
        <p:spPr>
          <a:xfrm flipH="1">
            <a:off x="6073647" y="1659516"/>
            <a:ext cx="2857305" cy="1371600"/>
          </a:xfrm>
          <a:prstGeom prst="round1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5" name="Rectangle: Single Corner Rounded 34">
            <a:extLst>
              <a:ext uri="{FF2B5EF4-FFF2-40B4-BE49-F238E27FC236}">
                <a16:creationId xmlns:a16="http://schemas.microsoft.com/office/drawing/2014/main" id="{69D5FBAC-C2C1-4FEC-B691-9FF69CFE0CCA}"/>
              </a:ext>
            </a:extLst>
          </p:cNvPr>
          <p:cNvSpPr/>
          <p:nvPr userDrawn="1"/>
        </p:nvSpPr>
        <p:spPr>
          <a:xfrm flipH="1">
            <a:off x="8927509" y="1659516"/>
            <a:ext cx="2857305" cy="1371600"/>
          </a:xfrm>
          <a:prstGeom prst="round1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Rectangle: Single Corner Rounded 2">
            <a:extLst>
              <a:ext uri="{FF2B5EF4-FFF2-40B4-BE49-F238E27FC236}">
                <a16:creationId xmlns:a16="http://schemas.microsoft.com/office/drawing/2014/main" id="{F8860A13-D9AF-45D0-870B-4EF7902AE7E2}"/>
              </a:ext>
            </a:extLst>
          </p:cNvPr>
          <p:cNvSpPr/>
          <p:nvPr userDrawn="1"/>
        </p:nvSpPr>
        <p:spPr>
          <a:xfrm flipH="1">
            <a:off x="384047" y="1659516"/>
            <a:ext cx="2857305" cy="1371600"/>
          </a:xfrm>
          <a:prstGeom prst="round1Rect">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 name="Footer Placeholder 4">
            <a:extLst>
              <a:ext uri="{FF2B5EF4-FFF2-40B4-BE49-F238E27FC236}">
                <a16:creationId xmlns:a16="http://schemas.microsoft.com/office/drawing/2014/main" id="{E26AA177-5B88-42D3-919A-8B8D009589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6B94F6-B6EB-4C01-95EA-C1E5D7A08F87}"/>
              </a:ext>
            </a:extLst>
          </p:cNvPr>
          <p:cNvSpPr>
            <a:spLocks noGrp="1"/>
          </p:cNvSpPr>
          <p:nvPr>
            <p:ph type="sldNum" sz="quarter" idx="12"/>
          </p:nvPr>
        </p:nvSpPr>
        <p:spPr/>
        <p:txBody>
          <a:bodyPr/>
          <a:lstStyle/>
          <a:p>
            <a:fld id="{30723C64-E9EE-4260-BE60-6555669B16D5}" type="slidenum">
              <a:rPr lang="en-US" smtClean="0"/>
              <a:t>‹#›</a:t>
            </a:fld>
            <a:endParaRPr lang="en-US"/>
          </a:p>
        </p:txBody>
      </p:sp>
      <p:sp>
        <p:nvSpPr>
          <p:cNvPr id="2" name="Title 1">
            <a:extLst>
              <a:ext uri="{FF2B5EF4-FFF2-40B4-BE49-F238E27FC236}">
                <a16:creationId xmlns:a16="http://schemas.microsoft.com/office/drawing/2014/main" id="{980C9C93-480D-4506-9A87-2B9F3BDDB26B}"/>
              </a:ext>
            </a:extLst>
          </p:cNvPr>
          <p:cNvSpPr>
            <a:spLocks noGrp="1"/>
          </p:cNvSpPr>
          <p:nvPr>
            <p:ph type="title"/>
          </p:nvPr>
        </p:nvSpPr>
        <p:spPr>
          <a:xfrm>
            <a:off x="761999" y="136844"/>
            <a:ext cx="10803776" cy="914400"/>
          </a:xfrm>
        </p:spPr>
        <p:txBody>
          <a:bodyPr/>
          <a:lstStyle/>
          <a:p>
            <a:r>
              <a:rPr lang="en-US"/>
              <a:t>Click to edit Master title style</a:t>
            </a:r>
          </a:p>
        </p:txBody>
      </p:sp>
      <p:grpSp>
        <p:nvGrpSpPr>
          <p:cNvPr id="4" name="text" hidden="1">
            <a:extLst>
              <a:ext uri="{FF2B5EF4-FFF2-40B4-BE49-F238E27FC236}">
                <a16:creationId xmlns:a16="http://schemas.microsoft.com/office/drawing/2014/main" id="{791FB798-C9AA-4711-BA48-00CC86149B72}"/>
              </a:ext>
            </a:extLst>
          </p:cNvPr>
          <p:cNvGrpSpPr/>
          <p:nvPr userDrawn="1"/>
        </p:nvGrpSpPr>
        <p:grpSpPr>
          <a:xfrm>
            <a:off x="655362" y="1979370"/>
            <a:ext cx="10910413" cy="3390307"/>
            <a:chOff x="655362" y="1979370"/>
            <a:chExt cx="10910413" cy="3390307"/>
          </a:xfrm>
        </p:grpSpPr>
        <p:sp>
          <p:nvSpPr>
            <p:cNvPr id="28" name="Content Placeholder 5">
              <a:extLst>
                <a:ext uri="{FF2B5EF4-FFF2-40B4-BE49-F238E27FC236}">
                  <a16:creationId xmlns:a16="http://schemas.microsoft.com/office/drawing/2014/main" id="{83056151-629C-411B-8EF8-1F96B21D37C8}"/>
                </a:ext>
              </a:extLst>
            </p:cNvPr>
            <p:cNvSpPr txBox="1">
              <a:spLocks/>
            </p:cNvSpPr>
            <p:nvPr userDrawn="1"/>
          </p:nvSpPr>
          <p:spPr>
            <a:xfrm>
              <a:off x="981844" y="1979370"/>
              <a:ext cx="1763275" cy="980386"/>
            </a:xfrm>
            <a:prstGeom prst="rect">
              <a:avLst/>
            </a:prstGeom>
          </p:spPr>
          <p:txBody>
            <a:bodyPr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50000"/>
                    </a:schemeClr>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a:solidFill>
                    <a:schemeClr val="bg1"/>
                  </a:solidFill>
                </a:rPr>
                <a:t>Foundation </a:t>
              </a:r>
              <a:br>
                <a:rPr lang="en-US" sz="2000" b="1">
                  <a:solidFill>
                    <a:schemeClr val="bg1"/>
                  </a:solidFill>
                </a:rPr>
              </a:br>
              <a:r>
                <a:rPr lang="en-US" sz="2000" b="1">
                  <a:solidFill>
                    <a:schemeClr val="bg1"/>
                  </a:solidFill>
                </a:rPr>
                <a:t>phase</a:t>
              </a:r>
            </a:p>
          </p:txBody>
        </p:sp>
        <p:sp>
          <p:nvSpPr>
            <p:cNvPr id="29" name="Content Placeholder 5">
              <a:extLst>
                <a:ext uri="{FF2B5EF4-FFF2-40B4-BE49-F238E27FC236}">
                  <a16:creationId xmlns:a16="http://schemas.microsoft.com/office/drawing/2014/main" id="{DA60A995-4DED-4799-8528-243A9A4F9AAD}"/>
                </a:ext>
              </a:extLst>
            </p:cNvPr>
            <p:cNvSpPr txBox="1">
              <a:spLocks/>
            </p:cNvSpPr>
            <p:nvPr userDrawn="1"/>
          </p:nvSpPr>
          <p:spPr>
            <a:xfrm>
              <a:off x="655362" y="3066496"/>
              <a:ext cx="2328903" cy="2303181"/>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50000"/>
                    </a:schemeClr>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600" b="1">
                  <a:solidFill>
                    <a:schemeClr val="bg1"/>
                  </a:solidFill>
                </a:rPr>
                <a:t>Joint planning</a:t>
              </a:r>
            </a:p>
            <a:p>
              <a:pPr marL="171450" indent="-171450">
                <a:buFont typeface="Arial" panose="020B0604020202020204" pitchFamily="34" charset="0"/>
                <a:buChar char="•"/>
              </a:pPr>
              <a:r>
                <a:rPr lang="en-US" sz="1600" b="1">
                  <a:solidFill>
                    <a:schemeClr val="bg1"/>
                  </a:solidFill>
                </a:rPr>
                <a:t>Thorough understanding of your goals</a:t>
              </a:r>
            </a:p>
            <a:p>
              <a:pPr marL="171450" indent="-171450">
                <a:buFont typeface="Arial" panose="020B0604020202020204" pitchFamily="34" charset="0"/>
                <a:buChar char="•"/>
              </a:pPr>
              <a:r>
                <a:rPr lang="en-US" sz="1600" b="1">
                  <a:solidFill>
                    <a:schemeClr val="bg1"/>
                  </a:solidFill>
                </a:rPr>
                <a:t>Analysis of key data/processes</a:t>
              </a:r>
            </a:p>
            <a:p>
              <a:pPr marL="171450" indent="-171450">
                <a:buFont typeface="Arial" panose="020B0604020202020204" pitchFamily="34" charset="0"/>
                <a:buChar char="•"/>
              </a:pPr>
              <a:r>
                <a:rPr lang="en-US" sz="1600" b="1">
                  <a:solidFill>
                    <a:schemeClr val="bg1"/>
                  </a:solidFill>
                </a:rPr>
                <a:t>Onsite planning/ scoping sessions</a:t>
              </a:r>
            </a:p>
          </p:txBody>
        </p:sp>
        <p:sp>
          <p:nvSpPr>
            <p:cNvPr id="36" name="Content Placeholder 5">
              <a:extLst>
                <a:ext uri="{FF2B5EF4-FFF2-40B4-BE49-F238E27FC236}">
                  <a16:creationId xmlns:a16="http://schemas.microsoft.com/office/drawing/2014/main" id="{ECB52FFA-3AD4-4D6F-A1AB-7EAAFEC35136}"/>
                </a:ext>
              </a:extLst>
            </p:cNvPr>
            <p:cNvSpPr txBox="1">
              <a:spLocks/>
            </p:cNvSpPr>
            <p:nvPr userDrawn="1"/>
          </p:nvSpPr>
          <p:spPr>
            <a:xfrm>
              <a:off x="9469419" y="1979370"/>
              <a:ext cx="1763275" cy="980386"/>
            </a:xfrm>
            <a:prstGeom prst="rect">
              <a:avLst/>
            </a:prstGeom>
          </p:spPr>
          <p:txBody>
            <a:bodyPr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50000"/>
                    </a:schemeClr>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a:solidFill>
                    <a:schemeClr val="bg1"/>
                  </a:solidFill>
                </a:rPr>
                <a:t>Go-live </a:t>
              </a:r>
              <a:br>
                <a:rPr lang="en-US" sz="2000" b="1">
                  <a:solidFill>
                    <a:schemeClr val="bg1"/>
                  </a:solidFill>
                </a:rPr>
              </a:br>
              <a:r>
                <a:rPr lang="en-US" sz="2000" b="1">
                  <a:solidFill>
                    <a:schemeClr val="bg1"/>
                  </a:solidFill>
                </a:rPr>
                <a:t>phase</a:t>
              </a:r>
            </a:p>
          </p:txBody>
        </p:sp>
        <p:sp>
          <p:nvSpPr>
            <p:cNvPr id="37" name="Content Placeholder 5">
              <a:extLst>
                <a:ext uri="{FF2B5EF4-FFF2-40B4-BE49-F238E27FC236}">
                  <a16:creationId xmlns:a16="http://schemas.microsoft.com/office/drawing/2014/main" id="{4A1B4A41-64FB-482F-8ECE-94D9FF265831}"/>
                </a:ext>
              </a:extLst>
            </p:cNvPr>
            <p:cNvSpPr txBox="1">
              <a:spLocks/>
            </p:cNvSpPr>
            <p:nvPr userDrawn="1"/>
          </p:nvSpPr>
          <p:spPr>
            <a:xfrm>
              <a:off x="6693654" y="1979370"/>
              <a:ext cx="1763275" cy="980386"/>
            </a:xfrm>
            <a:prstGeom prst="rect">
              <a:avLst/>
            </a:prstGeom>
          </p:spPr>
          <p:txBody>
            <a:bodyPr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50000"/>
                    </a:schemeClr>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a:solidFill>
                    <a:schemeClr val="bg1"/>
                  </a:solidFill>
                </a:rPr>
                <a:t>Validation </a:t>
              </a:r>
              <a:br>
                <a:rPr lang="en-US" sz="2000" b="1">
                  <a:solidFill>
                    <a:schemeClr val="bg1"/>
                  </a:solidFill>
                </a:rPr>
              </a:br>
              <a:r>
                <a:rPr lang="en-US" sz="2000" b="1">
                  <a:solidFill>
                    <a:schemeClr val="bg1"/>
                  </a:solidFill>
                </a:rPr>
                <a:t>phase</a:t>
              </a:r>
            </a:p>
          </p:txBody>
        </p:sp>
        <p:sp>
          <p:nvSpPr>
            <p:cNvPr id="38" name="Content Placeholder 5">
              <a:extLst>
                <a:ext uri="{FF2B5EF4-FFF2-40B4-BE49-F238E27FC236}">
                  <a16:creationId xmlns:a16="http://schemas.microsoft.com/office/drawing/2014/main" id="{160D1BD2-2550-4DEA-8399-69590312DB8E}"/>
                </a:ext>
              </a:extLst>
            </p:cNvPr>
            <p:cNvSpPr txBox="1">
              <a:spLocks/>
            </p:cNvSpPr>
            <p:nvPr userDrawn="1"/>
          </p:nvSpPr>
          <p:spPr>
            <a:xfrm>
              <a:off x="3815985" y="1991004"/>
              <a:ext cx="1763275" cy="980386"/>
            </a:xfrm>
            <a:prstGeom prst="rect">
              <a:avLst/>
            </a:prstGeom>
          </p:spPr>
          <p:txBody>
            <a:bodyPr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50000"/>
                    </a:schemeClr>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a:solidFill>
                    <a:schemeClr val="bg1"/>
                  </a:solidFill>
                </a:rPr>
                <a:t>Execution </a:t>
              </a:r>
              <a:br>
                <a:rPr lang="en-US" sz="2000" b="1">
                  <a:solidFill>
                    <a:schemeClr val="bg1"/>
                  </a:solidFill>
                </a:rPr>
              </a:br>
              <a:r>
                <a:rPr lang="en-US" sz="2000" b="1">
                  <a:solidFill>
                    <a:schemeClr val="bg1"/>
                  </a:solidFill>
                </a:rPr>
                <a:t>phase</a:t>
              </a:r>
            </a:p>
          </p:txBody>
        </p:sp>
        <p:sp>
          <p:nvSpPr>
            <p:cNvPr id="39" name="Content Placeholder 5">
              <a:extLst>
                <a:ext uri="{FF2B5EF4-FFF2-40B4-BE49-F238E27FC236}">
                  <a16:creationId xmlns:a16="http://schemas.microsoft.com/office/drawing/2014/main" id="{2CA5945F-921D-402F-A2AE-785DD160CB97}"/>
                </a:ext>
              </a:extLst>
            </p:cNvPr>
            <p:cNvSpPr txBox="1">
              <a:spLocks/>
            </p:cNvSpPr>
            <p:nvPr userDrawn="1"/>
          </p:nvSpPr>
          <p:spPr>
            <a:xfrm>
              <a:off x="3506773" y="3066496"/>
              <a:ext cx="2328903" cy="2303181"/>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50000"/>
                    </a:schemeClr>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600" b="1">
                  <a:solidFill>
                    <a:schemeClr val="bg1"/>
                  </a:solidFill>
                </a:rPr>
                <a:t>Transparency </a:t>
              </a:r>
            </a:p>
            <a:p>
              <a:pPr marL="171450" indent="-171450">
                <a:buFont typeface="Arial" panose="020B0604020202020204" pitchFamily="34" charset="0"/>
                <a:buChar char="•"/>
              </a:pPr>
              <a:r>
                <a:rPr lang="en-US" sz="1600" b="1">
                  <a:solidFill>
                    <a:schemeClr val="bg1"/>
                  </a:solidFill>
                </a:rPr>
                <a:t>Disciplined project management</a:t>
              </a:r>
            </a:p>
            <a:p>
              <a:pPr marL="171450" indent="-171450">
                <a:buFont typeface="Arial" panose="020B0604020202020204" pitchFamily="34" charset="0"/>
                <a:buChar char="•"/>
              </a:pPr>
              <a:r>
                <a:rPr lang="en-US" sz="1600" b="1">
                  <a:solidFill>
                    <a:schemeClr val="bg1"/>
                  </a:solidFill>
                </a:rPr>
                <a:t>Iterative releases and checkpoints</a:t>
              </a:r>
            </a:p>
            <a:p>
              <a:pPr marL="171450" indent="-171450">
                <a:buFont typeface="Arial" panose="020B0604020202020204" pitchFamily="34" charset="0"/>
                <a:buChar char="•"/>
              </a:pPr>
              <a:r>
                <a:rPr lang="en-US" sz="1600" b="1">
                  <a:solidFill>
                    <a:schemeClr val="bg1"/>
                  </a:solidFill>
                </a:rPr>
                <a:t>Onsite summits and governance meetings</a:t>
              </a:r>
            </a:p>
          </p:txBody>
        </p:sp>
        <p:sp>
          <p:nvSpPr>
            <p:cNvPr id="40" name="Content Placeholder 5">
              <a:extLst>
                <a:ext uri="{FF2B5EF4-FFF2-40B4-BE49-F238E27FC236}">
                  <a16:creationId xmlns:a16="http://schemas.microsoft.com/office/drawing/2014/main" id="{FC3DB33E-233B-4FA3-A1C7-A237ACB0C643}"/>
                </a:ext>
              </a:extLst>
            </p:cNvPr>
            <p:cNvSpPr txBox="1">
              <a:spLocks/>
            </p:cNvSpPr>
            <p:nvPr userDrawn="1"/>
          </p:nvSpPr>
          <p:spPr>
            <a:xfrm>
              <a:off x="6410839" y="3066496"/>
              <a:ext cx="2328903" cy="2303181"/>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50000"/>
                    </a:schemeClr>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600" b="1">
                  <a:solidFill>
                    <a:schemeClr val="bg1"/>
                  </a:solidFill>
                </a:rPr>
                <a:t>Joint benefit certification</a:t>
              </a:r>
            </a:p>
            <a:p>
              <a:pPr marL="171450" indent="-171450">
                <a:buFont typeface="Arial" panose="020B0604020202020204" pitchFamily="34" charset="0"/>
                <a:buChar char="•"/>
              </a:pPr>
              <a:r>
                <a:rPr lang="en-US" sz="1600" b="1">
                  <a:solidFill>
                    <a:schemeClr val="bg1"/>
                  </a:solidFill>
                </a:rPr>
                <a:t>Member-based and operations scenario testing</a:t>
              </a:r>
            </a:p>
            <a:p>
              <a:pPr marL="171450" indent="-171450">
                <a:buFont typeface="Arial" panose="020B0604020202020204" pitchFamily="34" charset="0"/>
                <a:buChar char="•"/>
              </a:pPr>
              <a:r>
                <a:rPr lang="en-US" sz="1600" b="1">
                  <a:solidFill>
                    <a:schemeClr val="bg1"/>
                  </a:solidFill>
                </a:rPr>
                <a:t>Joint cycle testing</a:t>
              </a:r>
            </a:p>
            <a:p>
              <a:pPr marL="171450" indent="-171450">
                <a:buFont typeface="Arial" panose="020B0604020202020204" pitchFamily="34" charset="0"/>
                <a:buChar char="•"/>
              </a:pPr>
              <a:r>
                <a:rPr lang="en-US" sz="1600" b="1">
                  <a:solidFill>
                    <a:schemeClr val="bg1"/>
                  </a:solidFill>
                </a:rPr>
                <a:t>Onsite test planning</a:t>
              </a:r>
            </a:p>
          </p:txBody>
        </p:sp>
        <p:sp>
          <p:nvSpPr>
            <p:cNvPr id="41" name="Content Placeholder 5">
              <a:extLst>
                <a:ext uri="{FF2B5EF4-FFF2-40B4-BE49-F238E27FC236}">
                  <a16:creationId xmlns:a16="http://schemas.microsoft.com/office/drawing/2014/main" id="{C056793B-8AEF-4FDE-A696-842D9CEF175D}"/>
                </a:ext>
              </a:extLst>
            </p:cNvPr>
            <p:cNvSpPr txBox="1">
              <a:spLocks/>
            </p:cNvSpPr>
            <p:nvPr userDrawn="1"/>
          </p:nvSpPr>
          <p:spPr>
            <a:xfrm>
              <a:off x="9236872" y="3066496"/>
              <a:ext cx="2328903" cy="2303181"/>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50000"/>
                    </a:schemeClr>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600" b="1">
                  <a:solidFill>
                    <a:schemeClr val="bg1"/>
                  </a:solidFill>
                </a:rPr>
                <a:t>Readiness checklists</a:t>
              </a:r>
            </a:p>
            <a:p>
              <a:pPr marL="171450" indent="-171450">
                <a:buFont typeface="Arial" panose="020B0604020202020204" pitchFamily="34" charset="0"/>
                <a:buChar char="•"/>
              </a:pPr>
              <a:r>
                <a:rPr lang="en-US" sz="1600" b="1">
                  <a:solidFill>
                    <a:schemeClr val="bg1"/>
                  </a:solidFill>
                </a:rPr>
                <a:t>Comprehensive risk review </a:t>
              </a:r>
            </a:p>
            <a:p>
              <a:pPr marL="171450" indent="-171450">
                <a:buFont typeface="Arial" panose="020B0604020202020204" pitchFamily="34" charset="0"/>
                <a:buChar char="•"/>
              </a:pPr>
              <a:r>
                <a:rPr lang="en-US" sz="1600" b="1">
                  <a:solidFill>
                    <a:schemeClr val="bg1"/>
                  </a:solidFill>
                </a:rPr>
                <a:t>Go-live support room</a:t>
              </a:r>
            </a:p>
            <a:p>
              <a:pPr marL="171450" indent="-171450">
                <a:buFont typeface="Arial" panose="020B0604020202020204" pitchFamily="34" charset="0"/>
                <a:buChar char="•"/>
              </a:pPr>
              <a:r>
                <a:rPr lang="en-US" sz="1600" b="1">
                  <a:solidFill>
                    <a:schemeClr val="bg1"/>
                  </a:solidFill>
                </a:rPr>
                <a:t>Onsite support</a:t>
              </a:r>
            </a:p>
          </p:txBody>
        </p:sp>
      </p:grpSp>
      <p:sp>
        <p:nvSpPr>
          <p:cNvPr id="55" name="Text Placeholder 11">
            <a:extLst>
              <a:ext uri="{FF2B5EF4-FFF2-40B4-BE49-F238E27FC236}">
                <a16:creationId xmlns:a16="http://schemas.microsoft.com/office/drawing/2014/main" id="{C64ECFF2-7896-41CE-8BDF-15E9774555B6}"/>
              </a:ext>
            </a:extLst>
          </p:cNvPr>
          <p:cNvSpPr>
            <a:spLocks noGrp="1"/>
          </p:cNvSpPr>
          <p:nvPr>
            <p:ph type="body" sz="quarter" idx="17"/>
          </p:nvPr>
        </p:nvSpPr>
        <p:spPr bwMode="white">
          <a:xfrm>
            <a:off x="761999" y="3098063"/>
            <a:ext cx="2324100" cy="3010637"/>
          </a:xfrm>
        </p:spPr>
        <p:txBody>
          <a:bodyPr>
            <a:noAutofit/>
          </a:bodyPr>
          <a:lstStyle>
            <a:lvl1pPr marL="0" indent="0">
              <a:buFont typeface="Arial" panose="020B0604020202020204" pitchFamily="34" charset="0"/>
              <a:buNone/>
              <a:defRPr sz="1800" b="1">
                <a:solidFill>
                  <a:schemeClr val="bg1"/>
                </a:solidFill>
              </a:defRPr>
            </a:lvl1pPr>
            <a:lvl2pPr marL="0" indent="0">
              <a:buFont typeface="Arial" panose="020B0604020202020204" pitchFamily="34" charset="0"/>
              <a:buNone/>
              <a:defRPr sz="1800" b="0">
                <a:solidFill>
                  <a:schemeClr val="bg1"/>
                </a:solidFill>
              </a:defRPr>
            </a:lvl2pPr>
            <a:lvl3pPr marL="177800" indent="-177800">
              <a:buClr>
                <a:schemeClr val="bg1"/>
              </a:buClr>
              <a:buFont typeface="Arial" panose="020B0604020202020204" pitchFamily="34" charset="0"/>
              <a:buChar char="•"/>
              <a:tabLst/>
              <a:defRPr sz="1800" b="0">
                <a:solidFill>
                  <a:schemeClr val="bg1"/>
                </a:solidFill>
              </a:defRPr>
            </a:lvl3pPr>
            <a:lvl4pPr marL="349250" indent="-179388">
              <a:buClr>
                <a:schemeClr val="bg1"/>
              </a:buClr>
              <a:buFont typeface="Arial" panose="020B0604020202020204" pitchFamily="34" charset="0"/>
              <a:buChar char="–"/>
              <a:tabLst/>
              <a:defRPr sz="1800" b="0">
                <a:solidFill>
                  <a:schemeClr val="bg1"/>
                </a:solidFill>
              </a:defRPr>
            </a:lvl4pPr>
            <a:lvl5pPr marL="520700" indent="-163513">
              <a:buFont typeface="Arial" panose="020B0604020202020204" pitchFamily="34" charset="0"/>
              <a:buChar char="•"/>
              <a:tabLst/>
              <a:defRPr sz="1800" b="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6" name="Text Placeholder 11">
            <a:extLst>
              <a:ext uri="{FF2B5EF4-FFF2-40B4-BE49-F238E27FC236}">
                <a16:creationId xmlns:a16="http://schemas.microsoft.com/office/drawing/2014/main" id="{C856F6D6-AF60-4D77-89AA-08B5A42B0B07}"/>
              </a:ext>
            </a:extLst>
          </p:cNvPr>
          <p:cNvSpPr>
            <a:spLocks noGrp="1"/>
          </p:cNvSpPr>
          <p:nvPr>
            <p:ph type="body" sz="quarter" idx="18"/>
          </p:nvPr>
        </p:nvSpPr>
        <p:spPr bwMode="white">
          <a:xfrm>
            <a:off x="3581489" y="3098063"/>
            <a:ext cx="2324100" cy="3010637"/>
          </a:xfrm>
        </p:spPr>
        <p:txBody>
          <a:bodyPr>
            <a:noAutofit/>
          </a:bodyPr>
          <a:lstStyle>
            <a:lvl1pPr marL="0" indent="0">
              <a:buFont typeface="Arial" panose="020B0604020202020204" pitchFamily="34" charset="0"/>
              <a:buNone/>
              <a:defRPr sz="1800" b="1">
                <a:solidFill>
                  <a:schemeClr val="bg1"/>
                </a:solidFill>
              </a:defRPr>
            </a:lvl1pPr>
            <a:lvl2pPr marL="0" indent="0">
              <a:buFont typeface="Arial" panose="020B0604020202020204" pitchFamily="34" charset="0"/>
              <a:buNone/>
              <a:defRPr sz="1800" b="0">
                <a:solidFill>
                  <a:schemeClr val="bg1"/>
                </a:solidFill>
              </a:defRPr>
            </a:lvl2pPr>
            <a:lvl3pPr marL="177800" indent="-177800">
              <a:buClr>
                <a:schemeClr val="bg1"/>
              </a:buClr>
              <a:buFont typeface="Arial" panose="020B0604020202020204" pitchFamily="34" charset="0"/>
              <a:buChar char="•"/>
              <a:tabLst/>
              <a:defRPr lang="en-US" sz="1800" b="0" kern="1200" dirty="0">
                <a:solidFill>
                  <a:schemeClr val="bg1"/>
                </a:solidFill>
                <a:latin typeface="+mn-lt"/>
                <a:ea typeface="+mn-ea"/>
                <a:cs typeface="+mn-cs"/>
              </a:defRPr>
            </a:lvl3pPr>
            <a:lvl4pPr marL="455612" indent="-285750">
              <a:buClr>
                <a:schemeClr val="bg1"/>
              </a:buClr>
              <a:buFont typeface="Arial" panose="020B0604020202020204" pitchFamily="34" charset="0"/>
              <a:buChar char="–"/>
              <a:defRPr lang="en-US" sz="1800" b="0" kern="1200" dirty="0">
                <a:solidFill>
                  <a:schemeClr val="bg1"/>
                </a:solidFill>
                <a:latin typeface="+mn-lt"/>
                <a:ea typeface="+mn-ea"/>
                <a:cs typeface="+mn-cs"/>
              </a:defRPr>
            </a:lvl4pPr>
            <a:lvl5pPr marL="642937" indent="-285750">
              <a:buFont typeface="Arial" panose="020B0604020202020204" pitchFamily="34" charset="0"/>
              <a:buChar char="•"/>
              <a:defRPr lang="en-US" sz="1800" b="0" kern="1200" dirty="0">
                <a:solidFill>
                  <a:schemeClr val="bg1"/>
                </a:solidFill>
                <a:latin typeface="+mn-lt"/>
                <a:ea typeface="+mn-ea"/>
                <a:cs typeface="+mn-cs"/>
              </a:defRPr>
            </a:lvl5pPr>
          </a:lstStyle>
          <a:p>
            <a:pPr lvl="0"/>
            <a:r>
              <a:rPr lang="en-US"/>
              <a:t>Edit Master text styles</a:t>
            </a:r>
          </a:p>
          <a:p>
            <a:pPr lvl="1"/>
            <a:r>
              <a:rPr lang="en-US"/>
              <a:t>Second level</a:t>
            </a:r>
          </a:p>
          <a:p>
            <a:pPr marL="177800" lvl="2" indent="-177800" algn="l" defTabSz="914400" rtl="0" eaLnBrk="1" latinLnBrk="0" hangingPunct="1">
              <a:lnSpc>
                <a:spcPct val="90000"/>
              </a:lnSpc>
              <a:spcBef>
                <a:spcPts val="500"/>
              </a:spcBef>
              <a:buClr>
                <a:schemeClr val="bg1"/>
              </a:buClr>
              <a:buFont typeface="Arial" panose="020B0604020202020204" pitchFamily="34" charset="0"/>
              <a:buChar char="•"/>
              <a:tabLst/>
            </a:pPr>
            <a:r>
              <a:rPr lang="en-US"/>
              <a:t>Third level</a:t>
            </a:r>
          </a:p>
          <a:p>
            <a:pPr marL="349250" lvl="3" indent="-179388" algn="l" defTabSz="914400" rtl="0" eaLnBrk="1" latinLnBrk="0" hangingPunct="1">
              <a:lnSpc>
                <a:spcPct val="90000"/>
              </a:lnSpc>
              <a:spcBef>
                <a:spcPts val="500"/>
              </a:spcBef>
              <a:buClr>
                <a:schemeClr val="bg1"/>
              </a:buClr>
              <a:buFont typeface="Arial" panose="020B0604020202020204" pitchFamily="34" charset="0"/>
              <a:buChar char="–"/>
              <a:tabLst/>
            </a:pPr>
            <a:r>
              <a:rPr lang="en-US"/>
              <a:t>Fourth level</a:t>
            </a:r>
          </a:p>
          <a:p>
            <a:pPr marL="520700" lvl="4" indent="-163513" algn="l" defTabSz="914400" rtl="0" eaLnBrk="1" latinLnBrk="0" hangingPunct="1">
              <a:lnSpc>
                <a:spcPct val="90000"/>
              </a:lnSpc>
              <a:spcBef>
                <a:spcPts val="500"/>
              </a:spcBef>
              <a:buFont typeface="Arial" panose="020B0604020202020204" pitchFamily="34" charset="0"/>
              <a:buChar char="•"/>
              <a:tabLst/>
            </a:pPr>
            <a:r>
              <a:rPr lang="en-US"/>
              <a:t>Fifth level</a:t>
            </a:r>
          </a:p>
        </p:txBody>
      </p:sp>
      <p:sp>
        <p:nvSpPr>
          <p:cNvPr id="57" name="Text Placeholder 11">
            <a:extLst>
              <a:ext uri="{FF2B5EF4-FFF2-40B4-BE49-F238E27FC236}">
                <a16:creationId xmlns:a16="http://schemas.microsoft.com/office/drawing/2014/main" id="{45B66869-B555-4793-B97A-EF6CC909FE54}"/>
              </a:ext>
            </a:extLst>
          </p:cNvPr>
          <p:cNvSpPr>
            <a:spLocks noGrp="1"/>
          </p:cNvSpPr>
          <p:nvPr>
            <p:ph type="body" sz="quarter" idx="19"/>
          </p:nvPr>
        </p:nvSpPr>
        <p:spPr bwMode="white">
          <a:xfrm>
            <a:off x="6464389" y="3098063"/>
            <a:ext cx="2324100" cy="3010637"/>
          </a:xfrm>
        </p:spPr>
        <p:txBody>
          <a:bodyPr>
            <a:noAutofit/>
          </a:bodyPr>
          <a:lstStyle>
            <a:lvl1pPr marL="0" indent="0">
              <a:buFont typeface="Arial" panose="020B0604020202020204" pitchFamily="34" charset="0"/>
              <a:buNone/>
              <a:defRPr sz="1800" b="1">
                <a:solidFill>
                  <a:schemeClr val="bg1"/>
                </a:solidFill>
              </a:defRPr>
            </a:lvl1pPr>
            <a:lvl2pPr marL="0" indent="0">
              <a:buFont typeface="Arial" panose="020B0604020202020204" pitchFamily="34" charset="0"/>
              <a:buNone/>
              <a:defRPr sz="1800" b="0">
                <a:solidFill>
                  <a:schemeClr val="bg1"/>
                </a:solidFill>
              </a:defRPr>
            </a:lvl2pPr>
            <a:lvl3pPr marL="177800" indent="-177800">
              <a:buClr>
                <a:schemeClr val="bg1"/>
              </a:buClr>
              <a:buFont typeface="Arial" panose="020B0604020202020204" pitchFamily="34" charset="0"/>
              <a:buChar char="•"/>
              <a:tabLst/>
              <a:defRPr lang="en-US" sz="1800" b="0" kern="1200" dirty="0">
                <a:solidFill>
                  <a:schemeClr val="bg1"/>
                </a:solidFill>
                <a:latin typeface="+mn-lt"/>
                <a:ea typeface="+mn-ea"/>
                <a:cs typeface="+mn-cs"/>
              </a:defRPr>
            </a:lvl3pPr>
            <a:lvl4pPr marL="455612" indent="-285750">
              <a:buClr>
                <a:schemeClr val="bg1"/>
              </a:buClr>
              <a:buFont typeface="Arial" panose="020B0604020202020204" pitchFamily="34" charset="0"/>
              <a:buChar char="–"/>
              <a:defRPr lang="en-US" sz="1800" b="0" kern="1200" dirty="0">
                <a:solidFill>
                  <a:schemeClr val="bg1"/>
                </a:solidFill>
                <a:latin typeface="+mn-lt"/>
                <a:ea typeface="+mn-ea"/>
                <a:cs typeface="+mn-cs"/>
              </a:defRPr>
            </a:lvl4pPr>
            <a:lvl5pPr marL="642937" indent="-285750">
              <a:buFont typeface="Arial" panose="020B0604020202020204" pitchFamily="34" charset="0"/>
              <a:buChar char="•"/>
              <a:defRPr lang="en-US" sz="1800" b="0" kern="1200" dirty="0">
                <a:solidFill>
                  <a:schemeClr val="bg1"/>
                </a:solidFill>
                <a:latin typeface="+mn-lt"/>
                <a:ea typeface="+mn-ea"/>
                <a:cs typeface="+mn-cs"/>
              </a:defRPr>
            </a:lvl5pPr>
          </a:lstStyle>
          <a:p>
            <a:pPr lvl="0"/>
            <a:r>
              <a:rPr lang="en-US"/>
              <a:t>Edit Master text styles</a:t>
            </a:r>
          </a:p>
          <a:p>
            <a:pPr lvl="1"/>
            <a:r>
              <a:rPr lang="en-US"/>
              <a:t>Second level</a:t>
            </a:r>
          </a:p>
          <a:p>
            <a:pPr marL="177800" lvl="2" indent="-177800" algn="l" defTabSz="914400" rtl="0" eaLnBrk="1" latinLnBrk="0" hangingPunct="1">
              <a:lnSpc>
                <a:spcPct val="90000"/>
              </a:lnSpc>
              <a:spcBef>
                <a:spcPts val="500"/>
              </a:spcBef>
              <a:buClr>
                <a:schemeClr val="bg1"/>
              </a:buClr>
              <a:buFont typeface="Arial" panose="020B0604020202020204" pitchFamily="34" charset="0"/>
              <a:buChar char="•"/>
              <a:tabLst/>
            </a:pPr>
            <a:r>
              <a:rPr lang="en-US"/>
              <a:t>Third level</a:t>
            </a:r>
          </a:p>
          <a:p>
            <a:pPr marL="349250" lvl="3" indent="-179388" algn="l" defTabSz="914400" rtl="0" eaLnBrk="1" latinLnBrk="0" hangingPunct="1">
              <a:lnSpc>
                <a:spcPct val="90000"/>
              </a:lnSpc>
              <a:spcBef>
                <a:spcPts val="500"/>
              </a:spcBef>
              <a:buClr>
                <a:schemeClr val="bg1"/>
              </a:buClr>
              <a:buFont typeface="Arial" panose="020B0604020202020204" pitchFamily="34" charset="0"/>
              <a:buChar char="–"/>
              <a:tabLst/>
            </a:pPr>
            <a:r>
              <a:rPr lang="en-US"/>
              <a:t>Fourth level</a:t>
            </a:r>
          </a:p>
          <a:p>
            <a:pPr marL="520700" lvl="4" indent="-163513" algn="l" defTabSz="914400" rtl="0" eaLnBrk="1" latinLnBrk="0" hangingPunct="1">
              <a:lnSpc>
                <a:spcPct val="90000"/>
              </a:lnSpc>
              <a:spcBef>
                <a:spcPts val="500"/>
              </a:spcBef>
              <a:buFont typeface="Arial" panose="020B0604020202020204" pitchFamily="34" charset="0"/>
              <a:buChar char="•"/>
              <a:tabLst/>
            </a:pPr>
            <a:r>
              <a:rPr lang="en-US"/>
              <a:t>Fifth level</a:t>
            </a:r>
          </a:p>
        </p:txBody>
      </p:sp>
      <p:sp>
        <p:nvSpPr>
          <p:cNvPr id="58" name="Text Placeholder 11">
            <a:extLst>
              <a:ext uri="{FF2B5EF4-FFF2-40B4-BE49-F238E27FC236}">
                <a16:creationId xmlns:a16="http://schemas.microsoft.com/office/drawing/2014/main" id="{D441BC7F-4632-46EB-911F-13BE4121BF46}"/>
              </a:ext>
            </a:extLst>
          </p:cNvPr>
          <p:cNvSpPr>
            <a:spLocks noGrp="1"/>
          </p:cNvSpPr>
          <p:nvPr>
            <p:ph type="body" sz="quarter" idx="20"/>
          </p:nvPr>
        </p:nvSpPr>
        <p:spPr bwMode="white">
          <a:xfrm>
            <a:off x="9309189" y="3098063"/>
            <a:ext cx="2324100" cy="3010637"/>
          </a:xfrm>
        </p:spPr>
        <p:txBody>
          <a:bodyPr>
            <a:noAutofit/>
          </a:bodyPr>
          <a:lstStyle>
            <a:lvl1pPr marL="0" indent="0">
              <a:buFont typeface="Arial" panose="020B0604020202020204" pitchFamily="34" charset="0"/>
              <a:buNone/>
              <a:defRPr sz="1800" b="1">
                <a:solidFill>
                  <a:schemeClr val="bg1"/>
                </a:solidFill>
              </a:defRPr>
            </a:lvl1pPr>
            <a:lvl2pPr marL="0" indent="0">
              <a:buFont typeface="Arial" panose="020B0604020202020204" pitchFamily="34" charset="0"/>
              <a:buNone/>
              <a:defRPr sz="1800" b="0">
                <a:solidFill>
                  <a:schemeClr val="bg1"/>
                </a:solidFill>
              </a:defRPr>
            </a:lvl2pPr>
            <a:lvl3pPr marL="177800" indent="-177800">
              <a:buClr>
                <a:schemeClr val="bg1"/>
              </a:buClr>
              <a:buFont typeface="Arial" panose="020B0604020202020204" pitchFamily="34" charset="0"/>
              <a:buChar char="•"/>
              <a:tabLst/>
              <a:defRPr lang="en-US" sz="1800" b="0" kern="1200" dirty="0">
                <a:solidFill>
                  <a:schemeClr val="bg1"/>
                </a:solidFill>
                <a:latin typeface="+mn-lt"/>
                <a:ea typeface="+mn-ea"/>
                <a:cs typeface="+mn-cs"/>
              </a:defRPr>
            </a:lvl3pPr>
            <a:lvl4pPr marL="455612" indent="-285750">
              <a:buClr>
                <a:schemeClr val="bg1"/>
              </a:buClr>
              <a:buFont typeface="Arial" panose="020B0604020202020204" pitchFamily="34" charset="0"/>
              <a:buChar char="–"/>
              <a:defRPr lang="en-US" sz="1800" b="0" kern="1200" dirty="0">
                <a:solidFill>
                  <a:schemeClr val="bg1"/>
                </a:solidFill>
                <a:latin typeface="+mn-lt"/>
                <a:ea typeface="+mn-ea"/>
                <a:cs typeface="+mn-cs"/>
              </a:defRPr>
            </a:lvl4pPr>
            <a:lvl5pPr marL="642937" indent="-285750">
              <a:buFont typeface="Arial" panose="020B0604020202020204" pitchFamily="34" charset="0"/>
              <a:buChar char="•"/>
              <a:defRPr lang="en-US" sz="1800" b="0" kern="1200" dirty="0">
                <a:solidFill>
                  <a:schemeClr val="bg1"/>
                </a:solidFill>
                <a:latin typeface="+mn-lt"/>
                <a:ea typeface="+mn-ea"/>
                <a:cs typeface="+mn-cs"/>
              </a:defRPr>
            </a:lvl5pPr>
          </a:lstStyle>
          <a:p>
            <a:pPr lvl="0"/>
            <a:r>
              <a:rPr lang="en-US"/>
              <a:t>Edit Master text styles</a:t>
            </a:r>
          </a:p>
          <a:p>
            <a:pPr lvl="1"/>
            <a:r>
              <a:rPr lang="en-US"/>
              <a:t>Second level</a:t>
            </a:r>
          </a:p>
          <a:p>
            <a:pPr marL="177800" lvl="2" indent="-177800" algn="l" defTabSz="914400" rtl="0" eaLnBrk="1" latinLnBrk="0" hangingPunct="1">
              <a:lnSpc>
                <a:spcPct val="90000"/>
              </a:lnSpc>
              <a:spcBef>
                <a:spcPts val="500"/>
              </a:spcBef>
              <a:buClr>
                <a:schemeClr val="bg1"/>
              </a:buClr>
              <a:buFont typeface="Arial" panose="020B0604020202020204" pitchFamily="34" charset="0"/>
              <a:buChar char="•"/>
              <a:tabLst/>
            </a:pPr>
            <a:r>
              <a:rPr lang="en-US"/>
              <a:t>Third level</a:t>
            </a:r>
          </a:p>
          <a:p>
            <a:pPr marL="349250" lvl="3" indent="-179388" algn="l" defTabSz="914400" rtl="0" eaLnBrk="1" latinLnBrk="0" hangingPunct="1">
              <a:lnSpc>
                <a:spcPct val="90000"/>
              </a:lnSpc>
              <a:spcBef>
                <a:spcPts val="500"/>
              </a:spcBef>
              <a:buClr>
                <a:schemeClr val="bg1"/>
              </a:buClr>
              <a:buFont typeface="Arial" panose="020B0604020202020204" pitchFamily="34" charset="0"/>
              <a:buChar char="–"/>
              <a:tabLst/>
            </a:pPr>
            <a:r>
              <a:rPr lang="en-US"/>
              <a:t>Fourth level</a:t>
            </a:r>
          </a:p>
          <a:p>
            <a:pPr marL="520700" lvl="4" indent="-163513" algn="l" defTabSz="914400" rtl="0" eaLnBrk="1" latinLnBrk="0" hangingPunct="1">
              <a:lnSpc>
                <a:spcPct val="90000"/>
              </a:lnSpc>
              <a:spcBef>
                <a:spcPts val="500"/>
              </a:spcBef>
              <a:buFont typeface="Arial" panose="020B0604020202020204" pitchFamily="34" charset="0"/>
              <a:buChar char="•"/>
              <a:tabLst/>
            </a:pPr>
            <a:r>
              <a:rPr lang="en-US"/>
              <a:t>Fifth level</a:t>
            </a:r>
          </a:p>
        </p:txBody>
      </p:sp>
      <p:sp>
        <p:nvSpPr>
          <p:cNvPr id="42" name="Text Placeholder 6">
            <a:extLst>
              <a:ext uri="{FF2B5EF4-FFF2-40B4-BE49-F238E27FC236}">
                <a16:creationId xmlns:a16="http://schemas.microsoft.com/office/drawing/2014/main" id="{997624C6-73D9-4B05-9AB5-63077ACECF64}"/>
              </a:ext>
            </a:extLst>
          </p:cNvPr>
          <p:cNvSpPr>
            <a:spLocks noGrp="1"/>
          </p:cNvSpPr>
          <p:nvPr>
            <p:ph type="body" sz="quarter" idx="21"/>
          </p:nvPr>
        </p:nvSpPr>
        <p:spPr>
          <a:xfrm>
            <a:off x="762000" y="1262063"/>
            <a:ext cx="10807700" cy="325437"/>
          </a:xfrm>
        </p:spPr>
        <p:txBody>
          <a:bodyPr anchor="t">
            <a:noAutofit/>
          </a:bodyPr>
          <a:lstStyle>
            <a:lvl1pPr>
              <a:defRPr sz="2000" b="1">
                <a:solidFill>
                  <a:schemeClr val="accent1"/>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Edit Master text styles</a:t>
            </a:r>
          </a:p>
        </p:txBody>
      </p:sp>
      <p:sp>
        <p:nvSpPr>
          <p:cNvPr id="12" name="Text Placeholder 11">
            <a:extLst>
              <a:ext uri="{FF2B5EF4-FFF2-40B4-BE49-F238E27FC236}">
                <a16:creationId xmlns:a16="http://schemas.microsoft.com/office/drawing/2014/main" id="{343189A9-4E79-491D-BB74-1F7410BABDC6}"/>
              </a:ext>
            </a:extLst>
          </p:cNvPr>
          <p:cNvSpPr>
            <a:spLocks noGrp="1"/>
          </p:cNvSpPr>
          <p:nvPr>
            <p:ph type="body" sz="quarter" idx="13"/>
          </p:nvPr>
        </p:nvSpPr>
        <p:spPr bwMode="white">
          <a:xfrm>
            <a:off x="761999" y="1978358"/>
            <a:ext cx="2324100" cy="815975"/>
          </a:xfrm>
        </p:spPr>
        <p:txBody>
          <a:bodyPr>
            <a:noAutofit/>
          </a:bodyPr>
          <a:lstStyle>
            <a:lvl1pPr marL="0" indent="0">
              <a:buFont typeface="Arial" panose="020B0604020202020204" pitchFamily="34" charset="0"/>
              <a:buNone/>
              <a:defRPr sz="2000" b="1">
                <a:solidFill>
                  <a:schemeClr val="bg1"/>
                </a:solidFill>
              </a:defRPr>
            </a:lvl1pPr>
            <a:lvl2pPr marL="0" indent="0">
              <a:buNone/>
              <a:defRPr sz="2000" b="1">
                <a:solidFill>
                  <a:schemeClr val="bg1"/>
                </a:solidFill>
              </a:defRPr>
            </a:lvl2pPr>
            <a:lvl3pPr marL="0" indent="0">
              <a:buNone/>
              <a:defRPr sz="2000" b="1">
                <a:solidFill>
                  <a:schemeClr val="bg1"/>
                </a:solidFill>
              </a:defRPr>
            </a:lvl3pPr>
            <a:lvl4pPr marL="0" indent="0">
              <a:buNone/>
              <a:defRPr sz="2000" b="1">
                <a:solidFill>
                  <a:schemeClr val="bg1"/>
                </a:solidFill>
              </a:defRPr>
            </a:lvl4pPr>
            <a:lvl5pPr marL="0" indent="0">
              <a:buNone/>
              <a:defRPr sz="2000" b="1">
                <a:solidFill>
                  <a:schemeClr val="bg1"/>
                </a:solidFill>
              </a:defRPr>
            </a:lvl5pPr>
          </a:lstStyle>
          <a:p>
            <a:pPr lvl="0"/>
            <a:r>
              <a:rPr lang="en-US"/>
              <a:t>Edit Master text styles</a:t>
            </a:r>
          </a:p>
        </p:txBody>
      </p:sp>
      <p:sp>
        <p:nvSpPr>
          <p:cNvPr id="48" name="Text Placeholder 11">
            <a:extLst>
              <a:ext uri="{FF2B5EF4-FFF2-40B4-BE49-F238E27FC236}">
                <a16:creationId xmlns:a16="http://schemas.microsoft.com/office/drawing/2014/main" id="{A34D1E67-A3D6-4018-990D-66712C52B4F8}"/>
              </a:ext>
            </a:extLst>
          </p:cNvPr>
          <p:cNvSpPr>
            <a:spLocks noGrp="1"/>
          </p:cNvSpPr>
          <p:nvPr>
            <p:ph type="body" sz="quarter" idx="14"/>
          </p:nvPr>
        </p:nvSpPr>
        <p:spPr bwMode="white">
          <a:xfrm>
            <a:off x="3581489" y="1978358"/>
            <a:ext cx="2324100" cy="815975"/>
          </a:xfrm>
        </p:spPr>
        <p:txBody>
          <a:bodyPr>
            <a:noAutofit/>
          </a:bodyPr>
          <a:lstStyle>
            <a:lvl1pPr marL="0" indent="0">
              <a:buFont typeface="Arial" panose="020B0604020202020204" pitchFamily="34" charset="0"/>
              <a:buNone/>
              <a:defRPr sz="2000" b="1">
                <a:solidFill>
                  <a:schemeClr val="bg1"/>
                </a:solidFill>
              </a:defRPr>
            </a:lvl1pPr>
            <a:lvl2pPr marL="0" indent="0">
              <a:buNone/>
              <a:defRPr sz="2000" b="1">
                <a:solidFill>
                  <a:schemeClr val="bg1"/>
                </a:solidFill>
              </a:defRPr>
            </a:lvl2pPr>
            <a:lvl3pPr marL="0" indent="0">
              <a:buNone/>
              <a:defRPr sz="2000" b="1">
                <a:solidFill>
                  <a:schemeClr val="bg1"/>
                </a:solidFill>
              </a:defRPr>
            </a:lvl3pPr>
            <a:lvl4pPr marL="0" indent="0">
              <a:buNone/>
              <a:defRPr sz="2000" b="1">
                <a:solidFill>
                  <a:schemeClr val="bg1"/>
                </a:solidFill>
              </a:defRPr>
            </a:lvl4pPr>
            <a:lvl5pPr marL="0" indent="0">
              <a:buNone/>
              <a:defRPr sz="2000" b="1">
                <a:solidFill>
                  <a:schemeClr val="bg1"/>
                </a:solidFill>
              </a:defRPr>
            </a:lvl5pPr>
          </a:lstStyle>
          <a:p>
            <a:pPr lvl="0"/>
            <a:r>
              <a:rPr lang="en-US"/>
              <a:t>Edit Master text styles</a:t>
            </a:r>
          </a:p>
        </p:txBody>
      </p:sp>
      <p:sp>
        <p:nvSpPr>
          <p:cNvPr id="49" name="Text Placeholder 11">
            <a:extLst>
              <a:ext uri="{FF2B5EF4-FFF2-40B4-BE49-F238E27FC236}">
                <a16:creationId xmlns:a16="http://schemas.microsoft.com/office/drawing/2014/main" id="{22B3687F-97CC-4E38-961A-E8AEBC13CF6A}"/>
              </a:ext>
            </a:extLst>
          </p:cNvPr>
          <p:cNvSpPr>
            <a:spLocks noGrp="1"/>
          </p:cNvSpPr>
          <p:nvPr>
            <p:ph type="body" sz="quarter" idx="15"/>
          </p:nvPr>
        </p:nvSpPr>
        <p:spPr bwMode="white">
          <a:xfrm>
            <a:off x="6464389" y="1978358"/>
            <a:ext cx="2324100" cy="815975"/>
          </a:xfrm>
        </p:spPr>
        <p:txBody>
          <a:bodyPr>
            <a:noAutofit/>
          </a:bodyPr>
          <a:lstStyle>
            <a:lvl1pPr marL="0" indent="0">
              <a:buFont typeface="Arial" panose="020B0604020202020204" pitchFamily="34" charset="0"/>
              <a:buNone/>
              <a:defRPr sz="2000" b="1">
                <a:solidFill>
                  <a:schemeClr val="bg1"/>
                </a:solidFill>
              </a:defRPr>
            </a:lvl1pPr>
            <a:lvl2pPr marL="0" indent="0">
              <a:buNone/>
              <a:defRPr sz="2000" b="1">
                <a:solidFill>
                  <a:schemeClr val="bg1"/>
                </a:solidFill>
              </a:defRPr>
            </a:lvl2pPr>
            <a:lvl3pPr marL="0" indent="0">
              <a:buNone/>
              <a:defRPr sz="2000" b="1">
                <a:solidFill>
                  <a:schemeClr val="bg1"/>
                </a:solidFill>
              </a:defRPr>
            </a:lvl3pPr>
            <a:lvl4pPr marL="0" indent="0">
              <a:buNone/>
              <a:defRPr sz="2000" b="1">
                <a:solidFill>
                  <a:schemeClr val="bg1"/>
                </a:solidFill>
              </a:defRPr>
            </a:lvl4pPr>
            <a:lvl5pPr marL="0" indent="0">
              <a:buNone/>
              <a:defRPr sz="2000" b="1">
                <a:solidFill>
                  <a:schemeClr val="bg1"/>
                </a:solidFill>
              </a:defRPr>
            </a:lvl5pPr>
          </a:lstStyle>
          <a:p>
            <a:pPr lvl="0"/>
            <a:r>
              <a:rPr lang="en-US"/>
              <a:t>Edit Master text styles</a:t>
            </a:r>
          </a:p>
        </p:txBody>
      </p:sp>
      <p:sp>
        <p:nvSpPr>
          <p:cNvPr id="50" name="Text Placeholder 11">
            <a:extLst>
              <a:ext uri="{FF2B5EF4-FFF2-40B4-BE49-F238E27FC236}">
                <a16:creationId xmlns:a16="http://schemas.microsoft.com/office/drawing/2014/main" id="{9FB2EF6D-5F80-4B91-B508-A1A887F677BD}"/>
              </a:ext>
            </a:extLst>
          </p:cNvPr>
          <p:cNvSpPr>
            <a:spLocks noGrp="1"/>
          </p:cNvSpPr>
          <p:nvPr>
            <p:ph type="body" sz="quarter" idx="16"/>
          </p:nvPr>
        </p:nvSpPr>
        <p:spPr bwMode="white">
          <a:xfrm>
            <a:off x="9309189" y="1978358"/>
            <a:ext cx="2324100" cy="815975"/>
          </a:xfrm>
        </p:spPr>
        <p:txBody>
          <a:bodyPr>
            <a:noAutofit/>
          </a:bodyPr>
          <a:lstStyle>
            <a:lvl1pPr marL="0" indent="0">
              <a:buFont typeface="Arial" panose="020B0604020202020204" pitchFamily="34" charset="0"/>
              <a:buNone/>
              <a:defRPr sz="2000" b="1">
                <a:solidFill>
                  <a:schemeClr val="bg1"/>
                </a:solidFill>
              </a:defRPr>
            </a:lvl1pPr>
            <a:lvl2pPr marL="0" indent="0">
              <a:buNone/>
              <a:defRPr sz="2000" b="1">
                <a:solidFill>
                  <a:schemeClr val="bg1"/>
                </a:solidFill>
              </a:defRPr>
            </a:lvl2pPr>
            <a:lvl3pPr marL="0" indent="0">
              <a:buNone/>
              <a:defRPr sz="2000" b="1">
                <a:solidFill>
                  <a:schemeClr val="bg1"/>
                </a:solidFill>
              </a:defRPr>
            </a:lvl3pPr>
            <a:lvl4pPr marL="0" indent="0">
              <a:buNone/>
              <a:defRPr sz="2000" b="1">
                <a:solidFill>
                  <a:schemeClr val="bg1"/>
                </a:solidFill>
              </a:defRPr>
            </a:lvl4pPr>
            <a:lvl5pPr marL="0" indent="0">
              <a:buNone/>
              <a:defRPr sz="2000" b="1">
                <a:solidFill>
                  <a:schemeClr val="bg1"/>
                </a:solidFill>
              </a:defRPr>
            </a:lvl5pPr>
          </a:lstStyle>
          <a:p>
            <a:pPr lvl="0"/>
            <a:r>
              <a:rPr lang="en-US"/>
              <a:t>Edit Master text styles</a:t>
            </a:r>
          </a:p>
        </p:txBody>
      </p:sp>
    </p:spTree>
    <p:extLst>
      <p:ext uri="{BB962C8B-B14F-4D97-AF65-F5344CB8AC3E}">
        <p14:creationId xmlns:p14="http://schemas.microsoft.com/office/powerpoint/2010/main" val="2567162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4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rend">
    <p:spTree>
      <p:nvGrpSpPr>
        <p:cNvPr id="1" name=""/>
        <p:cNvGrpSpPr/>
        <p:nvPr/>
      </p:nvGrpSpPr>
      <p:grpSpPr>
        <a:xfrm>
          <a:off x="0" y="0"/>
          <a:ext cx="0" cy="0"/>
          <a:chOff x="0" y="0"/>
          <a:chExt cx="0" cy="0"/>
        </a:xfrm>
      </p:grpSpPr>
      <p:sp>
        <p:nvSpPr>
          <p:cNvPr id="9" name="Body copy gray">
            <a:extLst>
              <a:ext uri="{FF2B5EF4-FFF2-40B4-BE49-F238E27FC236}">
                <a16:creationId xmlns:a16="http://schemas.microsoft.com/office/drawing/2014/main" id="{637FDD8E-701C-4A8C-820B-F0040E7050E9}"/>
              </a:ext>
            </a:extLst>
          </p:cNvPr>
          <p:cNvSpPr/>
          <p:nvPr userDrawn="1"/>
        </p:nvSpPr>
        <p:spPr>
          <a:xfrm flipH="1">
            <a:off x="369274" y="1638300"/>
            <a:ext cx="8155695" cy="4584699"/>
          </a:xfrm>
          <a:prstGeom prst="round1Rect">
            <a:avLst>
              <a:gd name="adj" fmla="val 519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a:extLst>
              <a:ext uri="{FF2B5EF4-FFF2-40B4-BE49-F238E27FC236}">
                <a16:creationId xmlns:a16="http://schemas.microsoft.com/office/drawing/2014/main" id="{CED4F0BB-050C-454C-ACEA-1DA9B3D74843}"/>
              </a:ext>
            </a:extLst>
          </p:cNvPr>
          <p:cNvSpPr/>
          <p:nvPr userDrawn="1"/>
        </p:nvSpPr>
        <p:spPr>
          <a:xfrm>
            <a:off x="8524972" y="3936999"/>
            <a:ext cx="3286028" cy="228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a:extLst>
              <a:ext uri="{FF2B5EF4-FFF2-40B4-BE49-F238E27FC236}">
                <a16:creationId xmlns:a16="http://schemas.microsoft.com/office/drawing/2014/main" id="{B6CAA7D7-9628-463F-99F7-D45909E000E6}"/>
              </a:ext>
            </a:extLst>
          </p:cNvPr>
          <p:cNvSpPr/>
          <p:nvPr userDrawn="1"/>
        </p:nvSpPr>
        <p:spPr>
          <a:xfrm>
            <a:off x="8524972" y="1638300"/>
            <a:ext cx="3286028" cy="2298697"/>
          </a:xfrm>
          <a:prstGeom prst="round1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a:extLst>
              <a:ext uri="{FF2B5EF4-FFF2-40B4-BE49-F238E27FC236}">
                <a16:creationId xmlns:a16="http://schemas.microsoft.com/office/drawing/2014/main" id="{236B94F6-B6EB-4C01-95EA-C1E5D7A08F87}"/>
              </a:ext>
            </a:extLst>
          </p:cNvPr>
          <p:cNvSpPr>
            <a:spLocks noGrp="1"/>
          </p:cNvSpPr>
          <p:nvPr>
            <p:ph type="sldNum" sz="quarter" idx="12"/>
          </p:nvPr>
        </p:nvSpPr>
        <p:spPr/>
        <p:txBody>
          <a:bodyPr/>
          <a:lstStyle/>
          <a:p>
            <a:fld id="{30723C64-E9EE-4260-BE60-6555669B16D5}" type="slidenum">
              <a:rPr lang="en-US" smtClean="0"/>
              <a:t>‹#›</a:t>
            </a:fld>
            <a:endParaRPr lang="en-US"/>
          </a:p>
        </p:txBody>
      </p:sp>
      <p:sp>
        <p:nvSpPr>
          <p:cNvPr id="12" name="Footer">
            <a:extLst>
              <a:ext uri="{FF2B5EF4-FFF2-40B4-BE49-F238E27FC236}">
                <a16:creationId xmlns:a16="http://schemas.microsoft.com/office/drawing/2014/main" id="{46BD2FCD-B43A-4075-B04B-4CD2C1993A42}"/>
              </a:ext>
            </a:extLst>
          </p:cNvPr>
          <p:cNvSpPr>
            <a:spLocks noGrp="1"/>
          </p:cNvSpPr>
          <p:nvPr>
            <p:ph type="ftr" sz="quarter" idx="11"/>
          </p:nvPr>
        </p:nvSpPr>
        <p:spPr>
          <a:xfrm>
            <a:off x="761999" y="6470060"/>
            <a:ext cx="8229600" cy="274320"/>
          </a:xfrm>
        </p:spPr>
        <p:txBody>
          <a:bodyPr/>
          <a:lstStyle/>
          <a:p>
            <a:endParaRPr lang="en-US"/>
          </a:p>
        </p:txBody>
      </p:sp>
      <p:sp>
        <p:nvSpPr>
          <p:cNvPr id="19" name="Text Bottom">
            <a:extLst>
              <a:ext uri="{FF2B5EF4-FFF2-40B4-BE49-F238E27FC236}">
                <a16:creationId xmlns:a16="http://schemas.microsoft.com/office/drawing/2014/main" id="{060CE93A-1646-43C9-BFAB-960BE2471642}"/>
              </a:ext>
            </a:extLst>
          </p:cNvPr>
          <p:cNvSpPr>
            <a:spLocks noGrp="1"/>
          </p:cNvSpPr>
          <p:nvPr>
            <p:ph type="body" sz="quarter" idx="15" hasCustomPrompt="1"/>
          </p:nvPr>
        </p:nvSpPr>
        <p:spPr bwMode="white">
          <a:xfrm>
            <a:off x="8524972" y="4169675"/>
            <a:ext cx="3286027" cy="1760537"/>
          </a:xfrm>
        </p:spPr>
        <p:txBody>
          <a:bodyPr anchor="ctr"/>
          <a:lstStyle>
            <a:lvl1pPr algn="ctr">
              <a:spcBef>
                <a:spcPts val="0"/>
              </a:spcBef>
              <a:defRPr sz="7200" b="1">
                <a:solidFill>
                  <a:schemeClr val="bg1"/>
                </a:solidFill>
              </a:defRPr>
            </a:lvl1pPr>
            <a:lvl2pPr marL="0" indent="0" algn="ctr">
              <a:lnSpc>
                <a:spcPct val="100000"/>
              </a:lnSpc>
              <a:spcBef>
                <a:spcPts val="0"/>
              </a:spcBef>
              <a:buNone/>
              <a:defRPr sz="2000">
                <a:solidFill>
                  <a:schemeClr val="bg1"/>
                </a:solidFill>
              </a:defRPr>
            </a:lvl2pPr>
            <a:lvl3pPr marL="0" indent="0" algn="ctr">
              <a:buNone/>
              <a:defRPr sz="1800">
                <a:solidFill>
                  <a:schemeClr val="bg1"/>
                </a:solidFill>
              </a:defRPr>
            </a:lvl3pPr>
            <a:lvl4pPr marL="0" indent="0" algn="ctr">
              <a:buNone/>
              <a:defRPr sz="1800">
                <a:solidFill>
                  <a:schemeClr val="bg1"/>
                </a:solidFill>
              </a:defRPr>
            </a:lvl4pPr>
            <a:lvl5pPr marL="0" indent="0" algn="ctr">
              <a:buNone/>
              <a:defRPr sz="1800">
                <a:solidFill>
                  <a:schemeClr val="bg1"/>
                </a:solidFill>
              </a:defRPr>
            </a:lvl5pPr>
          </a:lstStyle>
          <a:p>
            <a:pPr lvl="0"/>
            <a:r>
              <a:rPr lang="en-US"/>
              <a:t>XXX</a:t>
            </a:r>
          </a:p>
          <a:p>
            <a:pPr lvl="1"/>
            <a:r>
              <a:rPr lang="en-US"/>
              <a:t>Second level</a:t>
            </a:r>
          </a:p>
        </p:txBody>
      </p:sp>
      <p:sp>
        <p:nvSpPr>
          <p:cNvPr id="13" name="Text Top">
            <a:extLst>
              <a:ext uri="{FF2B5EF4-FFF2-40B4-BE49-F238E27FC236}">
                <a16:creationId xmlns:a16="http://schemas.microsoft.com/office/drawing/2014/main" id="{9E303058-4DCE-4300-ADA9-1DE99C10F17D}"/>
              </a:ext>
            </a:extLst>
          </p:cNvPr>
          <p:cNvSpPr>
            <a:spLocks noGrp="1"/>
          </p:cNvSpPr>
          <p:nvPr>
            <p:ph type="body" sz="quarter" idx="14" hasCustomPrompt="1"/>
          </p:nvPr>
        </p:nvSpPr>
        <p:spPr bwMode="white">
          <a:xfrm>
            <a:off x="8524972" y="1888330"/>
            <a:ext cx="3286027" cy="1760537"/>
          </a:xfrm>
        </p:spPr>
        <p:txBody>
          <a:bodyPr anchor="ctr"/>
          <a:lstStyle>
            <a:lvl1pPr algn="ctr">
              <a:spcBef>
                <a:spcPts val="0"/>
              </a:spcBef>
              <a:defRPr sz="7200" b="1">
                <a:solidFill>
                  <a:schemeClr val="bg1"/>
                </a:solidFill>
              </a:defRPr>
            </a:lvl1pPr>
            <a:lvl2pPr marL="0" indent="0" algn="ctr">
              <a:lnSpc>
                <a:spcPct val="100000"/>
              </a:lnSpc>
              <a:spcBef>
                <a:spcPts val="0"/>
              </a:spcBef>
              <a:buNone/>
              <a:defRPr sz="2000">
                <a:solidFill>
                  <a:schemeClr val="bg1"/>
                </a:solidFill>
              </a:defRPr>
            </a:lvl2pPr>
            <a:lvl3pPr marL="0" indent="0" algn="ctr">
              <a:buNone/>
              <a:defRPr sz="1800">
                <a:solidFill>
                  <a:schemeClr val="bg1"/>
                </a:solidFill>
              </a:defRPr>
            </a:lvl3pPr>
            <a:lvl4pPr marL="0" indent="0" algn="ctr">
              <a:buNone/>
              <a:defRPr sz="1800">
                <a:solidFill>
                  <a:schemeClr val="bg1"/>
                </a:solidFill>
              </a:defRPr>
            </a:lvl4pPr>
            <a:lvl5pPr marL="0" indent="0" algn="ctr">
              <a:buNone/>
              <a:defRPr sz="1800">
                <a:solidFill>
                  <a:schemeClr val="bg1"/>
                </a:solidFill>
              </a:defRPr>
            </a:lvl5pPr>
          </a:lstStyle>
          <a:p>
            <a:pPr lvl="0"/>
            <a:r>
              <a:rPr lang="en-US"/>
              <a:t>XXX</a:t>
            </a:r>
          </a:p>
          <a:p>
            <a:pPr lvl="1"/>
            <a:r>
              <a:rPr lang="en-US"/>
              <a:t>Second level</a:t>
            </a:r>
          </a:p>
        </p:txBody>
      </p:sp>
      <p:sp>
        <p:nvSpPr>
          <p:cNvPr id="11" name="Content">
            <a:extLst>
              <a:ext uri="{FF2B5EF4-FFF2-40B4-BE49-F238E27FC236}">
                <a16:creationId xmlns:a16="http://schemas.microsoft.com/office/drawing/2014/main" id="{6BE00E96-CB8F-44D6-929A-D3CB88382E22}"/>
              </a:ext>
            </a:extLst>
          </p:cNvPr>
          <p:cNvSpPr>
            <a:spLocks noGrp="1"/>
          </p:cNvSpPr>
          <p:nvPr>
            <p:ph sz="quarter" idx="16"/>
          </p:nvPr>
        </p:nvSpPr>
        <p:spPr>
          <a:xfrm>
            <a:off x="762000" y="1975104"/>
            <a:ext cx="7612063" cy="4185556"/>
          </a:xfrm>
        </p:spPr>
        <p:txBody>
          <a:bodyPr/>
          <a:lstStyle>
            <a:lvl1pPr>
              <a:defRPr>
                <a:solidFill>
                  <a:schemeClr val="tx1"/>
                </a:solidFill>
              </a:defRPr>
            </a:lvl1pPr>
            <a:lvl2pPr>
              <a:defRPr>
                <a:solidFill>
                  <a:schemeClr val="tx1"/>
                </a:solidFill>
              </a:defRPr>
            </a:lvl2pPr>
            <a:lvl3pPr>
              <a:defRPr>
                <a:solidFill>
                  <a:schemeClr val="tx1"/>
                </a:solidFill>
              </a:defRPr>
            </a:lvl3pPr>
            <a:lvl4pPr>
              <a:defRPr sz="2000">
                <a:solidFill>
                  <a:schemeClr val="tx1"/>
                </a:solidFill>
              </a:defRPr>
            </a:lvl4pPr>
            <a:lvl5pPr>
              <a:defRPr sz="20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a:extLst>
              <a:ext uri="{FF2B5EF4-FFF2-40B4-BE49-F238E27FC236}">
                <a16:creationId xmlns:a16="http://schemas.microsoft.com/office/drawing/2014/main" id="{980C9C93-480D-4506-9A87-2B9F3BDDB26B}"/>
              </a:ext>
            </a:extLst>
          </p:cNvPr>
          <p:cNvSpPr>
            <a:spLocks noGrp="1"/>
          </p:cNvSpPr>
          <p:nvPr>
            <p:ph type="title"/>
          </p:nvPr>
        </p:nvSpPr>
        <p:spPr>
          <a:xfrm>
            <a:off x="762000" y="131996"/>
            <a:ext cx="10744200" cy="914400"/>
          </a:xfrm>
        </p:spPr>
        <p:txBody>
          <a:bodyPr/>
          <a:lstStyle/>
          <a:p>
            <a:r>
              <a:rPr lang="en-US"/>
              <a:t>Click to edit Master title style</a:t>
            </a:r>
          </a:p>
        </p:txBody>
      </p:sp>
    </p:spTree>
    <p:extLst>
      <p:ext uri="{BB962C8B-B14F-4D97-AF65-F5344CB8AC3E}">
        <p14:creationId xmlns:p14="http://schemas.microsoft.com/office/powerpoint/2010/main" val="180658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2" name="Round Rectangle">
            <a:extLst>
              <a:ext uri="{FF2B5EF4-FFF2-40B4-BE49-F238E27FC236}">
                <a16:creationId xmlns:a16="http://schemas.microsoft.com/office/drawing/2014/main" id="{9C41D361-FEE0-4A1A-B5B2-C63A1E7353C1}"/>
              </a:ext>
            </a:extLst>
          </p:cNvPr>
          <p:cNvSpPr/>
          <p:nvPr userDrawn="1"/>
        </p:nvSpPr>
        <p:spPr>
          <a:xfrm rot="5400000">
            <a:off x="7611963" y="1373735"/>
            <a:ext cx="3311219" cy="5075178"/>
          </a:xfrm>
          <a:prstGeom prst="round2SameRect">
            <a:avLst>
              <a:gd name="adj1" fmla="val 848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a:extLst>
              <a:ext uri="{FF2B5EF4-FFF2-40B4-BE49-F238E27FC236}">
                <a16:creationId xmlns:a16="http://schemas.microsoft.com/office/drawing/2014/main" id="{D4DA6CB2-8664-4BBB-9B1D-1961A8D42E0F}"/>
              </a:ext>
            </a:extLst>
          </p:cNvPr>
          <p:cNvSpPr/>
          <p:nvPr userDrawn="1"/>
        </p:nvSpPr>
        <p:spPr>
          <a:xfrm>
            <a:off x="381000" y="1638300"/>
            <a:ext cx="5824728" cy="4564934"/>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BD268D35-5A33-4611-8DA1-AE04BBD69B1F}"/>
              </a:ext>
            </a:extLst>
          </p:cNvPr>
          <p:cNvSpPr/>
          <p:nvPr userDrawn="1"/>
        </p:nvSpPr>
        <p:spPr>
          <a:xfrm rot="5400000">
            <a:off x="4182641" y="3656290"/>
            <a:ext cx="4565332" cy="529352"/>
          </a:xfrm>
          <a:custGeom>
            <a:avLst/>
            <a:gdLst>
              <a:gd name="connsiteX0" fmla="*/ 0 w 4702790"/>
              <a:gd name="connsiteY0" fmla="*/ 529352 h 529352"/>
              <a:gd name="connsiteX1" fmla="*/ 644452 w 4702790"/>
              <a:gd name="connsiteY1" fmla="*/ 0 h 529352"/>
              <a:gd name="connsiteX2" fmla="*/ 4058338 w 4702790"/>
              <a:gd name="connsiteY2" fmla="*/ 0 h 529352"/>
              <a:gd name="connsiteX3" fmla="*/ 4702790 w 4702790"/>
              <a:gd name="connsiteY3" fmla="*/ 529352 h 529352"/>
            </a:gdLst>
            <a:ahLst/>
            <a:cxnLst>
              <a:cxn ang="0">
                <a:pos x="connsiteX0" y="connsiteY0"/>
              </a:cxn>
              <a:cxn ang="0">
                <a:pos x="connsiteX1" y="connsiteY1"/>
              </a:cxn>
              <a:cxn ang="0">
                <a:pos x="connsiteX2" y="connsiteY2"/>
              </a:cxn>
              <a:cxn ang="0">
                <a:pos x="connsiteX3" y="connsiteY3"/>
              </a:cxn>
            </a:cxnLst>
            <a:rect l="l" t="t" r="r" b="b"/>
            <a:pathLst>
              <a:path w="4702790" h="529352">
                <a:moveTo>
                  <a:pt x="0" y="529352"/>
                </a:moveTo>
                <a:lnTo>
                  <a:pt x="644452" y="0"/>
                </a:lnTo>
                <a:lnTo>
                  <a:pt x="4058338" y="0"/>
                </a:lnTo>
                <a:lnTo>
                  <a:pt x="4702790" y="529352"/>
                </a:lnTo>
                <a:close/>
              </a:path>
            </a:pathLst>
          </a:custGeom>
          <a:solidFill>
            <a:schemeClr val="accen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Slide Number">
            <a:extLst>
              <a:ext uri="{FF2B5EF4-FFF2-40B4-BE49-F238E27FC236}">
                <a16:creationId xmlns:a16="http://schemas.microsoft.com/office/drawing/2014/main" id="{236B94F6-B6EB-4C01-95EA-C1E5D7A08F87}"/>
              </a:ext>
            </a:extLst>
          </p:cNvPr>
          <p:cNvSpPr>
            <a:spLocks noGrp="1"/>
          </p:cNvSpPr>
          <p:nvPr>
            <p:ph type="sldNum" sz="quarter" idx="12"/>
          </p:nvPr>
        </p:nvSpPr>
        <p:spPr/>
        <p:txBody>
          <a:bodyPr/>
          <a:lstStyle/>
          <a:p>
            <a:fld id="{30723C64-E9EE-4260-BE60-6555669B16D5}" type="slidenum">
              <a:rPr lang="en-US" smtClean="0"/>
              <a:t>‹#›</a:t>
            </a:fld>
            <a:endParaRPr lang="en-US"/>
          </a:p>
        </p:txBody>
      </p:sp>
      <p:sp>
        <p:nvSpPr>
          <p:cNvPr id="14" name="Footer">
            <a:extLst>
              <a:ext uri="{FF2B5EF4-FFF2-40B4-BE49-F238E27FC236}">
                <a16:creationId xmlns:a16="http://schemas.microsoft.com/office/drawing/2014/main" id="{EA20B791-43FA-44FF-A5C3-D07E0DB111B8}"/>
              </a:ext>
            </a:extLst>
          </p:cNvPr>
          <p:cNvSpPr>
            <a:spLocks noGrp="1"/>
          </p:cNvSpPr>
          <p:nvPr>
            <p:ph type="ftr" sz="quarter" idx="11"/>
          </p:nvPr>
        </p:nvSpPr>
        <p:spPr>
          <a:xfrm>
            <a:off x="761999" y="6470060"/>
            <a:ext cx="8229600" cy="274320"/>
          </a:xfrm>
        </p:spPr>
        <p:txBody>
          <a:bodyPr/>
          <a:lstStyle/>
          <a:p>
            <a:endParaRPr lang="en-US"/>
          </a:p>
        </p:txBody>
      </p:sp>
      <p:sp>
        <p:nvSpPr>
          <p:cNvPr id="32" name="Content Placeholder 3">
            <a:extLst>
              <a:ext uri="{FF2B5EF4-FFF2-40B4-BE49-F238E27FC236}">
                <a16:creationId xmlns:a16="http://schemas.microsoft.com/office/drawing/2014/main" id="{7923909B-E0DF-4B12-AC9C-C5358769279C}"/>
              </a:ext>
            </a:extLst>
          </p:cNvPr>
          <p:cNvSpPr>
            <a:spLocks noGrp="1"/>
          </p:cNvSpPr>
          <p:nvPr>
            <p:ph idx="14"/>
          </p:nvPr>
        </p:nvSpPr>
        <p:spPr bwMode="white">
          <a:xfrm>
            <a:off x="6896101" y="2357315"/>
            <a:ext cx="4693493" cy="3060700"/>
          </a:xfrm>
        </p:spPr>
        <p:txBody>
          <a:bodyPr anchor="ctr"/>
          <a:lstStyle>
            <a:lvl1pPr>
              <a:defRPr b="1">
                <a:solidFill>
                  <a:schemeClr val="bg1"/>
                </a:solidFill>
              </a:defRPr>
            </a:lvl1pPr>
            <a:lvl2pPr>
              <a:defRPr>
                <a:solidFill>
                  <a:schemeClr val="bg1"/>
                </a:solidFill>
              </a:defRPr>
            </a:lvl2pPr>
            <a:lvl3pPr>
              <a:defRPr>
                <a:solidFill>
                  <a:schemeClr val="bg1"/>
                </a:solidFill>
              </a:defRPr>
            </a:lvl3pPr>
            <a:lvl4pPr>
              <a:defRPr sz="2000">
                <a:solidFill>
                  <a:schemeClr val="bg1"/>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19" name="Content Placeholder 2">
            <a:extLst>
              <a:ext uri="{FF2B5EF4-FFF2-40B4-BE49-F238E27FC236}">
                <a16:creationId xmlns:a16="http://schemas.microsoft.com/office/drawing/2014/main" id="{F00BCDEA-97C3-44E3-BA64-84728A16D0F3}"/>
              </a:ext>
            </a:extLst>
          </p:cNvPr>
          <p:cNvSpPr>
            <a:spLocks noGrp="1"/>
          </p:cNvSpPr>
          <p:nvPr>
            <p:ph idx="15"/>
          </p:nvPr>
        </p:nvSpPr>
        <p:spPr>
          <a:xfrm>
            <a:off x="762001" y="4076700"/>
            <a:ext cx="5105400" cy="2044700"/>
          </a:xfrm>
        </p:spPr>
        <p:txBody>
          <a:bodyPr/>
          <a:lstStyle>
            <a:lvl1pPr>
              <a:defRPr b="1">
                <a:solidFill>
                  <a:schemeClr val="accent1"/>
                </a:solidFill>
              </a:defRPr>
            </a:lvl1pPr>
            <a:lvl2pPr marL="0" indent="0">
              <a:buNone/>
              <a:defRPr>
                <a:solidFill>
                  <a:schemeClr val="tx1"/>
                </a:solidFill>
              </a:defRPr>
            </a:lvl2pPr>
            <a:lvl3pPr marL="236538" indent="-236538">
              <a:buFont typeface="Arial" panose="020B0604020202020204" pitchFamily="34" charset="0"/>
              <a:buChar char="•"/>
              <a:defRPr>
                <a:solidFill>
                  <a:schemeClr val="tx1"/>
                </a:solidFill>
              </a:defRPr>
            </a:lvl3pPr>
            <a:lvl4pPr marL="465138" indent="-228600">
              <a:buFont typeface="Arial" panose="020B0604020202020204" pitchFamily="34" charset="0"/>
              <a:buChar char="–"/>
              <a:defRPr sz="2000">
                <a:solidFill>
                  <a:schemeClr val="tx1"/>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3" name="Content Placeholder 1">
            <a:extLst>
              <a:ext uri="{FF2B5EF4-FFF2-40B4-BE49-F238E27FC236}">
                <a16:creationId xmlns:a16="http://schemas.microsoft.com/office/drawing/2014/main" id="{87E01426-2A86-48D4-8E04-3B4101D37874}"/>
              </a:ext>
            </a:extLst>
          </p:cNvPr>
          <p:cNvSpPr>
            <a:spLocks noGrp="1"/>
          </p:cNvSpPr>
          <p:nvPr>
            <p:ph idx="1"/>
          </p:nvPr>
        </p:nvSpPr>
        <p:spPr>
          <a:xfrm>
            <a:off x="762001" y="1902892"/>
            <a:ext cx="5105400" cy="1780107"/>
          </a:xfrm>
        </p:spPr>
        <p:txBody>
          <a:bodyPr/>
          <a:lstStyle>
            <a:lvl1pPr>
              <a:defRPr b="1">
                <a:solidFill>
                  <a:schemeClr val="accent1"/>
                </a:solidFill>
              </a:defRPr>
            </a:lvl1pPr>
            <a:lvl2pPr marL="0" indent="0">
              <a:buNone/>
              <a:defRPr>
                <a:solidFill>
                  <a:schemeClr val="tx1"/>
                </a:solidFill>
              </a:defRPr>
            </a:lvl2pPr>
            <a:lvl3pPr marL="236538" indent="-236538">
              <a:buFont typeface="Arial" panose="020B0604020202020204" pitchFamily="34" charset="0"/>
              <a:buChar char="•"/>
              <a:defRPr>
                <a:solidFill>
                  <a:schemeClr val="tx1"/>
                </a:solidFill>
              </a:defRPr>
            </a:lvl3pPr>
            <a:lvl4pPr marL="465138" indent="-228600">
              <a:buFont typeface="Arial" panose="020B0604020202020204" pitchFamily="34" charset="0"/>
              <a:buChar char="–"/>
              <a:defRPr sz="2000">
                <a:solidFill>
                  <a:schemeClr val="tx1"/>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13" name="Subhead">
            <a:extLst>
              <a:ext uri="{FF2B5EF4-FFF2-40B4-BE49-F238E27FC236}">
                <a16:creationId xmlns:a16="http://schemas.microsoft.com/office/drawing/2014/main" id="{148EECDF-A23B-4066-BEA7-C63F5853600F}"/>
              </a:ext>
            </a:extLst>
          </p:cNvPr>
          <p:cNvSpPr>
            <a:spLocks noGrp="1"/>
          </p:cNvSpPr>
          <p:nvPr>
            <p:ph type="body" sz="quarter" idx="20"/>
          </p:nvPr>
        </p:nvSpPr>
        <p:spPr>
          <a:xfrm>
            <a:off x="762000" y="1262063"/>
            <a:ext cx="10744200" cy="325437"/>
          </a:xfrm>
        </p:spPr>
        <p:txBody>
          <a:bodyPr anchor="t">
            <a:noAutofit/>
          </a:bodyPr>
          <a:lstStyle>
            <a:lvl1pPr>
              <a:defRPr sz="2000" b="1">
                <a:solidFill>
                  <a:schemeClr val="accent1"/>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Edit Master text styles</a:t>
            </a:r>
          </a:p>
        </p:txBody>
      </p:sp>
      <p:sp>
        <p:nvSpPr>
          <p:cNvPr id="2" name="Title">
            <a:extLst>
              <a:ext uri="{FF2B5EF4-FFF2-40B4-BE49-F238E27FC236}">
                <a16:creationId xmlns:a16="http://schemas.microsoft.com/office/drawing/2014/main" id="{980C9C93-480D-4506-9A87-2B9F3BDDB26B}"/>
              </a:ext>
            </a:extLst>
          </p:cNvPr>
          <p:cNvSpPr>
            <a:spLocks noGrp="1"/>
          </p:cNvSpPr>
          <p:nvPr>
            <p:ph type="title"/>
          </p:nvPr>
        </p:nvSpPr>
        <p:spPr>
          <a:xfrm>
            <a:off x="761999" y="136844"/>
            <a:ext cx="10744201" cy="914400"/>
          </a:xfrm>
        </p:spPr>
        <p:txBody>
          <a:bodyPr/>
          <a:lstStyle/>
          <a:p>
            <a:r>
              <a:rPr lang="en-US"/>
              <a:t>Click to edit Master title style</a:t>
            </a:r>
          </a:p>
        </p:txBody>
      </p:sp>
    </p:spTree>
    <p:extLst>
      <p:ext uri="{BB962C8B-B14F-4D97-AF65-F5344CB8AC3E}">
        <p14:creationId xmlns:p14="http://schemas.microsoft.com/office/powerpoint/2010/main" val="296690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45512B8-B006-4982-8A2B-383A42B09E9E}"/>
              </a:ext>
            </a:extLst>
          </p:cNvPr>
          <p:cNvSpPr/>
          <p:nvPr userDrawn="1"/>
        </p:nvSpPr>
        <p:spPr bwMode="white">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CF5B52D0-F75E-426B-87D1-234C83EEA6FF}"/>
              </a:ext>
            </a:extLst>
          </p:cNvPr>
          <p:cNvSpPr>
            <a:spLocks noGrp="1"/>
          </p:cNvSpPr>
          <p:nvPr>
            <p:ph type="ftr" sz="quarter" idx="10"/>
          </p:nvPr>
        </p:nvSpPr>
        <p:spPr/>
        <p:txBody>
          <a:bodyPr/>
          <a:lstStyle/>
          <a:p>
            <a:endParaRPr lang="en-US"/>
          </a:p>
        </p:txBody>
      </p:sp>
      <p:sp>
        <p:nvSpPr>
          <p:cNvPr id="3" name="Slide Number Placeholder 2">
            <a:extLst>
              <a:ext uri="{FF2B5EF4-FFF2-40B4-BE49-F238E27FC236}">
                <a16:creationId xmlns:a16="http://schemas.microsoft.com/office/drawing/2014/main" id="{6702771F-F623-4A4C-B2C0-81C2401877D6}"/>
              </a:ext>
            </a:extLst>
          </p:cNvPr>
          <p:cNvSpPr>
            <a:spLocks noGrp="1"/>
          </p:cNvSpPr>
          <p:nvPr>
            <p:ph type="sldNum" sz="quarter" idx="11"/>
          </p:nvPr>
        </p:nvSpPr>
        <p:spPr/>
        <p:txBody>
          <a:bodyPr/>
          <a:lstStyle/>
          <a:p>
            <a:fld id="{30723C64-E9EE-4260-BE60-6555669B16D5}" type="slidenum">
              <a:rPr lang="en-US" smtClean="0"/>
              <a:pPr/>
              <a:t>‹#›</a:t>
            </a:fld>
            <a:endParaRPr lang="en-US"/>
          </a:p>
        </p:txBody>
      </p:sp>
    </p:spTree>
    <p:extLst>
      <p:ext uri="{BB962C8B-B14F-4D97-AF65-F5344CB8AC3E}">
        <p14:creationId xmlns:p14="http://schemas.microsoft.com/office/powerpoint/2010/main" val="21963520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26AA177-5B88-42D3-919A-8B8D0095895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353535">
                  <a:tint val="75000"/>
                </a:srgbClr>
              </a:solidFill>
              <a:effectLst/>
              <a:uLnTx/>
              <a:uFillTx/>
              <a:latin typeface="Arial"/>
              <a:ea typeface="+mn-ea"/>
              <a:cs typeface="+mn-cs"/>
            </a:endParaRPr>
          </a:p>
        </p:txBody>
      </p:sp>
      <p:sp>
        <p:nvSpPr>
          <p:cNvPr id="6" name="Slide Number Placeholder 5">
            <a:extLst>
              <a:ext uri="{FF2B5EF4-FFF2-40B4-BE49-F238E27FC236}">
                <a16:creationId xmlns:a16="http://schemas.microsoft.com/office/drawing/2014/main" id="{236B94F6-B6EB-4C01-95EA-C1E5D7A08F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723C64-E9EE-4260-BE60-6555669B16D5}" type="slidenum">
              <a:rPr kumimoji="0" lang="en-US" sz="1000" b="0" i="0" u="none" strike="noStrike" kern="1200" cap="none" spc="0" normalizeH="0" baseline="0" noProof="0" smtClean="0">
                <a:ln>
                  <a:noFill/>
                </a:ln>
                <a:solidFill>
                  <a:srgbClr val="353535">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353535">
                  <a:tint val="75000"/>
                </a:srgbClr>
              </a:solidFill>
              <a:effectLst/>
              <a:uLnTx/>
              <a:uFillTx/>
              <a:latin typeface="Arial"/>
              <a:ea typeface="+mn-ea"/>
              <a:cs typeface="+mn-cs"/>
            </a:endParaRPr>
          </a:p>
        </p:txBody>
      </p:sp>
      <p:sp>
        <p:nvSpPr>
          <p:cNvPr id="2" name="Title 1">
            <a:extLst>
              <a:ext uri="{FF2B5EF4-FFF2-40B4-BE49-F238E27FC236}">
                <a16:creationId xmlns:a16="http://schemas.microsoft.com/office/drawing/2014/main" id="{980C9C93-480D-4506-9A87-2B9F3BDDB26B}"/>
              </a:ext>
            </a:extLst>
          </p:cNvPr>
          <p:cNvSpPr>
            <a:spLocks noGrp="1"/>
          </p:cNvSpPr>
          <p:nvPr>
            <p:ph type="title"/>
          </p:nvPr>
        </p:nvSpPr>
        <p:spPr>
          <a:xfrm>
            <a:off x="762000" y="134121"/>
            <a:ext cx="9372600" cy="914400"/>
          </a:xfrm>
        </p:spPr>
        <p:txBody>
          <a:bodyPr/>
          <a:lstStyle/>
          <a:p>
            <a:r>
              <a:rPr lang="en-US"/>
              <a:t>Click to edit Master title style</a:t>
            </a:r>
          </a:p>
        </p:txBody>
      </p:sp>
    </p:spTree>
    <p:extLst>
      <p:ext uri="{BB962C8B-B14F-4D97-AF65-F5344CB8AC3E}">
        <p14:creationId xmlns:p14="http://schemas.microsoft.com/office/powerpoint/2010/main" val="37866166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itle 2">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9EE7EDDA-9A90-4142-8134-00FA67928EED}"/>
              </a:ext>
            </a:extLst>
          </p:cNvPr>
          <p:cNvSpPr/>
          <p:nvPr userDrawn="1"/>
        </p:nvSpPr>
        <p:spPr>
          <a:xfrm flipH="1">
            <a:off x="381000" y="1256145"/>
            <a:ext cx="11430000" cy="5230368"/>
          </a:xfrm>
          <a:prstGeom prst="round1Rect">
            <a:avLst>
              <a:gd name="adj" fmla="val 6072"/>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a:extLst>
              <a:ext uri="{FF2B5EF4-FFF2-40B4-BE49-F238E27FC236}">
                <a16:creationId xmlns:a16="http://schemas.microsoft.com/office/drawing/2014/main" id="{996AD2F7-8425-4B74-8463-E2DB0E4ED1E8}"/>
              </a:ext>
            </a:extLst>
          </p:cNvPr>
          <p:cNvSpPr>
            <a:spLocks noGrp="1"/>
          </p:cNvSpPr>
          <p:nvPr>
            <p:ph type="subTitle" idx="1"/>
          </p:nvPr>
        </p:nvSpPr>
        <p:spPr>
          <a:xfrm>
            <a:off x="768568" y="3924301"/>
            <a:ext cx="5577840" cy="2096060"/>
          </a:xfrm>
          <a:prstGeom prst="rect">
            <a:avLst/>
          </a:prstGeom>
        </p:spPr>
        <p:txBody>
          <a:bodyPr lIns="0" tIns="9144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itle">
            <a:extLst>
              <a:ext uri="{FF2B5EF4-FFF2-40B4-BE49-F238E27FC236}">
                <a16:creationId xmlns:a16="http://schemas.microsoft.com/office/drawing/2014/main" id="{01E39AE2-37ED-49DE-B32D-3308673D70E6}"/>
              </a:ext>
            </a:extLst>
          </p:cNvPr>
          <p:cNvSpPr>
            <a:spLocks noGrp="1"/>
          </p:cNvSpPr>
          <p:nvPr>
            <p:ph type="ctrTitle" hasCustomPrompt="1"/>
          </p:nvPr>
        </p:nvSpPr>
        <p:spPr>
          <a:xfrm>
            <a:off x="768567" y="2210360"/>
            <a:ext cx="5577840" cy="1713940"/>
          </a:xfrm>
        </p:spPr>
        <p:txBody>
          <a:bodyPr lIns="0" bIns="45720" anchor="b">
            <a:normAutofit/>
          </a:bodyPr>
          <a:lstStyle>
            <a:lvl1pPr algn="l">
              <a:defRPr sz="3200">
                <a:solidFill>
                  <a:schemeClr val="bg1"/>
                </a:solidFill>
              </a:defRPr>
            </a:lvl1pPr>
          </a:lstStyle>
          <a:p>
            <a:r>
              <a:rPr lang="en-US"/>
              <a:t>Click to edit master title slide</a:t>
            </a:r>
          </a:p>
        </p:txBody>
      </p:sp>
      <p:sp>
        <p:nvSpPr>
          <p:cNvPr id="12" name="Rectangle 11">
            <a:extLst>
              <a:ext uri="{FF2B5EF4-FFF2-40B4-BE49-F238E27FC236}">
                <a16:creationId xmlns:a16="http://schemas.microsoft.com/office/drawing/2014/main" id="{B10B9909-D622-45F1-B22F-B53FBCCF86DE}"/>
              </a:ext>
            </a:extLst>
          </p:cNvPr>
          <p:cNvSpPr/>
          <p:nvPr userDrawn="1"/>
        </p:nvSpPr>
        <p:spPr>
          <a:xfrm>
            <a:off x="6749779" y="1255123"/>
            <a:ext cx="5061221" cy="52303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Blue + Prime 6709-C">
            <a:extLst>
              <a:ext uri="{FF2B5EF4-FFF2-40B4-BE49-F238E27FC236}">
                <a16:creationId xmlns:a16="http://schemas.microsoft.com/office/drawing/2014/main" id="{EE738841-75DA-42E2-9334-D5A05FC68B1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69281" y="1726788"/>
            <a:ext cx="4434462" cy="4437186"/>
          </a:xfrm>
          <a:prstGeom prst="rect">
            <a:avLst/>
          </a:prstGeom>
        </p:spPr>
      </p:pic>
    </p:spTree>
    <p:extLst>
      <p:ext uri="{BB962C8B-B14F-4D97-AF65-F5344CB8AC3E}">
        <p14:creationId xmlns:p14="http://schemas.microsoft.com/office/powerpoint/2010/main" val="1379620516"/>
      </p:ext>
    </p:extLst>
  </p:cSld>
  <p:clrMapOvr>
    <a:masterClrMapping/>
  </p:clrMapOvr>
  <p:transition spd="slow">
    <p:push/>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FCB8A-F1E0-4FF5-80D4-11851F2AE0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B6E6A3-E49B-46D8-B054-8D48D44788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B95F05-B1F6-4BF9-A2C8-7E33D3664A9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AAAA0D8-914D-449C-B53B-BE4E13BB53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0B04F7-F743-42BC-8E27-ED9797FF4117}"/>
              </a:ext>
            </a:extLst>
          </p:cNvPr>
          <p:cNvSpPr>
            <a:spLocks noGrp="1"/>
          </p:cNvSpPr>
          <p:nvPr>
            <p:ph type="sldNum" sz="quarter" idx="12"/>
          </p:nvPr>
        </p:nvSpPr>
        <p:spPr/>
        <p:txBody>
          <a:bodyPr/>
          <a:lstStyle/>
          <a:p>
            <a:fld id="{076DCF06-9F06-4049-A443-F33DA990C662}" type="slidenum">
              <a:rPr lang="en-US" smtClean="0"/>
              <a:t>‹#›</a:t>
            </a:fld>
            <a:endParaRPr lang="en-US"/>
          </a:p>
        </p:txBody>
      </p:sp>
    </p:spTree>
    <p:extLst>
      <p:ext uri="{BB962C8B-B14F-4D97-AF65-F5344CB8AC3E}">
        <p14:creationId xmlns:p14="http://schemas.microsoft.com/office/powerpoint/2010/main" val="4266433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236B94F6-B6EB-4C01-95EA-C1E5D7A08F87}"/>
              </a:ext>
            </a:extLst>
          </p:cNvPr>
          <p:cNvSpPr>
            <a:spLocks noGrp="1"/>
          </p:cNvSpPr>
          <p:nvPr>
            <p:ph type="sldNum" sz="quarter" idx="12"/>
          </p:nvPr>
        </p:nvSpPr>
        <p:spPr/>
        <p:txBody>
          <a:bodyPr/>
          <a:lstStyle/>
          <a:p>
            <a:fld id="{30723C64-E9EE-4260-BE60-6555669B16D5}" type="slidenum">
              <a:rPr lang="en-US" smtClean="0"/>
              <a:t>‹#›</a:t>
            </a:fld>
            <a:endParaRPr lang="en-US"/>
          </a:p>
        </p:txBody>
      </p:sp>
      <p:sp>
        <p:nvSpPr>
          <p:cNvPr id="7" name="Subhead">
            <a:extLst>
              <a:ext uri="{FF2B5EF4-FFF2-40B4-BE49-F238E27FC236}">
                <a16:creationId xmlns:a16="http://schemas.microsoft.com/office/drawing/2014/main" id="{A640B918-7245-4CB0-90BF-B4845DB06D6F}"/>
              </a:ext>
            </a:extLst>
          </p:cNvPr>
          <p:cNvSpPr>
            <a:spLocks noGrp="1"/>
          </p:cNvSpPr>
          <p:nvPr>
            <p:ph type="body" sz="quarter" idx="21" hasCustomPrompt="1"/>
          </p:nvPr>
        </p:nvSpPr>
        <p:spPr>
          <a:xfrm>
            <a:off x="381000" y="1262063"/>
            <a:ext cx="11430000" cy="325437"/>
          </a:xfrm>
        </p:spPr>
        <p:txBody>
          <a:bodyPr anchor="t">
            <a:noAutofit/>
          </a:bodyPr>
          <a:lstStyle>
            <a:lvl1pPr>
              <a:defRPr sz="1800" b="1">
                <a:solidFill>
                  <a:schemeClr val="accent6"/>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Optional subhead text if desired</a:t>
            </a:r>
          </a:p>
        </p:txBody>
      </p:sp>
      <p:sp>
        <p:nvSpPr>
          <p:cNvPr id="2" name="Title">
            <a:extLst>
              <a:ext uri="{FF2B5EF4-FFF2-40B4-BE49-F238E27FC236}">
                <a16:creationId xmlns:a16="http://schemas.microsoft.com/office/drawing/2014/main" id="{980C9C93-480D-4506-9A87-2B9F3BDDB26B}"/>
              </a:ext>
            </a:extLst>
          </p:cNvPr>
          <p:cNvSpPr>
            <a:spLocks noGrp="1"/>
          </p:cNvSpPr>
          <p:nvPr userDrawn="1">
            <p:ph type="title"/>
          </p:nvPr>
        </p:nvSpPr>
        <p:spPr>
          <a:xfrm>
            <a:off x="381000" y="146304"/>
            <a:ext cx="7271582" cy="896112"/>
          </a:xfrm>
        </p:spPr>
        <p:txBody>
          <a:bodyPr vert="horz" lIns="0" tIns="0" rIns="0" bIns="0" rtlCol="0" anchor="ctr" anchorCtr="0">
            <a:noAutofit/>
          </a:bodyPr>
          <a:lstStyle>
            <a:lvl1pPr>
              <a:defRPr lang="en-US" sz="1800" dirty="0"/>
            </a:lvl1pPr>
          </a:lstStyle>
          <a:p>
            <a:pPr lvl="0"/>
            <a:r>
              <a:rPr lang="en-US"/>
              <a:t>Click to edit Master title style</a:t>
            </a:r>
          </a:p>
        </p:txBody>
      </p:sp>
      <p:sp>
        <p:nvSpPr>
          <p:cNvPr id="5" name="Text Placeholder 4">
            <a:extLst>
              <a:ext uri="{FF2B5EF4-FFF2-40B4-BE49-F238E27FC236}">
                <a16:creationId xmlns:a16="http://schemas.microsoft.com/office/drawing/2014/main" id="{05DB7387-DB3C-4DC9-8D9E-019E644F59D5}"/>
              </a:ext>
            </a:extLst>
          </p:cNvPr>
          <p:cNvSpPr>
            <a:spLocks noGrp="1"/>
          </p:cNvSpPr>
          <p:nvPr>
            <p:ph type="body" sz="quarter" idx="22"/>
          </p:nvPr>
        </p:nvSpPr>
        <p:spPr>
          <a:xfrm>
            <a:off x="381000" y="6502400"/>
            <a:ext cx="7810500" cy="269875"/>
          </a:xfrm>
        </p:spPr>
        <p:txBody>
          <a:bodyPr anchor="b">
            <a:noAutofit/>
          </a:bodyPr>
          <a:lstStyle>
            <a:lvl1pPr>
              <a:defRPr sz="700"/>
            </a:lvl1pPr>
            <a:lvl2pPr marL="0" indent="0">
              <a:buFontTx/>
              <a:buNone/>
              <a:defRPr sz="700"/>
            </a:lvl2pPr>
            <a:lvl3pPr marL="0" indent="0">
              <a:buFontTx/>
              <a:buNone/>
              <a:defRPr sz="700"/>
            </a:lvl3pPr>
            <a:lvl4pPr marL="0" indent="0">
              <a:buFontTx/>
              <a:buNone/>
              <a:defRPr sz="700"/>
            </a:lvl4pPr>
            <a:lvl5pPr marL="0" indent="0">
              <a:buFontTx/>
              <a:buNone/>
              <a:defRPr sz="700"/>
            </a:lvl5pPr>
          </a:lstStyle>
          <a:p>
            <a:pPr lvl="0"/>
            <a:r>
              <a:rPr lang="en-US"/>
              <a:t>Click to edit Master text styles</a:t>
            </a:r>
          </a:p>
        </p:txBody>
      </p:sp>
    </p:spTree>
    <p:extLst>
      <p:ext uri="{BB962C8B-B14F-4D97-AF65-F5344CB8AC3E}">
        <p14:creationId xmlns:p14="http://schemas.microsoft.com/office/powerpoint/2010/main" val="25149021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Section I">
    <p:spTree>
      <p:nvGrpSpPr>
        <p:cNvPr id="1" name=""/>
        <p:cNvGrpSpPr/>
        <p:nvPr/>
      </p:nvGrpSpPr>
      <p:grpSpPr>
        <a:xfrm>
          <a:off x="0" y="0"/>
          <a:ext cx="0" cy="0"/>
          <a:chOff x="0" y="0"/>
          <a:chExt cx="0" cy="0"/>
        </a:xfrm>
      </p:grpSpPr>
      <p:pic>
        <p:nvPicPr>
          <p:cNvPr id="11" name="6810">
            <a:extLst>
              <a:ext uri="{FF2B5EF4-FFF2-40B4-BE49-F238E27FC236}">
                <a16:creationId xmlns:a16="http://schemas.microsoft.com/office/drawing/2014/main" id="{E7932BD8-5A83-40B0-8E2C-CCA080C21AD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396" y="1246756"/>
            <a:ext cx="11430000" cy="5230368"/>
          </a:xfrm>
          <a:prstGeom prst="rect">
            <a:avLst/>
          </a:prstGeom>
        </p:spPr>
      </p:pic>
      <p:sp>
        <p:nvSpPr>
          <p:cNvPr id="8" name="Subtitle">
            <a:extLst>
              <a:ext uri="{FF2B5EF4-FFF2-40B4-BE49-F238E27FC236}">
                <a16:creationId xmlns:a16="http://schemas.microsoft.com/office/drawing/2014/main" id="{1D228403-8489-42AA-8387-7745BFEE2E95}"/>
              </a:ext>
            </a:extLst>
          </p:cNvPr>
          <p:cNvSpPr>
            <a:spLocks noGrp="1"/>
          </p:cNvSpPr>
          <p:nvPr>
            <p:ph type="subTitle" idx="1"/>
          </p:nvPr>
        </p:nvSpPr>
        <p:spPr>
          <a:xfrm>
            <a:off x="768568" y="3924301"/>
            <a:ext cx="6858000" cy="2096060"/>
          </a:xfrm>
          <a:prstGeom prst="rect">
            <a:avLst/>
          </a:prstGeom>
        </p:spPr>
        <p:txBody>
          <a:bodyPr lIns="0" tIns="9144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itle">
            <a:extLst>
              <a:ext uri="{FF2B5EF4-FFF2-40B4-BE49-F238E27FC236}">
                <a16:creationId xmlns:a16="http://schemas.microsoft.com/office/drawing/2014/main" id="{57DC8EA1-C5AF-479F-ABB7-BF0C33216F34}"/>
              </a:ext>
            </a:extLst>
          </p:cNvPr>
          <p:cNvSpPr>
            <a:spLocks noGrp="1"/>
          </p:cNvSpPr>
          <p:nvPr>
            <p:ph type="ctrTitle" hasCustomPrompt="1"/>
          </p:nvPr>
        </p:nvSpPr>
        <p:spPr>
          <a:xfrm>
            <a:off x="768567" y="2210360"/>
            <a:ext cx="6858000" cy="1713940"/>
          </a:xfrm>
        </p:spPr>
        <p:txBody>
          <a:bodyPr lIns="0" bIns="45720" anchor="b">
            <a:normAutofit/>
          </a:bodyPr>
          <a:lstStyle>
            <a:lvl1pPr algn="l">
              <a:defRPr sz="3200">
                <a:solidFill>
                  <a:schemeClr val="bg1"/>
                </a:solidFill>
              </a:defRPr>
            </a:lvl1pPr>
          </a:lstStyle>
          <a:p>
            <a:r>
              <a:rPr lang="en-US"/>
              <a:t>Click to edit master title slide</a:t>
            </a:r>
          </a:p>
        </p:txBody>
      </p:sp>
    </p:spTree>
    <p:extLst>
      <p:ext uri="{BB962C8B-B14F-4D97-AF65-F5344CB8AC3E}">
        <p14:creationId xmlns:p14="http://schemas.microsoft.com/office/powerpoint/2010/main" val="2105012832"/>
      </p:ext>
    </p:extLst>
  </p:cSld>
  <p:clrMapOvr>
    <a:masterClrMapping/>
  </p:clrMapOvr>
  <p:transition spd="slow">
    <p:push/>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Title Content ">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236B94F6-B6EB-4C01-95EA-C1E5D7A08F87}"/>
              </a:ext>
            </a:extLst>
          </p:cNvPr>
          <p:cNvSpPr>
            <a:spLocks noGrp="1"/>
          </p:cNvSpPr>
          <p:nvPr>
            <p:ph type="sldNum" sz="quarter" idx="12"/>
          </p:nvPr>
        </p:nvSpPr>
        <p:spPr/>
        <p:txBody>
          <a:bodyPr/>
          <a:lstStyle/>
          <a:p>
            <a:fld id="{30723C64-E9EE-4260-BE60-6555669B16D5}" type="slidenum">
              <a:rPr lang="en-US" smtClean="0"/>
              <a:t>‹#›</a:t>
            </a:fld>
            <a:endParaRPr lang="en-US"/>
          </a:p>
        </p:txBody>
      </p:sp>
      <p:sp>
        <p:nvSpPr>
          <p:cNvPr id="5" name="Footer">
            <a:extLst>
              <a:ext uri="{FF2B5EF4-FFF2-40B4-BE49-F238E27FC236}">
                <a16:creationId xmlns:a16="http://schemas.microsoft.com/office/drawing/2014/main" id="{E26AA177-5B88-42D3-919A-8B8D00958953}"/>
              </a:ext>
            </a:extLst>
          </p:cNvPr>
          <p:cNvSpPr>
            <a:spLocks noGrp="1"/>
          </p:cNvSpPr>
          <p:nvPr>
            <p:ph type="ftr" sz="quarter" idx="11"/>
          </p:nvPr>
        </p:nvSpPr>
        <p:spPr/>
        <p:txBody>
          <a:bodyPr/>
          <a:lstStyle/>
          <a:p>
            <a:endParaRPr lang="en-US"/>
          </a:p>
        </p:txBody>
      </p:sp>
      <p:sp>
        <p:nvSpPr>
          <p:cNvPr id="3" name="Content Placeholder 1">
            <a:extLst>
              <a:ext uri="{FF2B5EF4-FFF2-40B4-BE49-F238E27FC236}">
                <a16:creationId xmlns:a16="http://schemas.microsoft.com/office/drawing/2014/main" id="{87E01426-2A86-48D4-8E04-3B4101D37874}"/>
              </a:ext>
            </a:extLst>
          </p:cNvPr>
          <p:cNvSpPr>
            <a:spLocks noGrp="1"/>
          </p:cNvSpPr>
          <p:nvPr>
            <p:ph idx="1"/>
          </p:nvPr>
        </p:nvSpPr>
        <p:spPr>
          <a:xfrm>
            <a:off x="762000" y="1645920"/>
            <a:ext cx="10747829" cy="4572000"/>
          </a:xfrm>
        </p:spPr>
        <p:txBody>
          <a:bodyPr/>
          <a:lstStyle>
            <a:lvl1pPr>
              <a:defRPr>
                <a:solidFill>
                  <a:schemeClr val="tx1"/>
                </a:solidFill>
              </a:defRPr>
            </a:lvl1pPr>
            <a:lvl2pPr>
              <a:defRPr/>
            </a:lvl2pPr>
            <a:lvl3pPr>
              <a:defRPr/>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ubhead">
            <a:extLst>
              <a:ext uri="{FF2B5EF4-FFF2-40B4-BE49-F238E27FC236}">
                <a16:creationId xmlns:a16="http://schemas.microsoft.com/office/drawing/2014/main" id="{A640B918-7245-4CB0-90BF-B4845DB06D6F}"/>
              </a:ext>
            </a:extLst>
          </p:cNvPr>
          <p:cNvSpPr>
            <a:spLocks noGrp="1"/>
          </p:cNvSpPr>
          <p:nvPr>
            <p:ph type="body" sz="quarter" idx="21" hasCustomPrompt="1"/>
          </p:nvPr>
        </p:nvSpPr>
        <p:spPr>
          <a:xfrm>
            <a:off x="762000" y="1262063"/>
            <a:ext cx="10744198" cy="325437"/>
          </a:xfrm>
        </p:spPr>
        <p:txBody>
          <a:bodyPr anchor="t">
            <a:noAutofit/>
          </a:bodyPr>
          <a:lstStyle>
            <a:lvl1pPr>
              <a:defRPr sz="2000" b="1">
                <a:solidFill>
                  <a:schemeClr val="accent6"/>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Optional subhead text if desired</a:t>
            </a:r>
          </a:p>
        </p:txBody>
      </p:sp>
      <p:sp>
        <p:nvSpPr>
          <p:cNvPr id="2" name="Title">
            <a:extLst>
              <a:ext uri="{FF2B5EF4-FFF2-40B4-BE49-F238E27FC236}">
                <a16:creationId xmlns:a16="http://schemas.microsoft.com/office/drawing/2014/main" id="{980C9C93-480D-4506-9A87-2B9F3BDDB26B}"/>
              </a:ext>
            </a:extLst>
          </p:cNvPr>
          <p:cNvSpPr>
            <a:spLocks noGrp="1"/>
          </p:cNvSpPr>
          <p:nvPr userDrawn="1">
            <p:ph type="title"/>
          </p:nvPr>
        </p:nvSpPr>
        <p:spPr>
          <a:xfrm>
            <a:off x="761998" y="457199"/>
            <a:ext cx="10744200" cy="590065"/>
          </a:xfrm>
        </p:spPr>
        <p:txBody>
          <a:bodyPr vert="horz" lIns="0" tIns="0" rIns="0" bIns="0" rtlCol="0" anchor="t">
            <a:noAutofit/>
          </a:bodyPr>
          <a:lstStyle>
            <a:lvl1pPr>
              <a:defRPr lang="en-US" dirty="0"/>
            </a:lvl1pPr>
          </a:lstStyle>
          <a:p>
            <a:pPr lvl="0"/>
            <a:r>
              <a:rPr lang="en-US"/>
              <a:t>Click to edit Master title style</a:t>
            </a:r>
          </a:p>
        </p:txBody>
      </p:sp>
      <p:sp>
        <p:nvSpPr>
          <p:cNvPr id="8" name="Section Header">
            <a:extLst>
              <a:ext uri="{FF2B5EF4-FFF2-40B4-BE49-F238E27FC236}">
                <a16:creationId xmlns:a16="http://schemas.microsoft.com/office/drawing/2014/main" id="{3006F505-8AAF-47AF-9DB0-98B4F45E4634}"/>
              </a:ext>
            </a:extLst>
          </p:cNvPr>
          <p:cNvSpPr>
            <a:spLocks noGrp="1"/>
          </p:cNvSpPr>
          <p:nvPr>
            <p:ph type="body" sz="quarter" idx="22" hasCustomPrompt="1"/>
          </p:nvPr>
        </p:nvSpPr>
        <p:spPr>
          <a:xfrm>
            <a:off x="762000" y="152400"/>
            <a:ext cx="10744200" cy="304800"/>
          </a:xfrm>
        </p:spPr>
        <p:txBody>
          <a:bodyPr>
            <a:noAutofit/>
          </a:bodyPr>
          <a:lstStyle>
            <a:lvl1pPr>
              <a:defRPr sz="1600"/>
            </a:lvl1pPr>
            <a:lvl2pPr marL="0" indent="0">
              <a:buNone/>
              <a:defRPr sz="1600"/>
            </a:lvl2pPr>
            <a:lvl3pPr marL="0" indent="0">
              <a:buNone/>
              <a:defRPr sz="1600"/>
            </a:lvl3pPr>
            <a:lvl4pPr marL="0" indent="0">
              <a:buNone/>
              <a:defRPr sz="1600"/>
            </a:lvl4pPr>
            <a:lvl5pPr marL="0" indent="0">
              <a:buNone/>
              <a:defRPr sz="1600"/>
            </a:lvl5pPr>
          </a:lstStyle>
          <a:p>
            <a:pPr lvl="0"/>
            <a:r>
              <a:rPr lang="en-US"/>
              <a:t>Optional section header text if desired. Not required.</a:t>
            </a:r>
          </a:p>
        </p:txBody>
      </p:sp>
    </p:spTree>
    <p:extLst>
      <p:ext uri="{BB962C8B-B14F-4D97-AF65-F5344CB8AC3E}">
        <p14:creationId xmlns:p14="http://schemas.microsoft.com/office/powerpoint/2010/main" val="56815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Content ">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87E01426-2A86-48D4-8E04-3B4101D37874}"/>
              </a:ext>
            </a:extLst>
          </p:cNvPr>
          <p:cNvSpPr>
            <a:spLocks noGrp="1"/>
          </p:cNvSpPr>
          <p:nvPr>
            <p:ph idx="1"/>
          </p:nvPr>
        </p:nvSpPr>
        <p:spPr>
          <a:xfrm>
            <a:off x="381000" y="1645920"/>
            <a:ext cx="11430000" cy="4572000"/>
          </a:xfrm>
        </p:spPr>
        <p:txBody>
          <a:bodyPr/>
          <a:lstStyle>
            <a:lvl1pPr>
              <a:spcBef>
                <a:spcPts val="800"/>
              </a:spcBef>
              <a:defRPr>
                <a:solidFill>
                  <a:schemeClr val="tx1"/>
                </a:solidFill>
              </a:defRPr>
            </a:lvl1pPr>
            <a:lvl2pPr>
              <a:spcBef>
                <a:spcPts val="800"/>
              </a:spcBef>
              <a:defRPr/>
            </a:lvl2pPr>
            <a:lvl3pPr>
              <a:spcBef>
                <a:spcPts val="800"/>
              </a:spcBef>
              <a:defRPr/>
            </a:lvl3pPr>
            <a:lvl4pPr>
              <a:spcBef>
                <a:spcPts val="800"/>
              </a:spcBef>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ubhead">
            <a:extLst>
              <a:ext uri="{FF2B5EF4-FFF2-40B4-BE49-F238E27FC236}">
                <a16:creationId xmlns:a16="http://schemas.microsoft.com/office/drawing/2014/main" id="{A640B918-7245-4CB0-90BF-B4845DB06D6F}"/>
              </a:ext>
            </a:extLst>
          </p:cNvPr>
          <p:cNvSpPr>
            <a:spLocks noGrp="1"/>
          </p:cNvSpPr>
          <p:nvPr>
            <p:ph type="body" sz="quarter" idx="21" hasCustomPrompt="1"/>
          </p:nvPr>
        </p:nvSpPr>
        <p:spPr>
          <a:xfrm>
            <a:off x="381000" y="1262063"/>
            <a:ext cx="11430000" cy="325437"/>
          </a:xfrm>
        </p:spPr>
        <p:txBody>
          <a:bodyPr anchor="t">
            <a:noAutofit/>
          </a:bodyPr>
          <a:lstStyle>
            <a:lvl1pPr>
              <a:defRPr sz="2000" b="1">
                <a:solidFill>
                  <a:schemeClr val="accent6"/>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Optional subhead text if desired</a:t>
            </a:r>
          </a:p>
        </p:txBody>
      </p:sp>
      <p:sp>
        <p:nvSpPr>
          <p:cNvPr id="2" name="Title">
            <a:extLst>
              <a:ext uri="{FF2B5EF4-FFF2-40B4-BE49-F238E27FC236}">
                <a16:creationId xmlns:a16="http://schemas.microsoft.com/office/drawing/2014/main" id="{980C9C93-480D-4506-9A87-2B9F3BDDB26B}"/>
              </a:ext>
            </a:extLst>
          </p:cNvPr>
          <p:cNvSpPr>
            <a:spLocks noGrp="1"/>
          </p:cNvSpPr>
          <p:nvPr userDrawn="1">
            <p:ph type="title"/>
          </p:nvPr>
        </p:nvSpPr>
        <p:spPr>
          <a:xfrm>
            <a:off x="381000" y="457200"/>
            <a:ext cx="7271582" cy="594360"/>
          </a:xfrm>
        </p:spPr>
        <p:txBody>
          <a:bodyPr vert="horz" lIns="0" tIns="0" rIns="0" bIns="0" rtlCol="0" anchor="t" anchorCtr="0">
            <a:noAutofit/>
          </a:bodyPr>
          <a:lstStyle>
            <a:lvl1pPr>
              <a:defRPr lang="en-US" sz="2200" dirty="0"/>
            </a:lvl1pPr>
          </a:lstStyle>
          <a:p>
            <a:pPr lvl="0"/>
            <a:r>
              <a:rPr lang="en-US"/>
              <a:t>Click to edit Master title style</a:t>
            </a:r>
          </a:p>
        </p:txBody>
      </p:sp>
      <p:sp>
        <p:nvSpPr>
          <p:cNvPr id="6" name="Slide Number Placeholder 1">
            <a:extLst>
              <a:ext uri="{FF2B5EF4-FFF2-40B4-BE49-F238E27FC236}">
                <a16:creationId xmlns:a16="http://schemas.microsoft.com/office/drawing/2014/main" id="{93BB49B1-AD6B-6248-B670-D2AA6B42FC48}"/>
              </a:ext>
            </a:extLst>
          </p:cNvPr>
          <p:cNvSpPr>
            <a:spLocks noGrp="1"/>
          </p:cNvSpPr>
          <p:nvPr>
            <p:ph type="sldNum" sz="quarter" idx="4"/>
          </p:nvPr>
        </p:nvSpPr>
        <p:spPr>
          <a:xfrm>
            <a:off x="11509829" y="6509500"/>
            <a:ext cx="381000" cy="322752"/>
          </a:xfrm>
          <a:prstGeom prst="rect">
            <a:avLst/>
          </a:prstGeom>
        </p:spPr>
        <p:txBody>
          <a:bodyPr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30723C64-E9EE-4260-BE60-6555669B16D5}" type="slidenum">
              <a:rPr kumimoji="0" lang="en-US" sz="1000" b="0" i="0" u="none" strike="noStrike" kern="1200" cap="none" spc="0" normalizeH="0" baseline="0" noProof="0" smtClean="0">
                <a:ln>
                  <a:noFill/>
                </a:ln>
                <a:solidFill>
                  <a:srgbClr val="1A1A1A">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1A1A1A">
                  <a:tint val="75000"/>
                </a:srgbClr>
              </a:solidFill>
              <a:effectLst/>
              <a:uLnTx/>
              <a:uFillTx/>
              <a:latin typeface="Arial"/>
              <a:ea typeface="+mn-ea"/>
              <a:cs typeface="+mn-cs"/>
            </a:endParaRPr>
          </a:p>
        </p:txBody>
      </p:sp>
    </p:spTree>
    <p:extLst>
      <p:ext uri="{BB962C8B-B14F-4D97-AF65-F5344CB8AC3E}">
        <p14:creationId xmlns:p14="http://schemas.microsoft.com/office/powerpoint/2010/main" val="71880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ubhead">
            <a:extLst>
              <a:ext uri="{FF2B5EF4-FFF2-40B4-BE49-F238E27FC236}">
                <a16:creationId xmlns:a16="http://schemas.microsoft.com/office/drawing/2014/main" id="{A640B918-7245-4CB0-90BF-B4845DB06D6F}"/>
              </a:ext>
            </a:extLst>
          </p:cNvPr>
          <p:cNvSpPr>
            <a:spLocks noGrp="1"/>
          </p:cNvSpPr>
          <p:nvPr>
            <p:ph type="body" sz="quarter" idx="21" hasCustomPrompt="1"/>
          </p:nvPr>
        </p:nvSpPr>
        <p:spPr>
          <a:xfrm>
            <a:off x="381000" y="1262063"/>
            <a:ext cx="11430000" cy="325437"/>
          </a:xfrm>
        </p:spPr>
        <p:txBody>
          <a:bodyPr anchor="t">
            <a:noAutofit/>
          </a:bodyPr>
          <a:lstStyle>
            <a:lvl1pPr>
              <a:defRPr sz="2000" b="1">
                <a:solidFill>
                  <a:schemeClr val="accent6"/>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Optional subhead text if desired</a:t>
            </a:r>
          </a:p>
        </p:txBody>
      </p:sp>
      <p:sp>
        <p:nvSpPr>
          <p:cNvPr id="2" name="Title">
            <a:extLst>
              <a:ext uri="{FF2B5EF4-FFF2-40B4-BE49-F238E27FC236}">
                <a16:creationId xmlns:a16="http://schemas.microsoft.com/office/drawing/2014/main" id="{980C9C93-480D-4506-9A87-2B9F3BDDB26B}"/>
              </a:ext>
            </a:extLst>
          </p:cNvPr>
          <p:cNvSpPr>
            <a:spLocks noGrp="1"/>
          </p:cNvSpPr>
          <p:nvPr userDrawn="1">
            <p:ph type="title"/>
          </p:nvPr>
        </p:nvSpPr>
        <p:spPr>
          <a:xfrm>
            <a:off x="381000" y="457200"/>
            <a:ext cx="7271582" cy="594360"/>
          </a:xfrm>
        </p:spPr>
        <p:txBody>
          <a:bodyPr vert="horz" lIns="0" tIns="0" rIns="0" bIns="0" rtlCol="0" anchor="t" anchorCtr="0">
            <a:noAutofit/>
          </a:bodyPr>
          <a:lstStyle>
            <a:lvl1pPr>
              <a:defRPr lang="en-US" sz="2200" dirty="0"/>
            </a:lvl1pPr>
          </a:lstStyle>
          <a:p>
            <a:pPr lvl="0"/>
            <a:r>
              <a:rPr lang="en-US"/>
              <a:t>Click to edit Master title style</a:t>
            </a:r>
          </a:p>
        </p:txBody>
      </p:sp>
      <p:sp>
        <p:nvSpPr>
          <p:cNvPr id="6" name="Slide Number Placeholder 1">
            <a:extLst>
              <a:ext uri="{FF2B5EF4-FFF2-40B4-BE49-F238E27FC236}">
                <a16:creationId xmlns:a16="http://schemas.microsoft.com/office/drawing/2014/main" id="{4DBE4764-4543-BB48-87CC-89C4F0FB6B40}"/>
              </a:ext>
            </a:extLst>
          </p:cNvPr>
          <p:cNvSpPr>
            <a:spLocks noGrp="1"/>
          </p:cNvSpPr>
          <p:nvPr>
            <p:ph type="sldNum" sz="quarter" idx="4"/>
          </p:nvPr>
        </p:nvSpPr>
        <p:spPr>
          <a:xfrm>
            <a:off x="11509829" y="6509500"/>
            <a:ext cx="381000" cy="322752"/>
          </a:xfrm>
          <a:prstGeom prst="rect">
            <a:avLst/>
          </a:prstGeom>
        </p:spPr>
        <p:txBody>
          <a:bodyPr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30723C64-E9EE-4260-BE60-6555669B16D5}" type="slidenum">
              <a:rPr kumimoji="0" lang="en-US" sz="1000" b="0" i="0" u="none" strike="noStrike" kern="1200" cap="none" spc="0" normalizeH="0" baseline="0" noProof="0" smtClean="0">
                <a:ln>
                  <a:noFill/>
                </a:ln>
                <a:solidFill>
                  <a:srgbClr val="1A1A1A">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1A1A1A">
                  <a:tint val="75000"/>
                </a:srgbClr>
              </a:solidFill>
              <a:effectLst/>
              <a:uLnTx/>
              <a:uFillTx/>
              <a:latin typeface="Arial"/>
              <a:ea typeface="+mn-ea"/>
              <a:cs typeface="+mn-cs"/>
            </a:endParaRPr>
          </a:p>
        </p:txBody>
      </p:sp>
    </p:spTree>
    <p:extLst>
      <p:ext uri="{BB962C8B-B14F-4D97-AF65-F5344CB8AC3E}">
        <p14:creationId xmlns:p14="http://schemas.microsoft.com/office/powerpoint/2010/main" val="256631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hree parts">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87E01426-2A86-48D4-8E04-3B4101D37874}"/>
              </a:ext>
            </a:extLst>
          </p:cNvPr>
          <p:cNvSpPr>
            <a:spLocks noGrp="1"/>
          </p:cNvSpPr>
          <p:nvPr>
            <p:ph idx="1"/>
          </p:nvPr>
        </p:nvSpPr>
        <p:spPr>
          <a:xfrm>
            <a:off x="839449" y="2728210"/>
            <a:ext cx="3327816" cy="3489710"/>
          </a:xfrm>
        </p:spPr>
        <p:txBody>
          <a:bodyPr>
            <a:normAutofit/>
          </a:bodyPr>
          <a:lstStyle>
            <a:lvl1pPr>
              <a:defRPr sz="1800">
                <a:solidFill>
                  <a:schemeClr val="tx1"/>
                </a:solidFill>
              </a:defRPr>
            </a:lvl1pPr>
            <a:lvl2pPr>
              <a:defRPr sz="1800"/>
            </a:lvl2pPr>
            <a:lvl3pPr>
              <a:defRPr sz="1800"/>
            </a:lvl3pPr>
            <a:lvl4pPr>
              <a:defRPr sz="18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ubhead">
            <a:extLst>
              <a:ext uri="{FF2B5EF4-FFF2-40B4-BE49-F238E27FC236}">
                <a16:creationId xmlns:a16="http://schemas.microsoft.com/office/drawing/2014/main" id="{A640B918-7245-4CB0-90BF-B4845DB06D6F}"/>
              </a:ext>
            </a:extLst>
          </p:cNvPr>
          <p:cNvSpPr>
            <a:spLocks noGrp="1"/>
          </p:cNvSpPr>
          <p:nvPr>
            <p:ph type="body" sz="quarter" idx="21" hasCustomPrompt="1"/>
          </p:nvPr>
        </p:nvSpPr>
        <p:spPr>
          <a:xfrm>
            <a:off x="381000" y="1262063"/>
            <a:ext cx="11430000" cy="325437"/>
          </a:xfrm>
        </p:spPr>
        <p:txBody>
          <a:bodyPr anchor="t">
            <a:noAutofit/>
          </a:bodyPr>
          <a:lstStyle>
            <a:lvl1pPr>
              <a:defRPr sz="2000" b="1">
                <a:solidFill>
                  <a:schemeClr val="accent6"/>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Optional subhead text if desired</a:t>
            </a:r>
          </a:p>
        </p:txBody>
      </p:sp>
      <p:sp>
        <p:nvSpPr>
          <p:cNvPr id="2" name="Title">
            <a:extLst>
              <a:ext uri="{FF2B5EF4-FFF2-40B4-BE49-F238E27FC236}">
                <a16:creationId xmlns:a16="http://schemas.microsoft.com/office/drawing/2014/main" id="{980C9C93-480D-4506-9A87-2B9F3BDDB26B}"/>
              </a:ext>
            </a:extLst>
          </p:cNvPr>
          <p:cNvSpPr>
            <a:spLocks noGrp="1"/>
          </p:cNvSpPr>
          <p:nvPr userDrawn="1">
            <p:ph type="title"/>
          </p:nvPr>
        </p:nvSpPr>
        <p:spPr>
          <a:xfrm>
            <a:off x="381000" y="457200"/>
            <a:ext cx="7258634" cy="594360"/>
          </a:xfrm>
        </p:spPr>
        <p:txBody>
          <a:bodyPr vert="horz" lIns="0" tIns="0" rIns="0" bIns="0" rtlCol="0" anchor="t" anchorCtr="0">
            <a:noAutofit/>
          </a:bodyPr>
          <a:lstStyle>
            <a:lvl1pPr>
              <a:defRPr lang="en-US" sz="2200" dirty="0"/>
            </a:lvl1pPr>
          </a:lstStyle>
          <a:p>
            <a:pPr lvl="0"/>
            <a:r>
              <a:rPr lang="en-US"/>
              <a:t>Click to edit Master title style</a:t>
            </a:r>
          </a:p>
        </p:txBody>
      </p:sp>
      <p:sp>
        <p:nvSpPr>
          <p:cNvPr id="25" name="Content Placeholder 1">
            <a:extLst>
              <a:ext uri="{FF2B5EF4-FFF2-40B4-BE49-F238E27FC236}">
                <a16:creationId xmlns:a16="http://schemas.microsoft.com/office/drawing/2014/main" id="{F4713FB8-0237-AA4B-B1A4-8D6BE4DEEA41}"/>
              </a:ext>
            </a:extLst>
          </p:cNvPr>
          <p:cNvSpPr>
            <a:spLocks noGrp="1"/>
          </p:cNvSpPr>
          <p:nvPr>
            <p:ph idx="24"/>
          </p:nvPr>
        </p:nvSpPr>
        <p:spPr>
          <a:xfrm>
            <a:off x="4518285" y="2728210"/>
            <a:ext cx="3327816" cy="3489710"/>
          </a:xfrm>
        </p:spPr>
        <p:txBody>
          <a:bodyPr>
            <a:normAutofit/>
          </a:bodyPr>
          <a:lstStyle>
            <a:lvl1pPr>
              <a:defRPr sz="1800">
                <a:solidFill>
                  <a:schemeClr val="tx1"/>
                </a:solidFill>
              </a:defRPr>
            </a:lvl1pPr>
            <a:lvl2pPr>
              <a:defRPr sz="1800"/>
            </a:lvl2pPr>
            <a:lvl3pPr>
              <a:defRPr sz="1800"/>
            </a:lvl3pPr>
            <a:lvl4pPr>
              <a:defRPr sz="18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6" name="Content Placeholder 1">
            <a:extLst>
              <a:ext uri="{FF2B5EF4-FFF2-40B4-BE49-F238E27FC236}">
                <a16:creationId xmlns:a16="http://schemas.microsoft.com/office/drawing/2014/main" id="{59E08514-0735-7040-ABA0-E521DFC19643}"/>
              </a:ext>
            </a:extLst>
          </p:cNvPr>
          <p:cNvSpPr>
            <a:spLocks noGrp="1"/>
          </p:cNvSpPr>
          <p:nvPr>
            <p:ph idx="25"/>
          </p:nvPr>
        </p:nvSpPr>
        <p:spPr>
          <a:xfrm>
            <a:off x="8229100" y="2728210"/>
            <a:ext cx="3327816" cy="3489710"/>
          </a:xfrm>
        </p:spPr>
        <p:txBody>
          <a:bodyPr>
            <a:normAutofit/>
          </a:bodyPr>
          <a:lstStyle>
            <a:lvl1pPr>
              <a:defRPr sz="1800">
                <a:solidFill>
                  <a:schemeClr val="tx1"/>
                </a:solidFill>
              </a:defRPr>
            </a:lvl1pPr>
            <a:lvl2pPr>
              <a:defRPr sz="1800"/>
            </a:lvl2pPr>
            <a:lvl3pPr>
              <a:defRPr sz="1800"/>
            </a:lvl3pPr>
            <a:lvl4pPr>
              <a:defRPr sz="18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Text Placeholder 16">
            <a:extLst>
              <a:ext uri="{FF2B5EF4-FFF2-40B4-BE49-F238E27FC236}">
                <a16:creationId xmlns:a16="http://schemas.microsoft.com/office/drawing/2014/main" id="{DA014E86-3D10-544B-927E-E29E7D44C23F}"/>
              </a:ext>
            </a:extLst>
          </p:cNvPr>
          <p:cNvSpPr>
            <a:spLocks noGrp="1"/>
          </p:cNvSpPr>
          <p:nvPr>
            <p:ph type="body" sz="quarter" idx="26"/>
          </p:nvPr>
        </p:nvSpPr>
        <p:spPr>
          <a:xfrm>
            <a:off x="754380" y="1828800"/>
            <a:ext cx="3421380" cy="723900"/>
          </a:xfrm>
          <a:prstGeom prst="roundRect">
            <a:avLst>
              <a:gd name="adj" fmla="val 50000"/>
            </a:avLst>
          </a:prstGeom>
          <a:solidFill>
            <a:schemeClr val="accent5"/>
          </a:solidFill>
        </p:spPr>
        <p:txBody>
          <a:bodyPr lIns="0" anchor="ctr"/>
          <a:lstStyle>
            <a:lvl1pPr algn="ctr">
              <a:lnSpc>
                <a:spcPct val="100000"/>
              </a:lnSpc>
              <a:spcBef>
                <a:spcPts val="0"/>
              </a:spcBef>
              <a:defRPr b="1">
                <a:solidFill>
                  <a:schemeClr val="bg1"/>
                </a:solidFill>
              </a:defRPr>
            </a:lvl1pPr>
          </a:lstStyle>
          <a:p>
            <a:pPr lvl="0"/>
            <a:r>
              <a:rPr lang="en-US"/>
              <a:t>Click to edit Master text styles</a:t>
            </a:r>
          </a:p>
        </p:txBody>
      </p:sp>
      <p:sp>
        <p:nvSpPr>
          <p:cNvPr id="27" name="Text Placeholder 16">
            <a:extLst>
              <a:ext uri="{FF2B5EF4-FFF2-40B4-BE49-F238E27FC236}">
                <a16:creationId xmlns:a16="http://schemas.microsoft.com/office/drawing/2014/main" id="{0AEACB17-290F-474C-B21E-3484E84D6BAF}"/>
              </a:ext>
            </a:extLst>
          </p:cNvPr>
          <p:cNvSpPr>
            <a:spLocks noGrp="1"/>
          </p:cNvSpPr>
          <p:nvPr>
            <p:ph type="body" sz="quarter" idx="27"/>
          </p:nvPr>
        </p:nvSpPr>
        <p:spPr>
          <a:xfrm>
            <a:off x="4427220" y="1828800"/>
            <a:ext cx="3421380" cy="723900"/>
          </a:xfrm>
          <a:prstGeom prst="roundRect">
            <a:avLst>
              <a:gd name="adj" fmla="val 50000"/>
            </a:avLst>
          </a:prstGeom>
          <a:solidFill>
            <a:schemeClr val="accent6"/>
          </a:solidFill>
        </p:spPr>
        <p:txBody>
          <a:bodyPr lIns="0" anchor="ctr"/>
          <a:lstStyle>
            <a:lvl1pPr algn="ctr">
              <a:lnSpc>
                <a:spcPct val="100000"/>
              </a:lnSpc>
              <a:spcBef>
                <a:spcPts val="0"/>
              </a:spcBef>
              <a:defRPr b="1">
                <a:solidFill>
                  <a:schemeClr val="bg1"/>
                </a:solidFill>
              </a:defRPr>
            </a:lvl1pPr>
          </a:lstStyle>
          <a:p>
            <a:pPr lvl="0"/>
            <a:r>
              <a:rPr lang="en-US"/>
              <a:t>Click to edit Master text styles</a:t>
            </a:r>
          </a:p>
        </p:txBody>
      </p:sp>
      <p:sp>
        <p:nvSpPr>
          <p:cNvPr id="28" name="Text Placeholder 16">
            <a:extLst>
              <a:ext uri="{FF2B5EF4-FFF2-40B4-BE49-F238E27FC236}">
                <a16:creationId xmlns:a16="http://schemas.microsoft.com/office/drawing/2014/main" id="{0281C415-2F5B-D64B-9FA6-F28F85541F13}"/>
              </a:ext>
            </a:extLst>
          </p:cNvPr>
          <p:cNvSpPr>
            <a:spLocks noGrp="1"/>
          </p:cNvSpPr>
          <p:nvPr>
            <p:ph type="body" sz="quarter" idx="28"/>
          </p:nvPr>
        </p:nvSpPr>
        <p:spPr>
          <a:xfrm>
            <a:off x="8107680" y="1828800"/>
            <a:ext cx="3421380" cy="723900"/>
          </a:xfrm>
          <a:prstGeom prst="roundRect">
            <a:avLst>
              <a:gd name="adj" fmla="val 50000"/>
            </a:avLst>
          </a:prstGeom>
          <a:solidFill>
            <a:schemeClr val="accent4"/>
          </a:solidFill>
        </p:spPr>
        <p:txBody>
          <a:bodyPr lIns="0" anchor="ctr"/>
          <a:lstStyle>
            <a:lvl1pPr algn="ctr">
              <a:lnSpc>
                <a:spcPct val="100000"/>
              </a:lnSpc>
              <a:spcBef>
                <a:spcPts val="0"/>
              </a:spcBef>
              <a:defRPr b="1">
                <a:solidFill>
                  <a:schemeClr val="bg1"/>
                </a:solidFill>
              </a:defRPr>
            </a:lvl1pPr>
          </a:lstStyle>
          <a:p>
            <a:pPr lvl="0"/>
            <a:r>
              <a:rPr lang="en-US"/>
              <a:t>Click to edit Master text styles</a:t>
            </a:r>
          </a:p>
        </p:txBody>
      </p:sp>
      <p:sp>
        <p:nvSpPr>
          <p:cNvPr id="12" name="Slide Number Placeholder 1">
            <a:extLst>
              <a:ext uri="{FF2B5EF4-FFF2-40B4-BE49-F238E27FC236}">
                <a16:creationId xmlns:a16="http://schemas.microsoft.com/office/drawing/2014/main" id="{EFB08F9C-F12B-6847-ABA4-3567D60E4436}"/>
              </a:ext>
            </a:extLst>
          </p:cNvPr>
          <p:cNvSpPr>
            <a:spLocks noGrp="1"/>
          </p:cNvSpPr>
          <p:nvPr>
            <p:ph type="sldNum" sz="quarter" idx="4"/>
          </p:nvPr>
        </p:nvSpPr>
        <p:spPr>
          <a:xfrm>
            <a:off x="11509829" y="6509500"/>
            <a:ext cx="381000" cy="322752"/>
          </a:xfrm>
          <a:prstGeom prst="rect">
            <a:avLst/>
          </a:prstGeom>
        </p:spPr>
        <p:txBody>
          <a:bodyPr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30723C64-E9EE-4260-BE60-6555669B16D5}" type="slidenum">
              <a:rPr kumimoji="0" lang="en-US" sz="1000" b="0" i="0" u="none" strike="noStrike" kern="1200" cap="none" spc="0" normalizeH="0" baseline="0" noProof="0" smtClean="0">
                <a:ln>
                  <a:noFill/>
                </a:ln>
                <a:solidFill>
                  <a:srgbClr val="1A1A1A">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1A1A1A">
                  <a:tint val="75000"/>
                </a:srgbClr>
              </a:solidFill>
              <a:effectLst/>
              <a:uLnTx/>
              <a:uFillTx/>
              <a:latin typeface="Arial"/>
              <a:ea typeface="+mn-ea"/>
              <a:cs typeface="+mn-cs"/>
            </a:endParaRPr>
          </a:p>
        </p:txBody>
      </p:sp>
    </p:spTree>
    <p:extLst>
      <p:ext uri="{BB962C8B-B14F-4D97-AF65-F5344CB8AC3E}">
        <p14:creationId xmlns:p14="http://schemas.microsoft.com/office/powerpoint/2010/main" val="195127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Slide">
    <p:bg>
      <p:bgPr>
        <a:solidFill>
          <a:schemeClr val="bg1"/>
        </a:solidFill>
        <a:effectLst/>
      </p:bgPr>
    </p:bg>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71BC3498-E506-9B4E-A5F3-96390561D940}"/>
              </a:ext>
            </a:extLst>
          </p:cNvPr>
          <p:cNvSpPr/>
          <p:nvPr userDrawn="1"/>
        </p:nvSpPr>
        <p:spPr>
          <a:xfrm>
            <a:off x="0" y="1042416"/>
            <a:ext cx="12192000" cy="5422392"/>
          </a:xfrm>
          <a:prstGeom prst="rect">
            <a:avLst/>
          </a:prstGeom>
          <a:solidFill>
            <a:schemeClr val="accent6">
              <a:alpha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04CC29AF-6072-EE48-B1F4-59BA13DBC3C6}"/>
              </a:ext>
            </a:extLst>
          </p:cNvPr>
          <p:cNvSpPr/>
          <p:nvPr userDrawn="1"/>
        </p:nvSpPr>
        <p:spPr>
          <a:xfrm>
            <a:off x="0" y="2933904"/>
            <a:ext cx="12192000" cy="3924096"/>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a:extLst>
              <a:ext uri="{FF2B5EF4-FFF2-40B4-BE49-F238E27FC236}">
                <a16:creationId xmlns:a16="http://schemas.microsoft.com/office/drawing/2014/main" id="{1D228403-8489-42AA-8387-7745BFEE2E95}"/>
              </a:ext>
            </a:extLst>
          </p:cNvPr>
          <p:cNvSpPr>
            <a:spLocks noGrp="1"/>
          </p:cNvSpPr>
          <p:nvPr>
            <p:ph type="subTitle" idx="1"/>
          </p:nvPr>
        </p:nvSpPr>
        <p:spPr>
          <a:xfrm>
            <a:off x="768568" y="3083053"/>
            <a:ext cx="6858000" cy="2096060"/>
          </a:xfrm>
          <a:prstGeom prst="rect">
            <a:avLst/>
          </a:prstGeom>
        </p:spPr>
        <p:txBody>
          <a:bodyPr lIns="0" tIns="9144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itle">
            <a:extLst>
              <a:ext uri="{FF2B5EF4-FFF2-40B4-BE49-F238E27FC236}">
                <a16:creationId xmlns:a16="http://schemas.microsoft.com/office/drawing/2014/main" id="{57DC8EA1-C5AF-479F-ABB7-BF0C33216F34}"/>
              </a:ext>
            </a:extLst>
          </p:cNvPr>
          <p:cNvSpPr>
            <a:spLocks noGrp="1"/>
          </p:cNvSpPr>
          <p:nvPr>
            <p:ph type="ctrTitle" hasCustomPrompt="1"/>
          </p:nvPr>
        </p:nvSpPr>
        <p:spPr>
          <a:xfrm>
            <a:off x="768566" y="1369112"/>
            <a:ext cx="8013585" cy="1713940"/>
          </a:xfrm>
        </p:spPr>
        <p:txBody>
          <a:bodyPr lIns="0" bIns="45720" anchor="b">
            <a:normAutofit/>
          </a:bodyPr>
          <a:lstStyle>
            <a:lvl1pPr algn="l">
              <a:defRPr sz="3600">
                <a:solidFill>
                  <a:schemeClr val="bg1"/>
                </a:solidFill>
              </a:defRPr>
            </a:lvl1pPr>
          </a:lstStyle>
          <a:p>
            <a:r>
              <a:rPr lang="en-US"/>
              <a:t>Click to edit master title slide</a:t>
            </a:r>
          </a:p>
        </p:txBody>
      </p:sp>
      <p:pic>
        <p:nvPicPr>
          <p:cNvPr id="81" name="Picture 80">
            <a:extLst>
              <a:ext uri="{FF2B5EF4-FFF2-40B4-BE49-F238E27FC236}">
                <a16:creationId xmlns:a16="http://schemas.microsoft.com/office/drawing/2014/main" id="{846E6DF9-B64B-0C4E-A3C7-52A3562B11F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5200"/>
          <a:stretch/>
        </p:blipFill>
        <p:spPr>
          <a:xfrm rot="10800000">
            <a:off x="-1" y="4517136"/>
            <a:ext cx="7234935" cy="1773174"/>
          </a:xfrm>
          <a:prstGeom prst="rect">
            <a:avLst/>
          </a:prstGeom>
        </p:spPr>
      </p:pic>
      <p:sp>
        <p:nvSpPr>
          <p:cNvPr id="88" name="Rounded Rectangle 87">
            <a:extLst>
              <a:ext uri="{FF2B5EF4-FFF2-40B4-BE49-F238E27FC236}">
                <a16:creationId xmlns:a16="http://schemas.microsoft.com/office/drawing/2014/main" id="{1B55BCDB-B9D1-6644-A7A3-C5001B3DBBF7}"/>
              </a:ext>
            </a:extLst>
          </p:cNvPr>
          <p:cNvSpPr/>
          <p:nvPr userDrawn="1"/>
        </p:nvSpPr>
        <p:spPr>
          <a:xfrm>
            <a:off x="7747635" y="3626738"/>
            <a:ext cx="4444365" cy="2234565"/>
          </a:xfrm>
          <a:prstGeom prst="roundRect">
            <a:avLst>
              <a:gd name="adj" fmla="val 50000"/>
            </a:avLst>
          </a:prstGeom>
          <a:gradFill>
            <a:gsLst>
              <a:gs pos="0">
                <a:schemeClr val="accent1">
                  <a:lumMod val="5000"/>
                  <a:lumOff val="95000"/>
                  <a:alpha val="3000"/>
                </a:schemeClr>
              </a:gs>
              <a:gs pos="100000">
                <a:schemeClr val="accent1">
                  <a:lumMod val="30000"/>
                  <a:lumOff val="70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70C10416-DAE2-49E2-8AF4-1ED7C897FA44}"/>
              </a:ext>
            </a:extLst>
          </p:cNvPr>
          <p:cNvSpPr/>
          <p:nvPr userDrawn="1"/>
        </p:nvSpPr>
        <p:spPr>
          <a:xfrm>
            <a:off x="9601200" y="5513833"/>
            <a:ext cx="2590800" cy="1130966"/>
          </a:xfrm>
          <a:custGeom>
            <a:avLst/>
            <a:gdLst>
              <a:gd name="connsiteX0" fmla="*/ 565483 w 2590800"/>
              <a:gd name="connsiteY0" fmla="*/ 0 h 1130966"/>
              <a:gd name="connsiteX1" fmla="*/ 2590800 w 2590800"/>
              <a:gd name="connsiteY1" fmla="*/ 0 h 1130966"/>
              <a:gd name="connsiteX2" fmla="*/ 2590800 w 2590800"/>
              <a:gd name="connsiteY2" fmla="*/ 1130966 h 1130966"/>
              <a:gd name="connsiteX3" fmla="*/ 565483 w 2590800"/>
              <a:gd name="connsiteY3" fmla="*/ 1130966 h 1130966"/>
              <a:gd name="connsiteX4" fmla="*/ 0 w 2590800"/>
              <a:gd name="connsiteY4" fmla="*/ 565483 h 1130966"/>
              <a:gd name="connsiteX5" fmla="*/ 565483 w 2590800"/>
              <a:gd name="connsiteY5" fmla="*/ 0 h 1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800" h="1130966">
                <a:moveTo>
                  <a:pt x="565483" y="0"/>
                </a:moveTo>
                <a:lnTo>
                  <a:pt x="2590800" y="0"/>
                </a:lnTo>
                <a:lnTo>
                  <a:pt x="2590800" y="1130966"/>
                </a:lnTo>
                <a:lnTo>
                  <a:pt x="565483" y="1130966"/>
                </a:lnTo>
                <a:cubicBezTo>
                  <a:pt x="253175" y="1130966"/>
                  <a:pt x="0" y="877791"/>
                  <a:pt x="0" y="565483"/>
                </a:cubicBezTo>
                <a:cubicBezTo>
                  <a:pt x="0" y="253175"/>
                  <a:pt x="253175" y="0"/>
                  <a:pt x="565483" y="0"/>
                </a:cubicBezTo>
                <a:close/>
              </a:path>
            </a:pathLst>
          </a:custGeom>
          <a:gradFill>
            <a:gsLst>
              <a:gs pos="0">
                <a:schemeClr val="accent1">
                  <a:lumMod val="5000"/>
                  <a:lumOff val="95000"/>
                  <a:alpha val="6000"/>
                </a:schemeClr>
              </a:gs>
              <a:gs pos="100000">
                <a:schemeClr val="accent1">
                  <a:lumMod val="30000"/>
                  <a:lumOff val="70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3842649440"/>
      </p:ext>
    </p:extLst>
  </p:cSld>
  <p:clrMapOvr>
    <a:masterClrMapping/>
  </p:clrMapOvr>
  <p:transition spd="slow">
    <p:push/>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7" name="Subhead">
            <a:extLst>
              <a:ext uri="{FF2B5EF4-FFF2-40B4-BE49-F238E27FC236}">
                <a16:creationId xmlns:a16="http://schemas.microsoft.com/office/drawing/2014/main" id="{A640B918-7245-4CB0-90BF-B4845DB06D6F}"/>
              </a:ext>
            </a:extLst>
          </p:cNvPr>
          <p:cNvSpPr>
            <a:spLocks noGrp="1"/>
          </p:cNvSpPr>
          <p:nvPr>
            <p:ph type="body" sz="quarter" idx="21" hasCustomPrompt="1"/>
          </p:nvPr>
        </p:nvSpPr>
        <p:spPr>
          <a:xfrm>
            <a:off x="381000" y="1262063"/>
            <a:ext cx="11430000" cy="325437"/>
          </a:xfrm>
        </p:spPr>
        <p:txBody>
          <a:bodyPr anchor="t">
            <a:noAutofit/>
          </a:bodyPr>
          <a:lstStyle>
            <a:lvl1pPr>
              <a:defRPr sz="1800" b="1">
                <a:solidFill>
                  <a:schemeClr val="accent6"/>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Optional subhead text if desired</a:t>
            </a:r>
          </a:p>
        </p:txBody>
      </p:sp>
      <p:sp>
        <p:nvSpPr>
          <p:cNvPr id="2" name="Title">
            <a:extLst>
              <a:ext uri="{FF2B5EF4-FFF2-40B4-BE49-F238E27FC236}">
                <a16:creationId xmlns:a16="http://schemas.microsoft.com/office/drawing/2014/main" id="{980C9C93-480D-4506-9A87-2B9F3BDDB26B}"/>
              </a:ext>
            </a:extLst>
          </p:cNvPr>
          <p:cNvSpPr>
            <a:spLocks noGrp="1"/>
          </p:cNvSpPr>
          <p:nvPr userDrawn="1">
            <p:ph type="title"/>
          </p:nvPr>
        </p:nvSpPr>
        <p:spPr>
          <a:xfrm>
            <a:off x="381000" y="152400"/>
            <a:ext cx="7271582" cy="899160"/>
          </a:xfrm>
        </p:spPr>
        <p:txBody>
          <a:bodyPr vert="horz" lIns="0" tIns="0" rIns="0" bIns="0" rtlCol="0" anchor="ctr" anchorCtr="0">
            <a:noAutofit/>
          </a:bodyPr>
          <a:lstStyle>
            <a:lvl1pPr>
              <a:lnSpc>
                <a:spcPct val="100000"/>
              </a:lnSpc>
              <a:spcAft>
                <a:spcPts val="300"/>
              </a:spcAft>
              <a:defRPr lang="en-US" sz="1800" dirty="0"/>
            </a:lvl1pPr>
          </a:lstStyle>
          <a:p>
            <a:pPr lvl="0"/>
            <a:r>
              <a:rPr lang="en-US"/>
              <a:t>Click to edit Master title style</a:t>
            </a:r>
          </a:p>
        </p:txBody>
      </p:sp>
      <p:sp>
        <p:nvSpPr>
          <p:cNvPr id="8" name="Text Placeholder 4">
            <a:extLst>
              <a:ext uri="{FF2B5EF4-FFF2-40B4-BE49-F238E27FC236}">
                <a16:creationId xmlns:a16="http://schemas.microsoft.com/office/drawing/2014/main" id="{525534C3-21F6-43F8-B33A-B097FB8B08C3}"/>
              </a:ext>
            </a:extLst>
          </p:cNvPr>
          <p:cNvSpPr>
            <a:spLocks noGrp="1"/>
          </p:cNvSpPr>
          <p:nvPr>
            <p:ph type="body" sz="quarter" idx="23" hasCustomPrompt="1"/>
          </p:nvPr>
        </p:nvSpPr>
        <p:spPr>
          <a:xfrm>
            <a:off x="381000" y="6501043"/>
            <a:ext cx="8093075" cy="266700"/>
          </a:xfrm>
        </p:spPr>
        <p:txBody>
          <a:bodyPr anchor="b">
            <a:noAutofit/>
          </a:bodyPr>
          <a:lstStyle>
            <a:lvl1pPr marL="0" indent="0">
              <a:spcBef>
                <a:spcPts val="0"/>
              </a:spcBef>
              <a:buFontTx/>
              <a:buNone/>
              <a:defRPr sz="700">
                <a:solidFill>
                  <a:schemeClr val="tx1"/>
                </a:solidFill>
              </a:defRPr>
            </a:lvl1pPr>
            <a:lvl2pPr marL="0" indent="0">
              <a:spcBef>
                <a:spcPts val="0"/>
              </a:spcBef>
              <a:buFontTx/>
              <a:buNone/>
              <a:defRPr sz="700">
                <a:solidFill>
                  <a:schemeClr val="tx1">
                    <a:lumMod val="50000"/>
                    <a:lumOff val="50000"/>
                  </a:schemeClr>
                </a:solidFill>
              </a:defRPr>
            </a:lvl2pPr>
            <a:lvl3pPr marL="0" indent="0">
              <a:spcBef>
                <a:spcPts val="0"/>
              </a:spcBef>
              <a:buFontTx/>
              <a:buNone/>
              <a:defRPr sz="700">
                <a:solidFill>
                  <a:schemeClr val="tx1">
                    <a:lumMod val="50000"/>
                    <a:lumOff val="50000"/>
                  </a:schemeClr>
                </a:solidFill>
              </a:defRPr>
            </a:lvl3pPr>
            <a:lvl4pPr marL="0" indent="0">
              <a:spcBef>
                <a:spcPts val="0"/>
              </a:spcBef>
              <a:buFontTx/>
              <a:buNone/>
              <a:defRPr sz="700">
                <a:solidFill>
                  <a:schemeClr val="tx1">
                    <a:lumMod val="50000"/>
                    <a:lumOff val="50000"/>
                  </a:schemeClr>
                </a:solidFill>
              </a:defRPr>
            </a:lvl4pPr>
            <a:lvl5pPr marL="0" indent="0">
              <a:spcBef>
                <a:spcPts val="0"/>
              </a:spcBef>
              <a:buFontTx/>
              <a:buNone/>
              <a:defRPr sz="700">
                <a:solidFill>
                  <a:schemeClr val="tx1">
                    <a:lumMod val="50000"/>
                    <a:lumOff val="50000"/>
                  </a:schemeClr>
                </a:solidFill>
              </a:defRPr>
            </a:lvl5pPr>
          </a:lstStyle>
          <a:p>
            <a:pPr lvl="0"/>
            <a:r>
              <a:rPr lang="en-US"/>
              <a:t>footer</a:t>
            </a:r>
          </a:p>
        </p:txBody>
      </p:sp>
      <p:sp>
        <p:nvSpPr>
          <p:cNvPr id="9" name="Slide Number Placeholder 1">
            <a:extLst>
              <a:ext uri="{FF2B5EF4-FFF2-40B4-BE49-F238E27FC236}">
                <a16:creationId xmlns:a16="http://schemas.microsoft.com/office/drawing/2014/main" id="{DE7445DC-695A-164C-ACBB-230D76A78201}"/>
              </a:ext>
            </a:extLst>
          </p:cNvPr>
          <p:cNvSpPr>
            <a:spLocks noGrp="1"/>
          </p:cNvSpPr>
          <p:nvPr>
            <p:ph type="sldNum" sz="quarter" idx="4"/>
          </p:nvPr>
        </p:nvSpPr>
        <p:spPr>
          <a:xfrm>
            <a:off x="11509829" y="6509500"/>
            <a:ext cx="381000" cy="322752"/>
          </a:xfrm>
          <a:prstGeom prst="rect">
            <a:avLst/>
          </a:prstGeom>
        </p:spPr>
        <p:txBody>
          <a:bodyPr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30723C64-E9EE-4260-BE60-6555669B16D5}" type="slidenum">
              <a:rPr kumimoji="0" lang="en-US" sz="1000" b="0" i="0" u="none" strike="noStrike" kern="1200" cap="none" spc="0" normalizeH="0" baseline="0" noProof="0" smtClean="0">
                <a:ln>
                  <a:noFill/>
                </a:ln>
                <a:solidFill>
                  <a:srgbClr val="1A1A1A">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1A1A1A">
                  <a:tint val="75000"/>
                </a:srgbClr>
              </a:solidFill>
              <a:effectLst/>
              <a:uLnTx/>
              <a:uFillTx/>
              <a:latin typeface="Arial"/>
              <a:ea typeface="+mn-ea"/>
              <a:cs typeface="+mn-cs"/>
            </a:endParaRPr>
          </a:p>
        </p:txBody>
      </p:sp>
    </p:spTree>
    <p:extLst>
      <p:ext uri="{BB962C8B-B14F-4D97-AF65-F5344CB8AC3E}">
        <p14:creationId xmlns:p14="http://schemas.microsoft.com/office/powerpoint/2010/main" val="154129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E210E4B-5008-DD4A-BAB1-01F76CEF296A}"/>
              </a:ext>
            </a:extLst>
          </p:cNvPr>
          <p:cNvSpPr/>
          <p:nvPr userDrawn="1"/>
        </p:nvSpPr>
        <p:spPr>
          <a:xfrm>
            <a:off x="0" y="6483752"/>
            <a:ext cx="12192000" cy="374248"/>
          </a:xfrm>
          <a:prstGeom prst="rect">
            <a:avLst/>
          </a:prstGeom>
          <a:solidFill>
            <a:schemeClr val="accent6">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0878B67-577C-7F4B-96F3-889E8841D0FB}"/>
              </a:ext>
            </a:extLst>
          </p:cNvPr>
          <p:cNvSpPr/>
          <p:nvPr userDrawn="1"/>
        </p:nvSpPr>
        <p:spPr>
          <a:xfrm>
            <a:off x="0" y="0"/>
            <a:ext cx="12192000" cy="1064871"/>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Job #">
            <a:extLst>
              <a:ext uri="{FF2B5EF4-FFF2-40B4-BE49-F238E27FC236}">
                <a16:creationId xmlns:a16="http://schemas.microsoft.com/office/drawing/2014/main" id="{5DB45716-A2DD-5841-8833-EF144429954E}"/>
              </a:ext>
            </a:extLst>
          </p:cNvPr>
          <p:cNvSpPr txBox="1">
            <a:spLocks/>
          </p:cNvSpPr>
          <p:nvPr userDrawn="1"/>
        </p:nvSpPr>
        <p:spPr>
          <a:xfrm>
            <a:off x="9575123" y="6528936"/>
            <a:ext cx="1845056" cy="215444"/>
          </a:xfrm>
          <a:prstGeom prst="rect">
            <a:avLst/>
          </a:prstGeom>
        </p:spPr>
        <p:txBody>
          <a:bodyPr vert="horz" wrap="none" lIns="0" tIns="91440" rIns="0" bIns="0" rtlCol="0" anchor="b">
            <a:spAutoFit/>
          </a:bodyPr>
          <a:lstStyle>
            <a:defPPr>
              <a:defRPr lang="en-US"/>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solidFill>
                  <a:schemeClr val="tx1">
                    <a:lumMod val="75000"/>
                    <a:lumOff val="25000"/>
                    <a:alpha val="64000"/>
                  </a:schemeClr>
                </a:solidFill>
              </a:rPr>
              <a:t>© Prime Therapeutics LLC | Confidential</a:t>
            </a:r>
          </a:p>
        </p:txBody>
      </p:sp>
      <p:sp>
        <p:nvSpPr>
          <p:cNvPr id="19" name="Rounded Rectangle 18">
            <a:extLst>
              <a:ext uri="{FF2B5EF4-FFF2-40B4-BE49-F238E27FC236}">
                <a16:creationId xmlns:a16="http://schemas.microsoft.com/office/drawing/2014/main" id="{71D667E5-D04D-9849-A1E1-F9F4D16D056B}"/>
              </a:ext>
            </a:extLst>
          </p:cNvPr>
          <p:cNvSpPr/>
          <p:nvPr userDrawn="1"/>
        </p:nvSpPr>
        <p:spPr>
          <a:xfrm>
            <a:off x="717629" y="0"/>
            <a:ext cx="8571056" cy="219919"/>
          </a:xfrm>
          <a:prstGeom prst="roundRect">
            <a:avLst>
              <a:gd name="adj" fmla="val 5000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0B4AFF8F-F76E-5847-A2B0-E47F84B711BC}"/>
              </a:ext>
            </a:extLst>
          </p:cNvPr>
          <p:cNvSpPr/>
          <p:nvPr userDrawn="1"/>
        </p:nvSpPr>
        <p:spPr>
          <a:xfrm>
            <a:off x="6470248" y="0"/>
            <a:ext cx="5826527" cy="142875"/>
          </a:xfrm>
          <a:prstGeom prst="roundRect">
            <a:avLst>
              <a:gd name="adj" fmla="val 50000"/>
            </a:avLst>
          </a:prstGeom>
          <a:solidFill>
            <a:schemeClr val="accent5">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9DF1521A-C4CD-5D42-A256-0B5135A2FCCA}"/>
              </a:ext>
            </a:extLst>
          </p:cNvPr>
          <p:cNvSpPr/>
          <p:nvPr userDrawn="1"/>
        </p:nvSpPr>
        <p:spPr>
          <a:xfrm>
            <a:off x="-121534" y="1"/>
            <a:ext cx="1452623" cy="270196"/>
          </a:xfrm>
          <a:prstGeom prst="roundRect">
            <a:avLst>
              <a:gd name="adj" fmla="val 50000"/>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EC5FCFEE-3757-5B48-987A-9121DE2AD348}"/>
              </a:ext>
            </a:extLst>
          </p:cNvPr>
          <p:cNvSpPr>
            <a:spLocks noGrp="1"/>
          </p:cNvSpPr>
          <p:nvPr>
            <p:ph type="title"/>
          </p:nvPr>
        </p:nvSpPr>
        <p:spPr>
          <a:xfrm>
            <a:off x="381000" y="457200"/>
            <a:ext cx="7248713" cy="594360"/>
          </a:xfrm>
        </p:spPr>
        <p:txBody>
          <a:bodyPr/>
          <a:lstStyle/>
          <a:p>
            <a:r>
              <a:rPr lang="en-US"/>
              <a:t>Click to edit Master title style</a:t>
            </a:r>
          </a:p>
        </p:txBody>
      </p:sp>
      <p:pic>
        <p:nvPicPr>
          <p:cNvPr id="18" name="Prime logo">
            <a:extLst>
              <a:ext uri="{FF2B5EF4-FFF2-40B4-BE49-F238E27FC236}">
                <a16:creationId xmlns:a16="http://schemas.microsoft.com/office/drawing/2014/main" id="{60710382-56BE-484A-B7A1-0942D93188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24775" y="412498"/>
            <a:ext cx="1111625" cy="274320"/>
          </a:xfrm>
          <a:prstGeom prst="rect">
            <a:avLst/>
          </a:prstGeom>
        </p:spPr>
      </p:pic>
      <p:sp>
        <p:nvSpPr>
          <p:cNvPr id="15" name="Slide Number Placeholder 1">
            <a:extLst>
              <a:ext uri="{FF2B5EF4-FFF2-40B4-BE49-F238E27FC236}">
                <a16:creationId xmlns:a16="http://schemas.microsoft.com/office/drawing/2014/main" id="{BD10AD35-FEDA-4E4C-A530-9E502E29599D}"/>
              </a:ext>
            </a:extLst>
          </p:cNvPr>
          <p:cNvSpPr>
            <a:spLocks noGrp="1"/>
          </p:cNvSpPr>
          <p:nvPr>
            <p:ph type="sldNum" sz="quarter" idx="4"/>
          </p:nvPr>
        </p:nvSpPr>
        <p:spPr>
          <a:xfrm>
            <a:off x="11509829" y="6509500"/>
            <a:ext cx="381000" cy="322752"/>
          </a:xfrm>
          <a:prstGeom prst="rect">
            <a:avLst/>
          </a:prstGeom>
        </p:spPr>
        <p:txBody>
          <a:bodyPr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30723C64-E9EE-4260-BE60-6555669B16D5}" type="slidenum">
              <a:rPr kumimoji="0" lang="en-US" sz="1000" b="0" i="0" u="none" strike="noStrike" kern="1200" cap="none" spc="0" normalizeH="0" baseline="0" noProof="0" smtClean="0">
                <a:ln>
                  <a:noFill/>
                </a:ln>
                <a:solidFill>
                  <a:srgbClr val="1A1A1A">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1A1A1A">
                  <a:tint val="75000"/>
                </a:srgbClr>
              </a:solidFill>
              <a:effectLst/>
              <a:uLnTx/>
              <a:uFillTx/>
              <a:latin typeface="Arial"/>
              <a:ea typeface="+mn-ea"/>
              <a:cs typeface="+mn-cs"/>
            </a:endParaRPr>
          </a:p>
        </p:txBody>
      </p:sp>
    </p:spTree>
    <p:extLst>
      <p:ext uri="{BB962C8B-B14F-4D97-AF65-F5344CB8AC3E}">
        <p14:creationId xmlns:p14="http://schemas.microsoft.com/office/powerpoint/2010/main" val="117002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_Title Content ">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87E01426-2A86-48D4-8E04-3B4101D37874}"/>
              </a:ext>
            </a:extLst>
          </p:cNvPr>
          <p:cNvSpPr>
            <a:spLocks noGrp="1"/>
          </p:cNvSpPr>
          <p:nvPr>
            <p:ph idx="1"/>
          </p:nvPr>
        </p:nvSpPr>
        <p:spPr>
          <a:xfrm>
            <a:off x="381000" y="1645920"/>
            <a:ext cx="11430000" cy="4572000"/>
          </a:xfrm>
        </p:spPr>
        <p:txBody>
          <a:bodyPr/>
          <a:lstStyle>
            <a:lvl1pPr>
              <a:spcBef>
                <a:spcPts val="800"/>
              </a:spcBef>
              <a:defRPr>
                <a:solidFill>
                  <a:schemeClr val="tx1"/>
                </a:solidFill>
              </a:defRPr>
            </a:lvl1pPr>
            <a:lvl2pPr>
              <a:spcBef>
                <a:spcPts val="800"/>
              </a:spcBef>
              <a:defRPr/>
            </a:lvl2pPr>
            <a:lvl3pPr>
              <a:spcBef>
                <a:spcPts val="800"/>
              </a:spcBef>
              <a:defRPr/>
            </a:lvl3pPr>
            <a:lvl4pPr>
              <a:spcBef>
                <a:spcPts val="800"/>
              </a:spcBef>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ubhead">
            <a:extLst>
              <a:ext uri="{FF2B5EF4-FFF2-40B4-BE49-F238E27FC236}">
                <a16:creationId xmlns:a16="http://schemas.microsoft.com/office/drawing/2014/main" id="{A640B918-7245-4CB0-90BF-B4845DB06D6F}"/>
              </a:ext>
            </a:extLst>
          </p:cNvPr>
          <p:cNvSpPr>
            <a:spLocks noGrp="1"/>
          </p:cNvSpPr>
          <p:nvPr>
            <p:ph type="body" sz="quarter" idx="21" hasCustomPrompt="1"/>
          </p:nvPr>
        </p:nvSpPr>
        <p:spPr>
          <a:xfrm>
            <a:off x="381000" y="1262063"/>
            <a:ext cx="11430000" cy="325437"/>
          </a:xfrm>
        </p:spPr>
        <p:txBody>
          <a:bodyPr anchor="t">
            <a:noAutofit/>
          </a:bodyPr>
          <a:lstStyle>
            <a:lvl1pPr>
              <a:defRPr sz="1800" b="1">
                <a:solidFill>
                  <a:schemeClr val="accent6"/>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Optional subhead text if desired</a:t>
            </a:r>
          </a:p>
        </p:txBody>
      </p:sp>
      <p:sp>
        <p:nvSpPr>
          <p:cNvPr id="2" name="Title">
            <a:extLst>
              <a:ext uri="{FF2B5EF4-FFF2-40B4-BE49-F238E27FC236}">
                <a16:creationId xmlns:a16="http://schemas.microsoft.com/office/drawing/2014/main" id="{980C9C93-480D-4506-9A87-2B9F3BDDB26B}"/>
              </a:ext>
            </a:extLst>
          </p:cNvPr>
          <p:cNvSpPr>
            <a:spLocks noGrp="1"/>
          </p:cNvSpPr>
          <p:nvPr userDrawn="1">
            <p:ph type="title"/>
          </p:nvPr>
        </p:nvSpPr>
        <p:spPr>
          <a:xfrm>
            <a:off x="381000" y="152400"/>
            <a:ext cx="7271582" cy="896112"/>
          </a:xfrm>
        </p:spPr>
        <p:txBody>
          <a:bodyPr vert="horz" lIns="0" tIns="0" rIns="0" bIns="0" rtlCol="0" anchor="ctr" anchorCtr="0">
            <a:noAutofit/>
          </a:bodyPr>
          <a:lstStyle>
            <a:lvl1pPr>
              <a:lnSpc>
                <a:spcPct val="100000"/>
              </a:lnSpc>
              <a:spcAft>
                <a:spcPts val="300"/>
              </a:spcAft>
              <a:defRPr lang="en-US" sz="1800" dirty="0"/>
            </a:lvl1pPr>
          </a:lstStyle>
          <a:p>
            <a:pPr lvl="0"/>
            <a:r>
              <a:rPr lang="en-US"/>
              <a:t>Click to edit Master title style</a:t>
            </a:r>
          </a:p>
        </p:txBody>
      </p:sp>
      <p:sp>
        <p:nvSpPr>
          <p:cNvPr id="9" name="Text Placeholder 4">
            <a:extLst>
              <a:ext uri="{FF2B5EF4-FFF2-40B4-BE49-F238E27FC236}">
                <a16:creationId xmlns:a16="http://schemas.microsoft.com/office/drawing/2014/main" id="{B4A13909-2418-4AA8-8300-88CD2BDF7E26}"/>
              </a:ext>
            </a:extLst>
          </p:cNvPr>
          <p:cNvSpPr>
            <a:spLocks noGrp="1"/>
          </p:cNvSpPr>
          <p:nvPr>
            <p:ph type="body" sz="quarter" idx="23" hasCustomPrompt="1"/>
          </p:nvPr>
        </p:nvSpPr>
        <p:spPr>
          <a:xfrm>
            <a:off x="381000" y="6501043"/>
            <a:ext cx="8093075" cy="266700"/>
          </a:xfrm>
        </p:spPr>
        <p:txBody>
          <a:bodyPr anchor="b">
            <a:noAutofit/>
          </a:bodyPr>
          <a:lstStyle>
            <a:lvl1pPr marL="0" indent="0">
              <a:spcBef>
                <a:spcPts val="0"/>
              </a:spcBef>
              <a:buFontTx/>
              <a:buNone/>
              <a:defRPr sz="700">
                <a:solidFill>
                  <a:schemeClr val="tx1"/>
                </a:solidFill>
              </a:defRPr>
            </a:lvl1pPr>
            <a:lvl2pPr marL="0" indent="0">
              <a:spcBef>
                <a:spcPts val="0"/>
              </a:spcBef>
              <a:buFontTx/>
              <a:buNone/>
              <a:defRPr sz="700">
                <a:solidFill>
                  <a:schemeClr val="tx1">
                    <a:lumMod val="50000"/>
                    <a:lumOff val="50000"/>
                  </a:schemeClr>
                </a:solidFill>
              </a:defRPr>
            </a:lvl2pPr>
            <a:lvl3pPr marL="0" indent="0">
              <a:spcBef>
                <a:spcPts val="0"/>
              </a:spcBef>
              <a:buFontTx/>
              <a:buNone/>
              <a:defRPr sz="700">
                <a:solidFill>
                  <a:schemeClr val="tx1">
                    <a:lumMod val="50000"/>
                    <a:lumOff val="50000"/>
                  </a:schemeClr>
                </a:solidFill>
              </a:defRPr>
            </a:lvl3pPr>
            <a:lvl4pPr marL="0" indent="0">
              <a:spcBef>
                <a:spcPts val="0"/>
              </a:spcBef>
              <a:buFontTx/>
              <a:buNone/>
              <a:defRPr sz="700">
                <a:solidFill>
                  <a:schemeClr val="tx1">
                    <a:lumMod val="50000"/>
                    <a:lumOff val="50000"/>
                  </a:schemeClr>
                </a:solidFill>
              </a:defRPr>
            </a:lvl4pPr>
            <a:lvl5pPr marL="0" indent="0">
              <a:spcBef>
                <a:spcPts val="0"/>
              </a:spcBef>
              <a:buFontTx/>
              <a:buNone/>
              <a:defRPr sz="700">
                <a:solidFill>
                  <a:schemeClr val="tx1">
                    <a:lumMod val="50000"/>
                    <a:lumOff val="50000"/>
                  </a:schemeClr>
                </a:solidFill>
              </a:defRPr>
            </a:lvl5pPr>
          </a:lstStyle>
          <a:p>
            <a:pPr lvl="0"/>
            <a:r>
              <a:rPr lang="en-US"/>
              <a:t>footer</a:t>
            </a:r>
          </a:p>
        </p:txBody>
      </p:sp>
      <p:sp>
        <p:nvSpPr>
          <p:cNvPr id="8" name="Slide Number Placeholder 1">
            <a:extLst>
              <a:ext uri="{FF2B5EF4-FFF2-40B4-BE49-F238E27FC236}">
                <a16:creationId xmlns:a16="http://schemas.microsoft.com/office/drawing/2014/main" id="{9CFD843B-7A97-4345-AB1C-BD5FEBA6B835}"/>
              </a:ext>
            </a:extLst>
          </p:cNvPr>
          <p:cNvSpPr>
            <a:spLocks noGrp="1"/>
          </p:cNvSpPr>
          <p:nvPr>
            <p:ph type="sldNum" sz="quarter" idx="4"/>
          </p:nvPr>
        </p:nvSpPr>
        <p:spPr>
          <a:xfrm>
            <a:off x="11509829" y="6509500"/>
            <a:ext cx="381000" cy="322752"/>
          </a:xfrm>
          <a:prstGeom prst="rect">
            <a:avLst/>
          </a:prstGeom>
        </p:spPr>
        <p:txBody>
          <a:bodyPr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30723C64-E9EE-4260-BE60-6555669B16D5}" type="slidenum">
              <a:rPr kumimoji="0" lang="en-US" sz="1000" b="0" i="0" u="none" strike="noStrike" kern="1200" cap="none" spc="0" normalizeH="0" baseline="0" noProof="0" smtClean="0">
                <a:ln>
                  <a:noFill/>
                </a:ln>
                <a:solidFill>
                  <a:srgbClr val="1A1A1A">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1A1A1A">
                  <a:tint val="75000"/>
                </a:srgbClr>
              </a:solidFill>
              <a:effectLst/>
              <a:uLnTx/>
              <a:uFillTx/>
              <a:latin typeface="Arial"/>
              <a:ea typeface="+mn-ea"/>
              <a:cs typeface="+mn-cs"/>
            </a:endParaRPr>
          </a:p>
        </p:txBody>
      </p:sp>
    </p:spTree>
    <p:extLst>
      <p:ext uri="{BB962C8B-B14F-4D97-AF65-F5344CB8AC3E}">
        <p14:creationId xmlns:p14="http://schemas.microsoft.com/office/powerpoint/2010/main" val="3674585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7" name="Subhead">
            <a:extLst>
              <a:ext uri="{FF2B5EF4-FFF2-40B4-BE49-F238E27FC236}">
                <a16:creationId xmlns:a16="http://schemas.microsoft.com/office/drawing/2014/main" id="{A640B918-7245-4CB0-90BF-B4845DB06D6F}"/>
              </a:ext>
            </a:extLst>
          </p:cNvPr>
          <p:cNvSpPr>
            <a:spLocks noGrp="1"/>
          </p:cNvSpPr>
          <p:nvPr>
            <p:ph type="body" sz="quarter" idx="21" hasCustomPrompt="1"/>
          </p:nvPr>
        </p:nvSpPr>
        <p:spPr>
          <a:xfrm>
            <a:off x="381000" y="1262063"/>
            <a:ext cx="11430000" cy="325437"/>
          </a:xfrm>
        </p:spPr>
        <p:txBody>
          <a:bodyPr anchor="t">
            <a:noAutofit/>
          </a:bodyPr>
          <a:lstStyle>
            <a:lvl1pPr>
              <a:defRPr sz="1800" b="1">
                <a:solidFill>
                  <a:schemeClr val="accent6"/>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Optional subhead text if desired</a:t>
            </a:r>
          </a:p>
        </p:txBody>
      </p:sp>
      <p:sp>
        <p:nvSpPr>
          <p:cNvPr id="2" name="Title">
            <a:extLst>
              <a:ext uri="{FF2B5EF4-FFF2-40B4-BE49-F238E27FC236}">
                <a16:creationId xmlns:a16="http://schemas.microsoft.com/office/drawing/2014/main" id="{980C9C93-480D-4506-9A87-2B9F3BDDB26B}"/>
              </a:ext>
            </a:extLst>
          </p:cNvPr>
          <p:cNvSpPr>
            <a:spLocks noGrp="1"/>
          </p:cNvSpPr>
          <p:nvPr userDrawn="1">
            <p:ph type="title"/>
          </p:nvPr>
        </p:nvSpPr>
        <p:spPr>
          <a:xfrm>
            <a:off x="381000" y="146304"/>
            <a:ext cx="7271582" cy="896112"/>
          </a:xfrm>
        </p:spPr>
        <p:txBody>
          <a:bodyPr vert="horz" lIns="0" tIns="0" rIns="0" bIns="0" rtlCol="0" anchor="ctr" anchorCtr="0">
            <a:noAutofit/>
          </a:bodyPr>
          <a:lstStyle>
            <a:lvl1pPr>
              <a:defRPr lang="en-US" sz="1800" dirty="0"/>
            </a:lvl1pPr>
          </a:lstStyle>
          <a:p>
            <a:pPr lvl="0"/>
            <a:r>
              <a:rPr lang="en-US"/>
              <a:t>Click to edit Master title style</a:t>
            </a:r>
          </a:p>
        </p:txBody>
      </p:sp>
      <p:sp>
        <p:nvSpPr>
          <p:cNvPr id="5" name="Text Placeholder 4">
            <a:extLst>
              <a:ext uri="{FF2B5EF4-FFF2-40B4-BE49-F238E27FC236}">
                <a16:creationId xmlns:a16="http://schemas.microsoft.com/office/drawing/2014/main" id="{05DB7387-DB3C-4DC9-8D9E-019E644F59D5}"/>
              </a:ext>
            </a:extLst>
          </p:cNvPr>
          <p:cNvSpPr>
            <a:spLocks noGrp="1"/>
          </p:cNvSpPr>
          <p:nvPr>
            <p:ph type="body" sz="quarter" idx="22"/>
          </p:nvPr>
        </p:nvSpPr>
        <p:spPr>
          <a:xfrm>
            <a:off x="381000" y="6502400"/>
            <a:ext cx="7810500" cy="269875"/>
          </a:xfrm>
        </p:spPr>
        <p:txBody>
          <a:bodyPr anchor="b">
            <a:noAutofit/>
          </a:bodyPr>
          <a:lstStyle>
            <a:lvl1pPr>
              <a:defRPr sz="700"/>
            </a:lvl1pPr>
            <a:lvl2pPr marL="0" indent="0">
              <a:buFontTx/>
              <a:buNone/>
              <a:defRPr sz="700"/>
            </a:lvl2pPr>
            <a:lvl3pPr marL="0" indent="0">
              <a:buFontTx/>
              <a:buNone/>
              <a:defRPr sz="700"/>
            </a:lvl3pPr>
            <a:lvl4pPr marL="0" indent="0">
              <a:buFontTx/>
              <a:buNone/>
              <a:defRPr sz="700"/>
            </a:lvl4pPr>
            <a:lvl5pPr marL="0" indent="0">
              <a:buFontTx/>
              <a:buNone/>
              <a:defRPr sz="700"/>
            </a:lvl5pPr>
          </a:lstStyle>
          <a:p>
            <a:pPr lvl="0"/>
            <a:r>
              <a:rPr lang="en-US"/>
              <a:t>Click to edit Master text styles</a:t>
            </a:r>
          </a:p>
        </p:txBody>
      </p:sp>
      <p:sp>
        <p:nvSpPr>
          <p:cNvPr id="8" name="Slide Number Placeholder 1">
            <a:extLst>
              <a:ext uri="{FF2B5EF4-FFF2-40B4-BE49-F238E27FC236}">
                <a16:creationId xmlns:a16="http://schemas.microsoft.com/office/drawing/2014/main" id="{515CF9FD-D5C2-2C41-BA05-50DA4EAEB19A}"/>
              </a:ext>
            </a:extLst>
          </p:cNvPr>
          <p:cNvSpPr>
            <a:spLocks noGrp="1"/>
          </p:cNvSpPr>
          <p:nvPr>
            <p:ph type="sldNum" sz="quarter" idx="4"/>
          </p:nvPr>
        </p:nvSpPr>
        <p:spPr>
          <a:xfrm>
            <a:off x="11509829" y="6509500"/>
            <a:ext cx="381000" cy="322752"/>
          </a:xfrm>
          <a:prstGeom prst="rect">
            <a:avLst/>
          </a:prstGeom>
        </p:spPr>
        <p:txBody>
          <a:bodyPr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30723C64-E9EE-4260-BE60-6555669B16D5}" type="slidenum">
              <a:rPr kumimoji="0" lang="en-US" sz="1000" b="0" i="0" u="none" strike="noStrike" kern="1200" cap="none" spc="0" normalizeH="0" baseline="0" noProof="0" smtClean="0">
                <a:ln>
                  <a:noFill/>
                </a:ln>
                <a:solidFill>
                  <a:srgbClr val="1A1A1A">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1A1A1A">
                  <a:tint val="75000"/>
                </a:srgbClr>
              </a:solidFill>
              <a:effectLst/>
              <a:uLnTx/>
              <a:uFillTx/>
              <a:latin typeface="Arial"/>
              <a:ea typeface="+mn-ea"/>
              <a:cs typeface="+mn-cs"/>
            </a:endParaRPr>
          </a:p>
        </p:txBody>
      </p:sp>
    </p:spTree>
    <p:extLst>
      <p:ext uri="{BB962C8B-B14F-4D97-AF65-F5344CB8AC3E}">
        <p14:creationId xmlns:p14="http://schemas.microsoft.com/office/powerpoint/2010/main" val="3134288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Content ">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236B94F6-B6EB-4C01-95EA-C1E5D7A08F87}"/>
              </a:ext>
            </a:extLst>
          </p:cNvPr>
          <p:cNvSpPr>
            <a:spLocks noGrp="1"/>
          </p:cNvSpPr>
          <p:nvPr>
            <p:ph type="sldNum" sz="quarter" idx="12"/>
          </p:nvPr>
        </p:nvSpPr>
        <p:spPr/>
        <p:txBody>
          <a:bodyPr/>
          <a:lstStyle/>
          <a:p>
            <a:fld id="{30723C64-E9EE-4260-BE60-6555669B16D5}" type="slidenum">
              <a:rPr lang="en-US" smtClean="0"/>
              <a:t>‹#›</a:t>
            </a:fld>
            <a:endParaRPr lang="en-US"/>
          </a:p>
        </p:txBody>
      </p:sp>
      <p:sp>
        <p:nvSpPr>
          <p:cNvPr id="5" name="Footer">
            <a:extLst>
              <a:ext uri="{FF2B5EF4-FFF2-40B4-BE49-F238E27FC236}">
                <a16:creationId xmlns:a16="http://schemas.microsoft.com/office/drawing/2014/main" id="{E26AA177-5B88-42D3-919A-8B8D00958953}"/>
              </a:ext>
            </a:extLst>
          </p:cNvPr>
          <p:cNvSpPr>
            <a:spLocks noGrp="1"/>
          </p:cNvSpPr>
          <p:nvPr>
            <p:ph type="ftr" sz="quarter" idx="11"/>
          </p:nvPr>
        </p:nvSpPr>
        <p:spPr/>
        <p:txBody>
          <a:bodyPr/>
          <a:lstStyle/>
          <a:p>
            <a:endParaRPr lang="en-US"/>
          </a:p>
        </p:txBody>
      </p:sp>
      <p:sp>
        <p:nvSpPr>
          <p:cNvPr id="3" name="Content Placeholder 1">
            <a:extLst>
              <a:ext uri="{FF2B5EF4-FFF2-40B4-BE49-F238E27FC236}">
                <a16:creationId xmlns:a16="http://schemas.microsoft.com/office/drawing/2014/main" id="{87E01426-2A86-48D4-8E04-3B4101D37874}"/>
              </a:ext>
            </a:extLst>
          </p:cNvPr>
          <p:cNvSpPr>
            <a:spLocks noGrp="1"/>
          </p:cNvSpPr>
          <p:nvPr>
            <p:ph idx="1"/>
          </p:nvPr>
        </p:nvSpPr>
        <p:spPr>
          <a:xfrm>
            <a:off x="762000" y="1645920"/>
            <a:ext cx="10747829" cy="4572000"/>
          </a:xfrm>
        </p:spPr>
        <p:txBody>
          <a:bodyPr/>
          <a:lstStyle>
            <a:lvl1pPr>
              <a:defRPr>
                <a:solidFill>
                  <a:schemeClr val="tx1"/>
                </a:solidFill>
              </a:defRPr>
            </a:lvl1pPr>
            <a:lvl2pPr>
              <a:defRPr/>
            </a:lvl2pPr>
            <a:lvl3pPr>
              <a:defRPr/>
            </a:lvl3pPr>
            <a:lvl4pPr>
              <a:defRPr sz="1500"/>
            </a:lvl4pPr>
          </a:lstStyle>
          <a:p>
            <a:pPr lvl="0"/>
            <a:r>
              <a:rPr lang="en-US"/>
              <a:t>Edit Master text styles</a:t>
            </a:r>
          </a:p>
          <a:p>
            <a:pPr lvl="1"/>
            <a:r>
              <a:rPr lang="en-US"/>
              <a:t>Second level</a:t>
            </a:r>
          </a:p>
          <a:p>
            <a:pPr lvl="2"/>
            <a:r>
              <a:rPr lang="en-US"/>
              <a:t>Third level</a:t>
            </a:r>
          </a:p>
          <a:p>
            <a:pPr lvl="3"/>
            <a:r>
              <a:rPr lang="en-US"/>
              <a:t>Fourth level</a:t>
            </a:r>
          </a:p>
        </p:txBody>
      </p:sp>
      <p:sp>
        <p:nvSpPr>
          <p:cNvPr id="7" name="Subhead">
            <a:extLst>
              <a:ext uri="{FF2B5EF4-FFF2-40B4-BE49-F238E27FC236}">
                <a16:creationId xmlns:a16="http://schemas.microsoft.com/office/drawing/2014/main" id="{A640B918-7245-4CB0-90BF-B4845DB06D6F}"/>
              </a:ext>
            </a:extLst>
          </p:cNvPr>
          <p:cNvSpPr>
            <a:spLocks noGrp="1"/>
          </p:cNvSpPr>
          <p:nvPr>
            <p:ph type="body" sz="quarter" idx="21" hasCustomPrompt="1"/>
          </p:nvPr>
        </p:nvSpPr>
        <p:spPr>
          <a:xfrm>
            <a:off x="762001" y="1262065"/>
            <a:ext cx="10744199" cy="325437"/>
          </a:xfrm>
        </p:spPr>
        <p:txBody>
          <a:bodyPr anchor="t">
            <a:noAutofit/>
          </a:bodyPr>
          <a:lstStyle>
            <a:lvl1pPr>
              <a:defRPr sz="1500" b="1">
                <a:solidFill>
                  <a:schemeClr val="accent6"/>
                </a:solidFill>
              </a:defRPr>
            </a:lvl1pPr>
            <a:lvl2pPr marL="0" indent="0">
              <a:buNone/>
              <a:defRPr sz="1500"/>
            </a:lvl2pPr>
            <a:lvl3pPr marL="171450" indent="0">
              <a:buNone/>
              <a:defRPr sz="1500"/>
            </a:lvl3pPr>
            <a:lvl4pPr marL="342900" indent="0">
              <a:buNone/>
              <a:defRPr sz="1500"/>
            </a:lvl4pPr>
            <a:lvl5pPr marL="514350" indent="0">
              <a:buNone/>
              <a:defRPr sz="1500"/>
            </a:lvl5pPr>
          </a:lstStyle>
          <a:p>
            <a:pPr lvl="0"/>
            <a:r>
              <a:rPr lang="en-US"/>
              <a:t>Optional subhead text if desired</a:t>
            </a:r>
          </a:p>
        </p:txBody>
      </p:sp>
      <p:sp>
        <p:nvSpPr>
          <p:cNvPr id="2" name="Title">
            <a:extLst>
              <a:ext uri="{FF2B5EF4-FFF2-40B4-BE49-F238E27FC236}">
                <a16:creationId xmlns:a16="http://schemas.microsoft.com/office/drawing/2014/main" id="{980C9C93-480D-4506-9A87-2B9F3BDDB26B}"/>
              </a:ext>
            </a:extLst>
          </p:cNvPr>
          <p:cNvSpPr>
            <a:spLocks noGrp="1"/>
          </p:cNvSpPr>
          <p:nvPr userDrawn="1">
            <p:ph type="title"/>
          </p:nvPr>
        </p:nvSpPr>
        <p:spPr>
          <a:xfrm>
            <a:off x="761999" y="457201"/>
            <a:ext cx="10744200" cy="590065"/>
          </a:xfrm>
        </p:spPr>
        <p:txBody>
          <a:bodyPr vert="horz" lIns="0" tIns="0" rIns="0" bIns="0" rtlCol="0" anchor="t">
            <a:noAutofit/>
          </a:bodyPr>
          <a:lstStyle>
            <a:lvl1pPr>
              <a:defRPr lang="en-US" dirty="0"/>
            </a:lvl1pPr>
          </a:lstStyle>
          <a:p>
            <a:pPr lvl="0"/>
            <a:r>
              <a:rPr lang="en-US"/>
              <a:t>Click to edit Master title style</a:t>
            </a:r>
          </a:p>
        </p:txBody>
      </p:sp>
      <p:sp>
        <p:nvSpPr>
          <p:cNvPr id="8" name="Section Header">
            <a:extLst>
              <a:ext uri="{FF2B5EF4-FFF2-40B4-BE49-F238E27FC236}">
                <a16:creationId xmlns:a16="http://schemas.microsoft.com/office/drawing/2014/main" id="{3006F505-8AAF-47AF-9DB0-98B4F45E4634}"/>
              </a:ext>
            </a:extLst>
          </p:cNvPr>
          <p:cNvSpPr>
            <a:spLocks noGrp="1"/>
          </p:cNvSpPr>
          <p:nvPr>
            <p:ph type="body" sz="quarter" idx="22" hasCustomPrompt="1"/>
          </p:nvPr>
        </p:nvSpPr>
        <p:spPr>
          <a:xfrm>
            <a:off x="762000" y="152400"/>
            <a:ext cx="10744200" cy="304800"/>
          </a:xfrm>
        </p:spPr>
        <p:txBody>
          <a:bodyPr>
            <a:noAutofit/>
          </a:bodyPr>
          <a:lstStyle>
            <a:lvl1pPr>
              <a:defRPr sz="1200"/>
            </a:lvl1pPr>
            <a:lvl2pPr marL="0" indent="0">
              <a:buNone/>
              <a:defRPr sz="1200"/>
            </a:lvl2pPr>
            <a:lvl3pPr marL="0" indent="0">
              <a:buNone/>
              <a:defRPr sz="1200"/>
            </a:lvl3pPr>
            <a:lvl4pPr marL="0" indent="0">
              <a:buNone/>
              <a:defRPr sz="1200"/>
            </a:lvl4pPr>
            <a:lvl5pPr marL="0" indent="0">
              <a:buNone/>
              <a:defRPr sz="1200"/>
            </a:lvl5pPr>
          </a:lstStyle>
          <a:p>
            <a:pPr lvl="0"/>
            <a:r>
              <a:rPr lang="en-US"/>
              <a:t>Optional section header text if desired. Not required.</a:t>
            </a:r>
          </a:p>
        </p:txBody>
      </p:sp>
    </p:spTree>
    <p:extLst>
      <p:ext uri="{BB962C8B-B14F-4D97-AF65-F5344CB8AC3E}">
        <p14:creationId xmlns:p14="http://schemas.microsoft.com/office/powerpoint/2010/main" val="2930726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Slide Title Onl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75B307-1302-A248-81FB-8C9740514C4A}"/>
              </a:ext>
            </a:extLst>
          </p:cNvPr>
          <p:cNvSpPr>
            <a:spLocks noGrp="1"/>
          </p:cNvSpPr>
          <p:nvPr>
            <p:ph type="body" idx="10" hasCustomPrompt="1"/>
          </p:nvPr>
        </p:nvSpPr>
        <p:spPr>
          <a:xfrm>
            <a:off x="381000" y="228600"/>
            <a:ext cx="9728200" cy="824948"/>
          </a:xfrm>
        </p:spPr>
        <p:txBody>
          <a:bodyPr anchor="ctr">
            <a:normAutofit/>
          </a:bodyPr>
          <a:lstStyle>
            <a:lvl1pPr>
              <a:defRPr lang="en-US" sz="1800" kern="1200" cap="none" baseline="0" dirty="0">
                <a:solidFill>
                  <a:schemeClr val="tx1"/>
                </a:solidFill>
                <a:latin typeface="+mj-lt"/>
                <a:ea typeface="+mj-ea"/>
                <a:cs typeface="+mj-cs"/>
              </a:defRPr>
            </a:lvl1pPr>
            <a:lvl2pPr>
              <a:defRPr lang="en-US" sz="1800" kern="1200" cap="none" baseline="0" dirty="0" smtClean="0">
                <a:solidFill>
                  <a:schemeClr val="tx1"/>
                </a:solidFill>
                <a:latin typeface="+mj-lt"/>
                <a:ea typeface="+mj-ea"/>
                <a:cs typeface="+mj-cs"/>
              </a:defRPr>
            </a:lvl2pPr>
            <a:lvl3pPr>
              <a:defRPr lang="en-US" sz="1800" kern="1200" cap="none" baseline="0" dirty="0" smtClean="0">
                <a:solidFill>
                  <a:schemeClr val="tx1"/>
                </a:solidFill>
                <a:latin typeface="+mj-lt"/>
                <a:ea typeface="+mj-ea"/>
                <a:cs typeface="+mj-cs"/>
              </a:defRPr>
            </a:lvl3pPr>
            <a:lvl4pPr>
              <a:defRPr lang="en-US" sz="1800" kern="1200" cap="none" baseline="0" dirty="0" smtClean="0">
                <a:solidFill>
                  <a:schemeClr val="tx1"/>
                </a:solidFill>
                <a:latin typeface="+mj-lt"/>
                <a:ea typeface="+mj-ea"/>
                <a:cs typeface="+mj-cs"/>
              </a:defRPr>
            </a:lvl4pPr>
            <a:lvl5pPr>
              <a:defRPr lang="en-US" sz="1800" kern="1200" cap="none" baseline="0" dirty="0">
                <a:solidFill>
                  <a:schemeClr val="tx1"/>
                </a:solidFill>
                <a:latin typeface="+mj-lt"/>
                <a:ea typeface="+mj-ea"/>
                <a:cs typeface="+mj-cs"/>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Slide Title</a:t>
            </a:r>
          </a:p>
        </p:txBody>
      </p:sp>
      <p:sp>
        <p:nvSpPr>
          <p:cNvPr id="5" name="Slide Number Placeholder 1">
            <a:extLst>
              <a:ext uri="{FF2B5EF4-FFF2-40B4-BE49-F238E27FC236}">
                <a16:creationId xmlns:a16="http://schemas.microsoft.com/office/drawing/2014/main" id="{D96D9079-CFAC-B94A-BA25-5F46FB3E316B}"/>
              </a:ext>
            </a:extLst>
          </p:cNvPr>
          <p:cNvSpPr>
            <a:spLocks noGrp="1"/>
          </p:cNvSpPr>
          <p:nvPr>
            <p:ph type="sldNum" sz="quarter" idx="4"/>
          </p:nvPr>
        </p:nvSpPr>
        <p:spPr>
          <a:xfrm>
            <a:off x="11509829" y="6509500"/>
            <a:ext cx="381000" cy="322752"/>
          </a:xfrm>
          <a:prstGeom prst="rect">
            <a:avLst/>
          </a:prstGeom>
        </p:spPr>
        <p:txBody>
          <a:bodyPr anchor="ctr"/>
          <a:lstStyle>
            <a:lvl1pPr algn="r">
              <a:defRPr sz="800"/>
            </a:lvl1pPr>
          </a:lstStyle>
          <a:p>
            <a:pPr>
              <a:defRPr/>
            </a:pPr>
            <a:fld id="{30723C64-E9EE-4260-BE60-6555669B16D5}" type="slidenum">
              <a:rPr lang="en-US" smtClean="0">
                <a:solidFill>
                  <a:srgbClr val="1A1A1A">
                    <a:tint val="75000"/>
                  </a:srgbClr>
                </a:solidFill>
              </a:rPr>
              <a:pPr>
                <a:defRPr/>
              </a:pPr>
              <a:t>‹#›</a:t>
            </a:fld>
            <a:endParaRPr lang="en-US">
              <a:solidFill>
                <a:srgbClr val="1A1A1A">
                  <a:tint val="75000"/>
                </a:srgbClr>
              </a:solidFill>
            </a:endParaRPr>
          </a:p>
        </p:txBody>
      </p:sp>
    </p:spTree>
    <p:extLst>
      <p:ext uri="{BB962C8B-B14F-4D97-AF65-F5344CB8AC3E}">
        <p14:creationId xmlns:p14="http://schemas.microsoft.com/office/powerpoint/2010/main" val="930013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236B94F6-B6EB-4C01-95EA-C1E5D7A08F87}"/>
              </a:ext>
            </a:extLst>
          </p:cNvPr>
          <p:cNvSpPr>
            <a:spLocks noGrp="1"/>
          </p:cNvSpPr>
          <p:nvPr>
            <p:ph type="sldNum" sz="quarter" idx="12"/>
          </p:nvPr>
        </p:nvSpPr>
        <p:spPr/>
        <p:txBody>
          <a:bodyPr/>
          <a:lstStyle/>
          <a:p>
            <a:fld id="{30723C64-E9EE-4260-BE60-6555669B16D5}" type="slidenum">
              <a:rPr lang="en-US" smtClean="0"/>
              <a:t>‹#›</a:t>
            </a:fld>
            <a:endParaRPr lang="en-US"/>
          </a:p>
        </p:txBody>
      </p:sp>
      <p:sp>
        <p:nvSpPr>
          <p:cNvPr id="2" name="Title 1">
            <a:extLst>
              <a:ext uri="{FF2B5EF4-FFF2-40B4-BE49-F238E27FC236}">
                <a16:creationId xmlns:a16="http://schemas.microsoft.com/office/drawing/2014/main" id="{9D80130B-626C-4C44-9A61-B5FB9F880E54}"/>
              </a:ext>
            </a:extLst>
          </p:cNvPr>
          <p:cNvSpPr>
            <a:spLocks noGrp="1"/>
          </p:cNvSpPr>
          <p:nvPr>
            <p:ph type="title"/>
          </p:nvPr>
        </p:nvSpPr>
        <p:spPr/>
        <p:txBody>
          <a:bodyPr/>
          <a:lstStyle/>
          <a:p>
            <a:r>
              <a:rPr lang="en-US"/>
              <a:t>Click to edit Master title style</a:t>
            </a:r>
          </a:p>
        </p:txBody>
      </p:sp>
      <p:sp>
        <p:nvSpPr>
          <p:cNvPr id="14" name="Subhead">
            <a:extLst>
              <a:ext uri="{FF2B5EF4-FFF2-40B4-BE49-F238E27FC236}">
                <a16:creationId xmlns:a16="http://schemas.microsoft.com/office/drawing/2014/main" id="{F31D71E7-B036-45B7-9C28-8668EABB5682}"/>
              </a:ext>
            </a:extLst>
          </p:cNvPr>
          <p:cNvSpPr>
            <a:spLocks noGrp="1"/>
          </p:cNvSpPr>
          <p:nvPr>
            <p:ph type="body" sz="quarter" idx="21" hasCustomPrompt="1"/>
          </p:nvPr>
        </p:nvSpPr>
        <p:spPr>
          <a:xfrm>
            <a:off x="377370" y="1262063"/>
            <a:ext cx="11433630" cy="325437"/>
          </a:xfrm>
        </p:spPr>
        <p:txBody>
          <a:bodyPr anchor="t">
            <a:noAutofit/>
          </a:bodyPr>
          <a:lstStyle>
            <a:lvl1pPr>
              <a:defRPr sz="1800" b="1">
                <a:solidFill>
                  <a:schemeClr val="accent6"/>
                </a:solidFill>
              </a:defRPr>
            </a:lvl1pPr>
            <a:lvl2pPr marL="0" indent="0">
              <a:buNone/>
              <a:defRPr sz="2000"/>
            </a:lvl2pPr>
            <a:lvl3pPr marL="228600" indent="0">
              <a:buNone/>
              <a:defRPr sz="2000"/>
            </a:lvl3pPr>
            <a:lvl4pPr marL="457200" indent="0">
              <a:buNone/>
              <a:defRPr sz="2000"/>
            </a:lvl4pPr>
            <a:lvl5pPr marL="685800" indent="0">
              <a:buNone/>
              <a:defRPr sz="2000"/>
            </a:lvl5pPr>
          </a:lstStyle>
          <a:p>
            <a:pPr lvl="0"/>
            <a:r>
              <a:rPr lang="en-US"/>
              <a:t>Optional subhead text if desired</a:t>
            </a:r>
          </a:p>
        </p:txBody>
      </p:sp>
      <p:sp>
        <p:nvSpPr>
          <p:cNvPr id="4" name="Text Placeholder 3">
            <a:extLst>
              <a:ext uri="{FF2B5EF4-FFF2-40B4-BE49-F238E27FC236}">
                <a16:creationId xmlns:a16="http://schemas.microsoft.com/office/drawing/2014/main" id="{3DBDCFAD-3152-4521-A4AF-A7FE7DDC5EF8}"/>
              </a:ext>
            </a:extLst>
          </p:cNvPr>
          <p:cNvSpPr>
            <a:spLocks noGrp="1"/>
          </p:cNvSpPr>
          <p:nvPr>
            <p:ph type="body" sz="quarter" idx="22"/>
          </p:nvPr>
        </p:nvSpPr>
        <p:spPr>
          <a:xfrm>
            <a:off x="377370" y="6492350"/>
            <a:ext cx="7924658" cy="274320"/>
          </a:xfrm>
        </p:spPr>
        <p:txBody>
          <a:bodyPr anchor="b">
            <a:normAutofit/>
          </a:bodyPr>
          <a:lstStyle>
            <a:lvl1pPr marL="0" indent="0">
              <a:lnSpc>
                <a:spcPct val="100000"/>
              </a:lnSpc>
              <a:spcBef>
                <a:spcPts val="0"/>
              </a:spcBef>
              <a:buFontTx/>
              <a:buNone/>
              <a:defRPr sz="700"/>
            </a:lvl1pPr>
            <a:lvl2pPr marL="0" indent="0">
              <a:lnSpc>
                <a:spcPct val="100000"/>
              </a:lnSpc>
              <a:spcBef>
                <a:spcPts val="0"/>
              </a:spcBef>
              <a:buFontTx/>
              <a:buNone/>
              <a:defRPr sz="700"/>
            </a:lvl2pPr>
            <a:lvl3pPr marL="0" indent="0">
              <a:lnSpc>
                <a:spcPct val="100000"/>
              </a:lnSpc>
              <a:spcBef>
                <a:spcPts val="0"/>
              </a:spcBef>
              <a:buFontTx/>
              <a:buNone/>
              <a:defRPr sz="700"/>
            </a:lvl3pPr>
            <a:lvl4pPr marL="0" indent="0">
              <a:lnSpc>
                <a:spcPct val="100000"/>
              </a:lnSpc>
              <a:spcBef>
                <a:spcPts val="0"/>
              </a:spcBef>
              <a:buFontTx/>
              <a:buNone/>
              <a:defRPr sz="700"/>
            </a:lvl4pPr>
            <a:lvl5pPr marL="0" indent="0">
              <a:lnSpc>
                <a:spcPct val="100000"/>
              </a:lnSpc>
              <a:spcBef>
                <a:spcPts val="0"/>
              </a:spcBef>
              <a:buFontTx/>
              <a:buNone/>
              <a:defRPr sz="700"/>
            </a:lvl5pPr>
          </a:lstStyle>
          <a:p>
            <a:pPr lvl="0"/>
            <a:r>
              <a:rPr lang="en-US"/>
              <a:t>Click to edit Master text styles</a:t>
            </a:r>
          </a:p>
        </p:txBody>
      </p:sp>
    </p:spTree>
    <p:extLst>
      <p:ext uri="{BB962C8B-B14F-4D97-AF65-F5344CB8AC3E}">
        <p14:creationId xmlns:p14="http://schemas.microsoft.com/office/powerpoint/2010/main" val="2122813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chemeClr val="bg1"/>
        </a:solidFill>
        <a:effectLst/>
      </p:bgPr>
    </p:bg>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A23FFD42-71DC-A44D-B1A8-795BD61CDEBE}"/>
              </a:ext>
            </a:extLst>
          </p:cNvPr>
          <p:cNvSpPr>
            <a:spLocks noGrp="1"/>
          </p:cNvSpPr>
          <p:nvPr>
            <p:ph type="sldNum" sz="quarter" idx="4"/>
          </p:nvPr>
        </p:nvSpPr>
        <p:spPr>
          <a:xfrm>
            <a:off x="11509829" y="6509500"/>
            <a:ext cx="381000" cy="322752"/>
          </a:xfrm>
          <a:prstGeom prst="rect">
            <a:avLst/>
          </a:prstGeom>
        </p:spPr>
        <p:txBody>
          <a:bodyPr anchor="ctr"/>
          <a:lstStyle>
            <a:lvl1pPr algn="r">
              <a:defRPr sz="800">
                <a:solidFill>
                  <a:schemeClr val="bg1"/>
                </a:solidFill>
              </a:defRPr>
            </a:lvl1pPr>
          </a:lstStyle>
          <a:p>
            <a:pPr>
              <a:defRPr/>
            </a:pPr>
            <a:fld id="{30723C64-E9EE-4260-BE60-6555669B16D5}" type="slidenum">
              <a:rPr lang="en-US" smtClean="0"/>
              <a:pPr>
                <a:defRPr/>
              </a:pPr>
              <a:t>‹#›</a:t>
            </a:fld>
            <a:endParaRPr lang="en-US"/>
          </a:p>
        </p:txBody>
      </p:sp>
      <p:sp>
        <p:nvSpPr>
          <p:cNvPr id="11" name="Slide Number Placeholder 4">
            <a:extLst>
              <a:ext uri="{FF2B5EF4-FFF2-40B4-BE49-F238E27FC236}">
                <a16:creationId xmlns:a16="http://schemas.microsoft.com/office/drawing/2014/main" id="{D5DE4E76-A192-BB45-BD38-06DB9C94BA5F}"/>
              </a:ext>
            </a:extLst>
          </p:cNvPr>
          <p:cNvSpPr txBox="1">
            <a:spLocks/>
          </p:cNvSpPr>
          <p:nvPr userDrawn="1"/>
        </p:nvSpPr>
        <p:spPr>
          <a:xfrm>
            <a:off x="11509829" y="6509500"/>
            <a:ext cx="381000" cy="322752"/>
          </a:xfrm>
          <a:prstGeom prst="rect">
            <a:avLst/>
          </a:prstGeom>
        </p:spPr>
        <p:txBody>
          <a:bodyPr anchor="ct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0723C64-E9EE-4260-BE60-6555669B16D5}" type="slidenum">
              <a:rPr lang="en-US" smtClean="0">
                <a:solidFill>
                  <a:schemeClr val="bg1"/>
                </a:solidFill>
              </a:rPr>
              <a:pPr>
                <a:defRPr/>
              </a:pPr>
              <a:t>‹#›</a:t>
            </a:fld>
            <a:endParaRPr lang="en-US">
              <a:solidFill>
                <a:schemeClr val="bg1"/>
              </a:solidFill>
            </a:endParaRPr>
          </a:p>
        </p:txBody>
      </p:sp>
      <p:sp>
        <p:nvSpPr>
          <p:cNvPr id="12" name="Rectangle 11">
            <a:extLst>
              <a:ext uri="{FF2B5EF4-FFF2-40B4-BE49-F238E27FC236}">
                <a16:creationId xmlns:a16="http://schemas.microsoft.com/office/drawing/2014/main" id="{C7F8BB64-0CD1-7A48-85E2-22111BC07E53}"/>
              </a:ext>
            </a:extLst>
          </p:cNvPr>
          <p:cNvSpPr/>
          <p:nvPr userDrawn="1"/>
        </p:nvSpPr>
        <p:spPr>
          <a:xfrm>
            <a:off x="0" y="1042416"/>
            <a:ext cx="12192000" cy="5422392"/>
          </a:xfrm>
          <a:prstGeom prst="rect">
            <a:avLst/>
          </a:prstGeom>
          <a:solidFill>
            <a:schemeClr val="accent6">
              <a:alpha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C02F66D-CB6B-4042-A9D6-C79308153849}"/>
              </a:ext>
            </a:extLst>
          </p:cNvPr>
          <p:cNvSpPr/>
          <p:nvPr userDrawn="1"/>
        </p:nvSpPr>
        <p:spPr>
          <a:xfrm>
            <a:off x="0" y="3672458"/>
            <a:ext cx="12192000" cy="3185542"/>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5B9724AC-A0AE-264B-8A11-360AF475C5A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15200"/>
          <a:stretch/>
        </p:blipFill>
        <p:spPr>
          <a:xfrm rot="10800000" flipH="1">
            <a:off x="4837413" y="4647844"/>
            <a:ext cx="7354587" cy="1802499"/>
          </a:xfrm>
          <a:prstGeom prst="rect">
            <a:avLst/>
          </a:prstGeom>
        </p:spPr>
      </p:pic>
      <p:sp>
        <p:nvSpPr>
          <p:cNvPr id="17" name="Freeform: Shape 14">
            <a:extLst>
              <a:ext uri="{FF2B5EF4-FFF2-40B4-BE49-F238E27FC236}">
                <a16:creationId xmlns:a16="http://schemas.microsoft.com/office/drawing/2014/main" id="{A4B54A1C-41A5-1F4F-A827-7D73D5ABA55F}"/>
              </a:ext>
            </a:extLst>
          </p:cNvPr>
          <p:cNvSpPr/>
          <p:nvPr userDrawn="1"/>
        </p:nvSpPr>
        <p:spPr>
          <a:xfrm flipH="1">
            <a:off x="0" y="5478374"/>
            <a:ext cx="2590800" cy="1130966"/>
          </a:xfrm>
          <a:custGeom>
            <a:avLst/>
            <a:gdLst>
              <a:gd name="connsiteX0" fmla="*/ 565483 w 2590800"/>
              <a:gd name="connsiteY0" fmla="*/ 0 h 1130966"/>
              <a:gd name="connsiteX1" fmla="*/ 2590800 w 2590800"/>
              <a:gd name="connsiteY1" fmla="*/ 0 h 1130966"/>
              <a:gd name="connsiteX2" fmla="*/ 2590800 w 2590800"/>
              <a:gd name="connsiteY2" fmla="*/ 1130966 h 1130966"/>
              <a:gd name="connsiteX3" fmla="*/ 565483 w 2590800"/>
              <a:gd name="connsiteY3" fmla="*/ 1130966 h 1130966"/>
              <a:gd name="connsiteX4" fmla="*/ 0 w 2590800"/>
              <a:gd name="connsiteY4" fmla="*/ 565483 h 1130966"/>
              <a:gd name="connsiteX5" fmla="*/ 565483 w 2590800"/>
              <a:gd name="connsiteY5" fmla="*/ 0 h 1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800" h="1130966">
                <a:moveTo>
                  <a:pt x="565483" y="0"/>
                </a:moveTo>
                <a:lnTo>
                  <a:pt x="2590800" y="0"/>
                </a:lnTo>
                <a:lnTo>
                  <a:pt x="2590800" y="1130966"/>
                </a:lnTo>
                <a:lnTo>
                  <a:pt x="565483" y="1130966"/>
                </a:lnTo>
                <a:cubicBezTo>
                  <a:pt x="253175" y="1130966"/>
                  <a:pt x="0" y="877791"/>
                  <a:pt x="0" y="565483"/>
                </a:cubicBezTo>
                <a:cubicBezTo>
                  <a:pt x="0" y="253175"/>
                  <a:pt x="253175" y="0"/>
                  <a:pt x="565483" y="0"/>
                </a:cubicBezTo>
                <a:close/>
              </a:path>
            </a:pathLst>
          </a:custGeom>
          <a:gradFill>
            <a:gsLst>
              <a:gs pos="0">
                <a:schemeClr val="accent1">
                  <a:lumMod val="5000"/>
                  <a:lumOff val="95000"/>
                  <a:alpha val="6000"/>
                </a:schemeClr>
              </a:gs>
              <a:gs pos="100000">
                <a:schemeClr val="accent1">
                  <a:lumMod val="30000"/>
                  <a:lumOff val="70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 name="Subtitle">
            <a:extLst>
              <a:ext uri="{FF2B5EF4-FFF2-40B4-BE49-F238E27FC236}">
                <a16:creationId xmlns:a16="http://schemas.microsoft.com/office/drawing/2014/main" id="{1D228403-8489-42AA-8387-7745BFEE2E95}"/>
              </a:ext>
            </a:extLst>
          </p:cNvPr>
          <p:cNvSpPr>
            <a:spLocks noGrp="1"/>
          </p:cNvSpPr>
          <p:nvPr>
            <p:ph type="subTitle" idx="1"/>
          </p:nvPr>
        </p:nvSpPr>
        <p:spPr>
          <a:xfrm>
            <a:off x="768568" y="3821607"/>
            <a:ext cx="6858000" cy="2096060"/>
          </a:xfrm>
          <a:prstGeom prst="rect">
            <a:avLst/>
          </a:prstGeom>
        </p:spPr>
        <p:txBody>
          <a:bodyPr lIns="0" tIns="91440">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itle">
            <a:extLst>
              <a:ext uri="{FF2B5EF4-FFF2-40B4-BE49-F238E27FC236}">
                <a16:creationId xmlns:a16="http://schemas.microsoft.com/office/drawing/2014/main" id="{57DC8EA1-C5AF-479F-ABB7-BF0C33216F34}"/>
              </a:ext>
            </a:extLst>
          </p:cNvPr>
          <p:cNvSpPr>
            <a:spLocks noGrp="1"/>
          </p:cNvSpPr>
          <p:nvPr>
            <p:ph type="ctrTitle" hasCustomPrompt="1"/>
          </p:nvPr>
        </p:nvSpPr>
        <p:spPr>
          <a:xfrm>
            <a:off x="768566" y="2107666"/>
            <a:ext cx="8013585" cy="1713940"/>
          </a:xfrm>
          <a:prstGeom prst="rect">
            <a:avLst/>
          </a:prstGeom>
        </p:spPr>
        <p:txBody>
          <a:bodyPr lIns="0" bIns="45720" anchor="b">
            <a:noAutofit/>
          </a:bodyPr>
          <a:lstStyle>
            <a:lvl1pPr algn="l">
              <a:defRPr sz="4400" b="1">
                <a:solidFill>
                  <a:schemeClr val="bg1"/>
                </a:solidFill>
              </a:defRPr>
            </a:lvl1pPr>
          </a:lstStyle>
          <a:p>
            <a:r>
              <a:rPr lang="en-US"/>
              <a:t>Click to edit master title slide</a:t>
            </a:r>
          </a:p>
        </p:txBody>
      </p:sp>
      <p:sp>
        <p:nvSpPr>
          <p:cNvPr id="88" name="Rounded Rectangle 87">
            <a:extLst>
              <a:ext uri="{FF2B5EF4-FFF2-40B4-BE49-F238E27FC236}">
                <a16:creationId xmlns:a16="http://schemas.microsoft.com/office/drawing/2014/main" id="{1B55BCDB-B9D1-6644-A7A3-C5001B3DBBF7}"/>
              </a:ext>
            </a:extLst>
          </p:cNvPr>
          <p:cNvSpPr/>
          <p:nvPr userDrawn="1"/>
        </p:nvSpPr>
        <p:spPr>
          <a:xfrm>
            <a:off x="-782908" y="5596361"/>
            <a:ext cx="4405784" cy="682906"/>
          </a:xfrm>
          <a:prstGeom prst="roundRect">
            <a:avLst>
              <a:gd name="adj" fmla="val 50000"/>
            </a:avLst>
          </a:prstGeom>
          <a:gradFill>
            <a:gsLst>
              <a:gs pos="0">
                <a:schemeClr val="accent1">
                  <a:lumMod val="5000"/>
                  <a:lumOff val="95000"/>
                  <a:alpha val="10000"/>
                </a:schemeClr>
              </a:gs>
              <a:gs pos="99000">
                <a:schemeClr val="accent1">
                  <a:lumMod val="30000"/>
                  <a:lumOff val="70000"/>
                  <a:alpha val="1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a:extLst>
              <a:ext uri="{FF2B5EF4-FFF2-40B4-BE49-F238E27FC236}">
                <a16:creationId xmlns:a16="http://schemas.microsoft.com/office/drawing/2014/main" id="{857D4148-2FD9-A04A-B390-CFC38FE312F7}"/>
              </a:ext>
            </a:extLst>
          </p:cNvPr>
          <p:cNvSpPr/>
          <p:nvPr userDrawn="1"/>
        </p:nvSpPr>
        <p:spPr>
          <a:xfrm flipH="1">
            <a:off x="-1012785" y="4670385"/>
            <a:ext cx="2934181" cy="1187335"/>
          </a:xfrm>
          <a:prstGeom prst="roundRect">
            <a:avLst>
              <a:gd name="adj" fmla="val 50000"/>
            </a:avLst>
          </a:prstGeom>
          <a:gradFill>
            <a:gsLst>
              <a:gs pos="0">
                <a:schemeClr val="accent1">
                  <a:lumMod val="5000"/>
                  <a:lumOff val="95000"/>
                  <a:alpha val="6000"/>
                </a:schemeClr>
              </a:gs>
              <a:gs pos="100000">
                <a:schemeClr val="accent1">
                  <a:lumMod val="30000"/>
                  <a:lumOff val="70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3011915"/>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ver slide">
    <p:bg>
      <p:bgPr>
        <a:solidFill>
          <a:schemeClr val="bg1"/>
        </a:solidFill>
        <a:effectLst/>
      </p:bgPr>
    </p:bg>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A23FFD42-71DC-A44D-B1A8-795BD61CDEBE}"/>
              </a:ext>
            </a:extLst>
          </p:cNvPr>
          <p:cNvSpPr>
            <a:spLocks noGrp="1"/>
          </p:cNvSpPr>
          <p:nvPr>
            <p:ph type="sldNum" sz="quarter" idx="4"/>
          </p:nvPr>
        </p:nvSpPr>
        <p:spPr>
          <a:xfrm>
            <a:off x="11509829" y="6509500"/>
            <a:ext cx="381000" cy="322752"/>
          </a:xfrm>
          <a:prstGeom prst="rect">
            <a:avLst/>
          </a:prstGeom>
        </p:spPr>
        <p:txBody>
          <a:bodyPr anchor="ctr"/>
          <a:lstStyle>
            <a:lvl1pPr algn="r">
              <a:defRPr sz="800">
                <a:solidFill>
                  <a:schemeClr val="bg1"/>
                </a:solidFill>
              </a:defRPr>
            </a:lvl1pPr>
          </a:lstStyle>
          <a:p>
            <a:pPr>
              <a:defRPr/>
            </a:pPr>
            <a:fld id="{30723C64-E9EE-4260-BE60-6555669B16D5}" type="slidenum">
              <a:rPr lang="en-US" smtClean="0"/>
              <a:pPr>
                <a:defRPr/>
              </a:pPr>
              <a:t>‹#›</a:t>
            </a:fld>
            <a:endParaRPr lang="en-US"/>
          </a:p>
        </p:txBody>
      </p:sp>
      <p:sp>
        <p:nvSpPr>
          <p:cNvPr id="11" name="Slide Number Placeholder 4">
            <a:extLst>
              <a:ext uri="{FF2B5EF4-FFF2-40B4-BE49-F238E27FC236}">
                <a16:creationId xmlns:a16="http://schemas.microsoft.com/office/drawing/2014/main" id="{D5DE4E76-A192-BB45-BD38-06DB9C94BA5F}"/>
              </a:ext>
            </a:extLst>
          </p:cNvPr>
          <p:cNvSpPr txBox="1">
            <a:spLocks/>
          </p:cNvSpPr>
          <p:nvPr userDrawn="1"/>
        </p:nvSpPr>
        <p:spPr>
          <a:xfrm>
            <a:off x="11509829" y="6509500"/>
            <a:ext cx="381000" cy="322752"/>
          </a:xfrm>
          <a:prstGeom prst="rect">
            <a:avLst/>
          </a:prstGeom>
        </p:spPr>
        <p:txBody>
          <a:bodyPr anchor="ct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0723C64-E9EE-4260-BE60-6555669B16D5}" type="slidenum">
              <a:rPr lang="en-US" smtClean="0">
                <a:solidFill>
                  <a:schemeClr val="bg1"/>
                </a:solidFill>
              </a:rPr>
              <a:pPr>
                <a:defRPr/>
              </a:pPr>
              <a:t>‹#›</a:t>
            </a:fld>
            <a:endParaRPr lang="en-US">
              <a:solidFill>
                <a:schemeClr val="bg1"/>
              </a:solidFill>
            </a:endParaRPr>
          </a:p>
        </p:txBody>
      </p:sp>
      <p:sp>
        <p:nvSpPr>
          <p:cNvPr id="12" name="Rectangle 11">
            <a:extLst>
              <a:ext uri="{FF2B5EF4-FFF2-40B4-BE49-F238E27FC236}">
                <a16:creationId xmlns:a16="http://schemas.microsoft.com/office/drawing/2014/main" id="{C7F8BB64-0CD1-7A48-85E2-22111BC07E53}"/>
              </a:ext>
            </a:extLst>
          </p:cNvPr>
          <p:cNvSpPr/>
          <p:nvPr userDrawn="1"/>
        </p:nvSpPr>
        <p:spPr>
          <a:xfrm>
            <a:off x="0" y="1042416"/>
            <a:ext cx="12192000" cy="5815584"/>
          </a:xfrm>
          <a:prstGeom prst="rect">
            <a:avLst/>
          </a:prstGeom>
          <a:gradFill>
            <a:gsLst>
              <a:gs pos="0">
                <a:schemeClr val="accent6"/>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Rectangle 12">
            <a:extLst>
              <a:ext uri="{FF2B5EF4-FFF2-40B4-BE49-F238E27FC236}">
                <a16:creationId xmlns:a16="http://schemas.microsoft.com/office/drawing/2014/main" id="{FC02F66D-CB6B-4042-A9D6-C79308153849}"/>
              </a:ext>
            </a:extLst>
          </p:cNvPr>
          <p:cNvSpPr/>
          <p:nvPr userDrawn="1"/>
        </p:nvSpPr>
        <p:spPr>
          <a:xfrm>
            <a:off x="0" y="3672458"/>
            <a:ext cx="12192000" cy="3185542"/>
          </a:xfrm>
          <a:prstGeom prst="rect">
            <a:avLst/>
          </a:prstGeom>
          <a:solidFill>
            <a:schemeClr val="accent3">
              <a:alpha val="2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5B9724AC-A0AE-264B-8A11-360AF475C5A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15200"/>
          <a:stretch/>
        </p:blipFill>
        <p:spPr>
          <a:xfrm rot="10800000" flipH="1">
            <a:off x="4837413" y="4647844"/>
            <a:ext cx="7354587" cy="1802499"/>
          </a:xfrm>
          <a:prstGeom prst="rect">
            <a:avLst/>
          </a:prstGeom>
        </p:spPr>
      </p:pic>
      <p:sp>
        <p:nvSpPr>
          <p:cNvPr id="17" name="Freeform: Shape 14">
            <a:extLst>
              <a:ext uri="{FF2B5EF4-FFF2-40B4-BE49-F238E27FC236}">
                <a16:creationId xmlns:a16="http://schemas.microsoft.com/office/drawing/2014/main" id="{A4B54A1C-41A5-1F4F-A827-7D73D5ABA55F}"/>
              </a:ext>
            </a:extLst>
          </p:cNvPr>
          <p:cNvSpPr/>
          <p:nvPr userDrawn="1"/>
        </p:nvSpPr>
        <p:spPr>
          <a:xfrm flipH="1">
            <a:off x="0" y="5478374"/>
            <a:ext cx="2590800" cy="1130966"/>
          </a:xfrm>
          <a:custGeom>
            <a:avLst/>
            <a:gdLst>
              <a:gd name="connsiteX0" fmla="*/ 565483 w 2590800"/>
              <a:gd name="connsiteY0" fmla="*/ 0 h 1130966"/>
              <a:gd name="connsiteX1" fmla="*/ 2590800 w 2590800"/>
              <a:gd name="connsiteY1" fmla="*/ 0 h 1130966"/>
              <a:gd name="connsiteX2" fmla="*/ 2590800 w 2590800"/>
              <a:gd name="connsiteY2" fmla="*/ 1130966 h 1130966"/>
              <a:gd name="connsiteX3" fmla="*/ 565483 w 2590800"/>
              <a:gd name="connsiteY3" fmla="*/ 1130966 h 1130966"/>
              <a:gd name="connsiteX4" fmla="*/ 0 w 2590800"/>
              <a:gd name="connsiteY4" fmla="*/ 565483 h 1130966"/>
              <a:gd name="connsiteX5" fmla="*/ 565483 w 2590800"/>
              <a:gd name="connsiteY5" fmla="*/ 0 h 1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800" h="1130966">
                <a:moveTo>
                  <a:pt x="565483" y="0"/>
                </a:moveTo>
                <a:lnTo>
                  <a:pt x="2590800" y="0"/>
                </a:lnTo>
                <a:lnTo>
                  <a:pt x="2590800" y="1130966"/>
                </a:lnTo>
                <a:lnTo>
                  <a:pt x="565483" y="1130966"/>
                </a:lnTo>
                <a:cubicBezTo>
                  <a:pt x="253175" y="1130966"/>
                  <a:pt x="0" y="877791"/>
                  <a:pt x="0" y="565483"/>
                </a:cubicBezTo>
                <a:cubicBezTo>
                  <a:pt x="0" y="253175"/>
                  <a:pt x="253175" y="0"/>
                  <a:pt x="565483" y="0"/>
                </a:cubicBezTo>
                <a:close/>
              </a:path>
            </a:pathLst>
          </a:custGeom>
          <a:gradFill>
            <a:gsLst>
              <a:gs pos="0">
                <a:schemeClr val="accent1">
                  <a:lumMod val="5000"/>
                  <a:lumOff val="95000"/>
                  <a:alpha val="6000"/>
                </a:schemeClr>
              </a:gs>
              <a:gs pos="100000">
                <a:schemeClr val="accent1">
                  <a:lumMod val="30000"/>
                  <a:lumOff val="70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 name="Subtitle">
            <a:extLst>
              <a:ext uri="{FF2B5EF4-FFF2-40B4-BE49-F238E27FC236}">
                <a16:creationId xmlns:a16="http://schemas.microsoft.com/office/drawing/2014/main" id="{1D228403-8489-42AA-8387-7745BFEE2E95}"/>
              </a:ext>
            </a:extLst>
          </p:cNvPr>
          <p:cNvSpPr>
            <a:spLocks noGrp="1"/>
          </p:cNvSpPr>
          <p:nvPr>
            <p:ph type="subTitle" idx="1"/>
          </p:nvPr>
        </p:nvSpPr>
        <p:spPr>
          <a:xfrm>
            <a:off x="768568" y="3821607"/>
            <a:ext cx="6858000" cy="2096060"/>
          </a:xfrm>
          <a:prstGeom prst="rect">
            <a:avLst/>
          </a:prstGeom>
        </p:spPr>
        <p:txBody>
          <a:bodyPr lIns="0" tIns="91440">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itle">
            <a:extLst>
              <a:ext uri="{FF2B5EF4-FFF2-40B4-BE49-F238E27FC236}">
                <a16:creationId xmlns:a16="http://schemas.microsoft.com/office/drawing/2014/main" id="{57DC8EA1-C5AF-479F-ABB7-BF0C33216F34}"/>
              </a:ext>
            </a:extLst>
          </p:cNvPr>
          <p:cNvSpPr>
            <a:spLocks noGrp="1"/>
          </p:cNvSpPr>
          <p:nvPr>
            <p:ph type="ctrTitle" hasCustomPrompt="1"/>
          </p:nvPr>
        </p:nvSpPr>
        <p:spPr>
          <a:xfrm>
            <a:off x="768566" y="2107666"/>
            <a:ext cx="8013585" cy="1713940"/>
          </a:xfrm>
          <a:prstGeom prst="rect">
            <a:avLst/>
          </a:prstGeom>
        </p:spPr>
        <p:txBody>
          <a:bodyPr lIns="0" bIns="45720" anchor="b">
            <a:noAutofit/>
          </a:bodyPr>
          <a:lstStyle>
            <a:lvl1pPr algn="l">
              <a:defRPr sz="4400" b="1">
                <a:solidFill>
                  <a:schemeClr val="bg1"/>
                </a:solidFill>
              </a:defRPr>
            </a:lvl1pPr>
          </a:lstStyle>
          <a:p>
            <a:r>
              <a:rPr lang="en-US"/>
              <a:t>Click to edit master title slide</a:t>
            </a:r>
          </a:p>
        </p:txBody>
      </p:sp>
      <p:sp>
        <p:nvSpPr>
          <p:cNvPr id="88" name="Rounded Rectangle 87">
            <a:extLst>
              <a:ext uri="{FF2B5EF4-FFF2-40B4-BE49-F238E27FC236}">
                <a16:creationId xmlns:a16="http://schemas.microsoft.com/office/drawing/2014/main" id="{1B55BCDB-B9D1-6644-A7A3-C5001B3DBBF7}"/>
              </a:ext>
            </a:extLst>
          </p:cNvPr>
          <p:cNvSpPr/>
          <p:nvPr userDrawn="1"/>
        </p:nvSpPr>
        <p:spPr>
          <a:xfrm>
            <a:off x="-782908" y="5596361"/>
            <a:ext cx="4405784" cy="682906"/>
          </a:xfrm>
          <a:prstGeom prst="roundRect">
            <a:avLst>
              <a:gd name="adj" fmla="val 50000"/>
            </a:avLst>
          </a:prstGeom>
          <a:gradFill>
            <a:gsLst>
              <a:gs pos="0">
                <a:schemeClr val="accent1">
                  <a:lumMod val="5000"/>
                  <a:lumOff val="95000"/>
                  <a:alpha val="10000"/>
                </a:schemeClr>
              </a:gs>
              <a:gs pos="99000">
                <a:schemeClr val="accent1">
                  <a:lumMod val="30000"/>
                  <a:lumOff val="70000"/>
                  <a:alpha val="1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a:extLst>
              <a:ext uri="{FF2B5EF4-FFF2-40B4-BE49-F238E27FC236}">
                <a16:creationId xmlns:a16="http://schemas.microsoft.com/office/drawing/2014/main" id="{857D4148-2FD9-A04A-B390-CFC38FE312F7}"/>
              </a:ext>
            </a:extLst>
          </p:cNvPr>
          <p:cNvSpPr/>
          <p:nvPr userDrawn="1"/>
        </p:nvSpPr>
        <p:spPr>
          <a:xfrm flipH="1">
            <a:off x="-1012785" y="4670385"/>
            <a:ext cx="2934181" cy="1187335"/>
          </a:xfrm>
          <a:prstGeom prst="roundRect">
            <a:avLst>
              <a:gd name="adj" fmla="val 50000"/>
            </a:avLst>
          </a:prstGeom>
          <a:gradFill>
            <a:gsLst>
              <a:gs pos="0">
                <a:schemeClr val="accent1">
                  <a:lumMod val="5000"/>
                  <a:lumOff val="95000"/>
                  <a:alpha val="6000"/>
                </a:schemeClr>
              </a:gs>
              <a:gs pos="100000">
                <a:schemeClr val="accent1">
                  <a:lumMod val="30000"/>
                  <a:lumOff val="70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9370363"/>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9" Type="http://schemas.openxmlformats.org/officeDocument/2006/relationships/image" Target="../media/image1.emf"/><Relationship Id="rId21" Type="http://schemas.openxmlformats.org/officeDocument/2006/relationships/slideLayout" Target="../slideLayouts/slideLayout28.xml"/><Relationship Id="rId34" Type="http://schemas.openxmlformats.org/officeDocument/2006/relationships/slideLayout" Target="../slideLayouts/slideLayout41.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33" Type="http://schemas.openxmlformats.org/officeDocument/2006/relationships/slideLayout" Target="../slideLayouts/slideLayout40.xml"/><Relationship Id="rId38" Type="http://schemas.openxmlformats.org/officeDocument/2006/relationships/theme" Target="../theme/theme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29" Type="http://schemas.openxmlformats.org/officeDocument/2006/relationships/slideLayout" Target="../slideLayouts/slideLayout36.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32" Type="http://schemas.openxmlformats.org/officeDocument/2006/relationships/slideLayout" Target="../slideLayouts/slideLayout39.xml"/><Relationship Id="rId37" Type="http://schemas.openxmlformats.org/officeDocument/2006/relationships/slideLayout" Target="../slideLayouts/slideLayout44.xml"/><Relationship Id="rId40" Type="http://schemas.openxmlformats.org/officeDocument/2006/relationships/image" Target="../media/image2.jpeg"/><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28" Type="http://schemas.openxmlformats.org/officeDocument/2006/relationships/slideLayout" Target="../slideLayouts/slideLayout35.xml"/><Relationship Id="rId36" Type="http://schemas.openxmlformats.org/officeDocument/2006/relationships/slideLayout" Target="../slideLayouts/slideLayout43.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31" Type="http://schemas.openxmlformats.org/officeDocument/2006/relationships/slideLayout" Target="../slideLayouts/slideLayout38.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slideLayout" Target="../slideLayouts/slideLayout34.xml"/><Relationship Id="rId30" Type="http://schemas.openxmlformats.org/officeDocument/2006/relationships/slideLayout" Target="../slideLayouts/slideLayout37.xml"/><Relationship Id="rId35" Type="http://schemas.openxmlformats.org/officeDocument/2006/relationships/slideLayout" Target="../slideLayouts/slideLayout42.xml"/><Relationship Id="rId8" Type="http://schemas.openxmlformats.org/officeDocument/2006/relationships/slideLayout" Target="../slideLayouts/slideLayout15.xml"/><Relationship Id="rId3"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3.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image" Target="../media/image1.emf"/><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theme" Target="../theme/theme4.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DE0F4BA5-153D-5D41-A8CB-7D2DFB39C02F}"/>
              </a:ext>
            </a:extLst>
          </p:cNvPr>
          <p:cNvSpPr/>
          <p:nvPr userDrawn="1"/>
        </p:nvSpPr>
        <p:spPr>
          <a:xfrm>
            <a:off x="0" y="0"/>
            <a:ext cx="12192000" cy="1064871"/>
          </a:xfrm>
          <a:prstGeom prst="rect">
            <a:avLst/>
          </a:prstGeom>
          <a:gradFill>
            <a:gsLst>
              <a:gs pos="100000">
                <a:schemeClr val="accent1">
                  <a:lumMod val="16000"/>
                  <a:lumOff val="84000"/>
                  <a:alpha val="72000"/>
                </a:schemeClr>
              </a:gs>
              <a:gs pos="0">
                <a:schemeClr val="accent6">
                  <a:lumMod val="53000"/>
                  <a:lumOff val="47000"/>
                  <a:alpha val="2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C80CCDF6-F3A3-A547-8D46-5DF649EA5CAC}"/>
              </a:ext>
            </a:extLst>
          </p:cNvPr>
          <p:cNvSpPr/>
          <p:nvPr userDrawn="1"/>
        </p:nvSpPr>
        <p:spPr>
          <a:xfrm>
            <a:off x="-121534" y="0"/>
            <a:ext cx="8571056" cy="219919"/>
          </a:xfrm>
          <a:prstGeom prst="roundRect">
            <a:avLst>
              <a:gd name="adj" fmla="val 50000"/>
            </a:avLst>
          </a:prstGeom>
          <a:gradFill>
            <a:gsLst>
              <a:gs pos="100000">
                <a:schemeClr val="accent5">
                  <a:alpha val="46000"/>
                  <a:lumMod val="79000"/>
                </a:schemeClr>
              </a:gs>
              <a:gs pos="0">
                <a:schemeClr val="accent5">
                  <a:lumMod val="31000"/>
                  <a:lumOff val="69000"/>
                  <a:alpha val="79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a:extLst>
              <a:ext uri="{FF2B5EF4-FFF2-40B4-BE49-F238E27FC236}">
                <a16:creationId xmlns:a16="http://schemas.microsoft.com/office/drawing/2014/main" id="{94B94490-6C18-3442-9218-C347B5A14F00}"/>
              </a:ext>
            </a:extLst>
          </p:cNvPr>
          <p:cNvSpPr/>
          <p:nvPr userDrawn="1"/>
        </p:nvSpPr>
        <p:spPr>
          <a:xfrm>
            <a:off x="6470248" y="0"/>
            <a:ext cx="5826527" cy="142875"/>
          </a:xfrm>
          <a:prstGeom prst="roundRect">
            <a:avLst>
              <a:gd name="adj" fmla="val 50000"/>
            </a:avLst>
          </a:prstGeom>
          <a:gradFill>
            <a:gsLst>
              <a:gs pos="100000">
                <a:schemeClr val="accent5">
                  <a:alpha val="37000"/>
                  <a:lumMod val="63000"/>
                </a:schemeClr>
              </a:gs>
              <a:gs pos="0">
                <a:schemeClr val="accent6">
                  <a:lumMod val="99000"/>
                  <a:lumOff val="1000"/>
                  <a:alpha val="13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a:extLst>
              <a:ext uri="{FF2B5EF4-FFF2-40B4-BE49-F238E27FC236}">
                <a16:creationId xmlns:a16="http://schemas.microsoft.com/office/drawing/2014/main" id="{60A89243-6A4B-D24A-AEB2-CBB1B16AB582}"/>
              </a:ext>
            </a:extLst>
          </p:cNvPr>
          <p:cNvSpPr/>
          <p:nvPr userDrawn="1"/>
        </p:nvSpPr>
        <p:spPr>
          <a:xfrm>
            <a:off x="-121534" y="1"/>
            <a:ext cx="1452623" cy="270196"/>
          </a:xfrm>
          <a:prstGeom prst="roundRect">
            <a:avLst>
              <a:gd name="adj" fmla="val 50000"/>
            </a:avLst>
          </a:prstGeom>
          <a:gradFill>
            <a:gsLst>
              <a:gs pos="100000">
                <a:schemeClr val="accent4">
                  <a:lumMod val="88000"/>
                  <a:lumOff val="12000"/>
                  <a:alpha val="28000"/>
                </a:schemeClr>
              </a:gs>
              <a:gs pos="0">
                <a:schemeClr val="accent4">
                  <a:alpha val="59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rime logo">
            <a:extLst>
              <a:ext uri="{FF2B5EF4-FFF2-40B4-BE49-F238E27FC236}">
                <a16:creationId xmlns:a16="http://schemas.microsoft.com/office/drawing/2014/main" id="{8F789685-C052-BF43-AD5E-287E2D378748}"/>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0724775" y="476296"/>
            <a:ext cx="1111625" cy="274320"/>
          </a:xfrm>
          <a:prstGeom prst="rect">
            <a:avLst/>
          </a:prstGeom>
        </p:spPr>
      </p:pic>
      <p:sp>
        <p:nvSpPr>
          <p:cNvPr id="17" name="Rectangle 16">
            <a:extLst>
              <a:ext uri="{FF2B5EF4-FFF2-40B4-BE49-F238E27FC236}">
                <a16:creationId xmlns:a16="http://schemas.microsoft.com/office/drawing/2014/main" id="{0E948A72-43EF-4F76-BA15-5F5BDB3816B0}"/>
              </a:ext>
            </a:extLst>
          </p:cNvPr>
          <p:cNvSpPr/>
          <p:nvPr userDrawn="1"/>
        </p:nvSpPr>
        <p:spPr>
          <a:xfrm>
            <a:off x="0" y="6483752"/>
            <a:ext cx="12192000" cy="374248"/>
          </a:xfrm>
          <a:prstGeom prst="rect">
            <a:avLst/>
          </a:prstGeom>
          <a:solidFill>
            <a:schemeClr val="accent6">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Job #">
            <a:extLst>
              <a:ext uri="{FF2B5EF4-FFF2-40B4-BE49-F238E27FC236}">
                <a16:creationId xmlns:a16="http://schemas.microsoft.com/office/drawing/2014/main" id="{3CB6E49C-40C9-4E2B-92E6-48ACDFD92AAF}"/>
              </a:ext>
            </a:extLst>
          </p:cNvPr>
          <p:cNvSpPr txBox="1">
            <a:spLocks/>
          </p:cNvSpPr>
          <p:nvPr userDrawn="1"/>
        </p:nvSpPr>
        <p:spPr>
          <a:xfrm>
            <a:off x="9575122" y="6528936"/>
            <a:ext cx="1845057" cy="215444"/>
          </a:xfrm>
          <a:prstGeom prst="rect">
            <a:avLst/>
          </a:prstGeom>
        </p:spPr>
        <p:txBody>
          <a:bodyPr vert="horz" wrap="none" lIns="0" tIns="91440" rIns="0" bIns="0" rtlCol="0" anchor="b">
            <a:spAutoFit/>
          </a:bodyPr>
          <a:lstStyle>
            <a:defPPr>
              <a:defRPr lang="en-US"/>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t>© Prime Therapeutics LLC | Confidential</a:t>
            </a:r>
          </a:p>
        </p:txBody>
      </p:sp>
      <p:sp>
        <p:nvSpPr>
          <p:cNvPr id="3" name="Text Placeholder 2">
            <a:extLst>
              <a:ext uri="{FF2B5EF4-FFF2-40B4-BE49-F238E27FC236}">
                <a16:creationId xmlns:a16="http://schemas.microsoft.com/office/drawing/2014/main" id="{E29AC35D-B402-41AF-8D05-1F45B839FA53}"/>
              </a:ext>
            </a:extLst>
          </p:cNvPr>
          <p:cNvSpPr>
            <a:spLocks noGrp="1"/>
          </p:cNvSpPr>
          <p:nvPr>
            <p:ph type="body" idx="1"/>
          </p:nvPr>
        </p:nvSpPr>
        <p:spPr>
          <a:xfrm>
            <a:off x="381000" y="1645920"/>
            <a:ext cx="11128829" cy="460942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0"/>
            <a:endParaRPr lang="en-US"/>
          </a:p>
        </p:txBody>
      </p:sp>
      <p:sp>
        <p:nvSpPr>
          <p:cNvPr id="2" name="Title Placeholder 1">
            <a:extLst>
              <a:ext uri="{FF2B5EF4-FFF2-40B4-BE49-F238E27FC236}">
                <a16:creationId xmlns:a16="http://schemas.microsoft.com/office/drawing/2014/main" id="{A015B0D6-28C6-43B9-A020-5CCEC13F0174}"/>
              </a:ext>
            </a:extLst>
          </p:cNvPr>
          <p:cNvSpPr>
            <a:spLocks noGrp="1"/>
          </p:cNvSpPr>
          <p:nvPr>
            <p:ph type="title"/>
          </p:nvPr>
        </p:nvSpPr>
        <p:spPr>
          <a:xfrm>
            <a:off x="381000" y="219919"/>
            <a:ext cx="9728200" cy="831641"/>
          </a:xfrm>
          <a:prstGeom prst="rect">
            <a:avLst/>
          </a:prstGeom>
        </p:spPr>
        <p:txBody>
          <a:bodyPr vert="horz" lIns="0" tIns="0" rIns="0" bIns="0" rtlCol="0" anchor="ctr">
            <a:normAutofit/>
          </a:bodyPr>
          <a:lstStyle/>
          <a:p>
            <a:pPr marL="0" lvl="0" indent="0" algn="l" defTabSz="914400" rtl="0" eaLnBrk="1" latinLnBrk="0" hangingPunct="1">
              <a:lnSpc>
                <a:spcPct val="90000"/>
              </a:lnSpc>
              <a:spcBef>
                <a:spcPts val="1000"/>
              </a:spcBef>
              <a:buFont typeface="Arial" panose="020B0604020202020204" pitchFamily="34" charset="0"/>
              <a:buNone/>
            </a:pPr>
            <a:r>
              <a:rPr lang="en-US"/>
              <a:t>20 PT ARIAL all caps</a:t>
            </a:r>
          </a:p>
        </p:txBody>
      </p:sp>
      <p:sp>
        <p:nvSpPr>
          <p:cNvPr id="5" name="AutoShape 4" descr="Excellus BlueCross BlueShield">
            <a:extLst>
              <a:ext uri="{FF2B5EF4-FFF2-40B4-BE49-F238E27FC236}">
                <a16:creationId xmlns:a16="http://schemas.microsoft.com/office/drawing/2014/main" id="{8827B6F8-7D0C-4EA4-ACD7-303180D62B1A}"/>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Slide Number Placeholder 1">
            <a:extLst>
              <a:ext uri="{FF2B5EF4-FFF2-40B4-BE49-F238E27FC236}">
                <a16:creationId xmlns:a16="http://schemas.microsoft.com/office/drawing/2014/main" id="{3F54115B-370A-4CD0-9FFF-A80CB46D3953}"/>
              </a:ext>
            </a:extLst>
          </p:cNvPr>
          <p:cNvSpPr>
            <a:spLocks noGrp="1"/>
          </p:cNvSpPr>
          <p:nvPr>
            <p:ph type="sldNum" sz="quarter" idx="4"/>
          </p:nvPr>
        </p:nvSpPr>
        <p:spPr>
          <a:xfrm>
            <a:off x="11509829" y="6509500"/>
            <a:ext cx="381000" cy="322752"/>
          </a:xfrm>
          <a:prstGeom prst="rect">
            <a:avLst/>
          </a:prstGeom>
        </p:spPr>
        <p:txBody>
          <a:bodyPr anchor="ctr"/>
          <a:lstStyle>
            <a:lvl1pPr algn="r">
              <a:defRPr sz="800"/>
            </a:lvl1pPr>
          </a:lstStyle>
          <a:p>
            <a:pPr>
              <a:defRPr/>
            </a:pPr>
            <a:fld id="{30723C64-E9EE-4260-BE60-6555669B16D5}" type="slidenum">
              <a:rPr lang="en-US" smtClean="0">
                <a:solidFill>
                  <a:srgbClr val="1A1A1A">
                    <a:tint val="75000"/>
                  </a:srgbClr>
                </a:solidFill>
              </a:rPr>
              <a:pPr>
                <a:defRPr/>
              </a:pPr>
              <a:t>‹#›</a:t>
            </a:fld>
            <a:endParaRPr lang="en-US">
              <a:solidFill>
                <a:srgbClr val="1A1A1A">
                  <a:tint val="75000"/>
                </a:srgbClr>
              </a:solidFill>
            </a:endParaRPr>
          </a:p>
        </p:txBody>
      </p:sp>
      <p:pic>
        <p:nvPicPr>
          <p:cNvPr id="10" name="Picture 9">
            <a:extLst>
              <a:ext uri="{FF2B5EF4-FFF2-40B4-BE49-F238E27FC236}">
                <a16:creationId xmlns:a16="http://schemas.microsoft.com/office/drawing/2014/main" id="{43A8A826-8CB6-664C-97AD-FC8B04E87BBF}"/>
              </a:ext>
            </a:extLst>
          </p:cNvPr>
          <p:cNvPicPr>
            <a:picLocks noChangeAspect="1"/>
          </p:cNvPicPr>
          <p:nvPr userDrawn="1"/>
        </p:nvPicPr>
        <p:blipFill>
          <a:blip r:embed="rId10"/>
          <a:stretch>
            <a:fillRect/>
          </a:stretch>
        </p:blipFill>
        <p:spPr>
          <a:xfrm>
            <a:off x="5016500" y="3086100"/>
            <a:ext cx="2159000" cy="685800"/>
          </a:xfrm>
          <a:prstGeom prst="rect">
            <a:avLst/>
          </a:prstGeom>
        </p:spPr>
      </p:pic>
    </p:spTree>
    <p:extLst>
      <p:ext uri="{BB962C8B-B14F-4D97-AF65-F5344CB8AC3E}">
        <p14:creationId xmlns:p14="http://schemas.microsoft.com/office/powerpoint/2010/main" val="2052002748"/>
      </p:ext>
    </p:extLst>
  </p:cSld>
  <p:clrMap bg1="lt1" tx1="dk1" bg2="lt2" tx2="dk2" accent1="accent1" accent2="accent2" accent3="accent3" accent4="accent4" accent5="accent5" accent6="accent6" hlink="hlink" folHlink="folHlink"/>
  <p:sldLayoutIdLst>
    <p:sldLayoutId id="2147484689" r:id="rId1"/>
    <p:sldLayoutId id="2147484691" r:id="rId2"/>
    <p:sldLayoutId id="2147484738" r:id="rId3"/>
    <p:sldLayoutId id="2147484739" r:id="rId4"/>
    <p:sldLayoutId id="2147484808" r:id="rId5"/>
    <p:sldLayoutId id="2147484809" r:id="rId6"/>
    <p:sldLayoutId id="2147484821" r:id="rId7"/>
  </p:sldLayoutIdLst>
  <p:hf hdr="0" ftr="0" dt="0"/>
  <p:txStyles>
    <p:titleStyle>
      <a:lvl1pPr algn="l" defTabSz="914400" rtl="0" eaLnBrk="1" latinLnBrk="0" hangingPunct="1">
        <a:lnSpc>
          <a:spcPct val="90000"/>
        </a:lnSpc>
        <a:spcBef>
          <a:spcPct val="0"/>
        </a:spcBef>
        <a:buNone/>
        <a:defRPr lang="en-US" sz="1800" kern="1200" cap="none" baseline="0" dirty="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228600" algn="l" defTabSz="914400" rtl="0" eaLnBrk="1" latinLnBrk="0" hangingPunct="1">
        <a:lnSpc>
          <a:spcPct val="90000"/>
        </a:lnSpc>
        <a:spcBef>
          <a:spcPts val="500"/>
        </a:spcBef>
        <a:buSzPct val="100000"/>
        <a:buFont typeface="Arial" panose="020B0604020202020204" pitchFamily="34" charset="0"/>
        <a:buChar char="•"/>
        <a:defRPr sz="20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0">
          <p15:clr>
            <a:srgbClr val="F26B43"/>
          </p15:clr>
        </p15:guide>
        <p15:guide id="2" pos="7440">
          <p15:clr>
            <a:srgbClr val="F26B43"/>
          </p15:clr>
        </p15:guide>
        <p15:guide id="3" orient="horz" pos="672">
          <p15:clr>
            <a:srgbClr val="F26B43"/>
          </p15:clr>
        </p15:guide>
        <p15:guide id="4" orient="horz" pos="3912">
          <p15:clr>
            <a:srgbClr val="F26B43"/>
          </p15:clr>
        </p15:guide>
        <p15:guide id="5" pos="744">
          <p15:clr>
            <a:srgbClr val="F26B43"/>
          </p15:clr>
        </p15:guide>
        <p15:guide id="6" pos="480">
          <p15:clr>
            <a:srgbClr val="F26B43"/>
          </p15:clr>
        </p15:guide>
        <p15:guide id="7" orient="horz" pos="1032">
          <p15:clr>
            <a:srgbClr val="F26B43"/>
          </p15:clr>
        </p15:guide>
        <p15:guide id="8" pos="3840">
          <p15:clr>
            <a:srgbClr val="F26B43"/>
          </p15:clr>
        </p15:guide>
        <p15:guide id="9" orient="horz" pos="96">
          <p15:clr>
            <a:srgbClr val="F26B43"/>
          </p15:clr>
        </p15:guide>
        <p15:guide id="10" orient="horz" pos="2448">
          <p15:clr>
            <a:srgbClr val="F26B43"/>
          </p15:clr>
        </p15:guide>
        <p15:guide id="11" pos="6384">
          <p15:clr>
            <a:srgbClr val="F26B43"/>
          </p15:clr>
        </p15:guide>
        <p15:guide id="12" pos="336">
          <p15:clr>
            <a:srgbClr val="F26B43"/>
          </p15:clr>
        </p15:guide>
        <p15:guide id="13" orient="horz" pos="1896">
          <p15:clr>
            <a:srgbClr val="F26B43"/>
          </p15:clr>
        </p15:guide>
        <p15:guide id="14" orient="horz" pos="288">
          <p15:clr>
            <a:srgbClr val="F26B43"/>
          </p15:clr>
        </p15:guide>
        <p15:guide id="15" orient="horz" pos="124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DE0F4BA5-153D-5D41-A8CB-7D2DFB39C02F}"/>
              </a:ext>
            </a:extLst>
          </p:cNvPr>
          <p:cNvSpPr/>
          <p:nvPr userDrawn="1"/>
        </p:nvSpPr>
        <p:spPr>
          <a:xfrm>
            <a:off x="0" y="0"/>
            <a:ext cx="12192000" cy="1064871"/>
          </a:xfrm>
          <a:prstGeom prst="rect">
            <a:avLst/>
          </a:prstGeom>
          <a:gradFill>
            <a:gsLst>
              <a:gs pos="100000">
                <a:schemeClr val="accent1">
                  <a:lumMod val="16000"/>
                  <a:lumOff val="84000"/>
                  <a:alpha val="72000"/>
                </a:schemeClr>
              </a:gs>
              <a:gs pos="0">
                <a:schemeClr val="accent6">
                  <a:lumMod val="53000"/>
                  <a:lumOff val="47000"/>
                  <a:alpha val="2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C80CCDF6-F3A3-A547-8D46-5DF649EA5CAC}"/>
              </a:ext>
            </a:extLst>
          </p:cNvPr>
          <p:cNvSpPr/>
          <p:nvPr userDrawn="1"/>
        </p:nvSpPr>
        <p:spPr>
          <a:xfrm>
            <a:off x="-121534" y="0"/>
            <a:ext cx="8571056" cy="219919"/>
          </a:xfrm>
          <a:prstGeom prst="roundRect">
            <a:avLst>
              <a:gd name="adj" fmla="val 50000"/>
            </a:avLst>
          </a:prstGeom>
          <a:gradFill>
            <a:gsLst>
              <a:gs pos="100000">
                <a:schemeClr val="accent5">
                  <a:alpha val="46000"/>
                  <a:lumMod val="79000"/>
                </a:schemeClr>
              </a:gs>
              <a:gs pos="0">
                <a:schemeClr val="accent5">
                  <a:lumMod val="31000"/>
                  <a:lumOff val="69000"/>
                  <a:alpha val="79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a:extLst>
              <a:ext uri="{FF2B5EF4-FFF2-40B4-BE49-F238E27FC236}">
                <a16:creationId xmlns:a16="http://schemas.microsoft.com/office/drawing/2014/main" id="{94B94490-6C18-3442-9218-C347B5A14F00}"/>
              </a:ext>
            </a:extLst>
          </p:cNvPr>
          <p:cNvSpPr/>
          <p:nvPr userDrawn="1"/>
        </p:nvSpPr>
        <p:spPr>
          <a:xfrm>
            <a:off x="6470248" y="0"/>
            <a:ext cx="5826527" cy="142875"/>
          </a:xfrm>
          <a:prstGeom prst="roundRect">
            <a:avLst>
              <a:gd name="adj" fmla="val 50000"/>
            </a:avLst>
          </a:prstGeom>
          <a:gradFill>
            <a:gsLst>
              <a:gs pos="100000">
                <a:schemeClr val="accent5">
                  <a:alpha val="37000"/>
                  <a:lumMod val="63000"/>
                </a:schemeClr>
              </a:gs>
              <a:gs pos="0">
                <a:schemeClr val="accent6">
                  <a:lumMod val="99000"/>
                  <a:lumOff val="1000"/>
                  <a:alpha val="13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a:extLst>
              <a:ext uri="{FF2B5EF4-FFF2-40B4-BE49-F238E27FC236}">
                <a16:creationId xmlns:a16="http://schemas.microsoft.com/office/drawing/2014/main" id="{60A89243-6A4B-D24A-AEB2-CBB1B16AB582}"/>
              </a:ext>
            </a:extLst>
          </p:cNvPr>
          <p:cNvSpPr/>
          <p:nvPr userDrawn="1"/>
        </p:nvSpPr>
        <p:spPr>
          <a:xfrm>
            <a:off x="-121534" y="1"/>
            <a:ext cx="1452623" cy="270196"/>
          </a:xfrm>
          <a:prstGeom prst="roundRect">
            <a:avLst>
              <a:gd name="adj" fmla="val 50000"/>
            </a:avLst>
          </a:prstGeom>
          <a:gradFill>
            <a:gsLst>
              <a:gs pos="100000">
                <a:schemeClr val="accent4">
                  <a:lumMod val="88000"/>
                  <a:lumOff val="12000"/>
                  <a:alpha val="28000"/>
                </a:schemeClr>
              </a:gs>
              <a:gs pos="0">
                <a:schemeClr val="accent4">
                  <a:alpha val="59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rime logo">
            <a:extLst>
              <a:ext uri="{FF2B5EF4-FFF2-40B4-BE49-F238E27FC236}">
                <a16:creationId xmlns:a16="http://schemas.microsoft.com/office/drawing/2014/main" id="{8F789685-C052-BF43-AD5E-287E2D378748}"/>
              </a:ext>
            </a:extLst>
          </p:cNvPr>
          <p:cNvPicPr>
            <a:picLocks noChangeAspect="1"/>
          </p:cNvPicPr>
          <p:nvPr userDrawn="1"/>
        </p:nvPicPr>
        <p:blipFill>
          <a:blip r:embed="rId39" cstate="email">
            <a:extLst>
              <a:ext uri="{28A0092B-C50C-407E-A947-70E740481C1C}">
                <a14:useLocalDpi xmlns:a14="http://schemas.microsoft.com/office/drawing/2010/main"/>
              </a:ext>
            </a:extLst>
          </a:blip>
          <a:stretch>
            <a:fillRect/>
          </a:stretch>
        </p:blipFill>
        <p:spPr>
          <a:xfrm>
            <a:off x="10724775" y="476296"/>
            <a:ext cx="1111625" cy="274320"/>
          </a:xfrm>
          <a:prstGeom prst="rect">
            <a:avLst/>
          </a:prstGeom>
        </p:spPr>
      </p:pic>
      <p:sp>
        <p:nvSpPr>
          <p:cNvPr id="17" name="Rectangle 16">
            <a:extLst>
              <a:ext uri="{FF2B5EF4-FFF2-40B4-BE49-F238E27FC236}">
                <a16:creationId xmlns:a16="http://schemas.microsoft.com/office/drawing/2014/main" id="{0E948A72-43EF-4F76-BA15-5F5BDB3816B0}"/>
              </a:ext>
            </a:extLst>
          </p:cNvPr>
          <p:cNvSpPr/>
          <p:nvPr userDrawn="1"/>
        </p:nvSpPr>
        <p:spPr>
          <a:xfrm>
            <a:off x="0" y="6483752"/>
            <a:ext cx="12192000" cy="374248"/>
          </a:xfrm>
          <a:prstGeom prst="rect">
            <a:avLst/>
          </a:prstGeom>
          <a:solidFill>
            <a:schemeClr val="accent6">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Job #">
            <a:extLst>
              <a:ext uri="{FF2B5EF4-FFF2-40B4-BE49-F238E27FC236}">
                <a16:creationId xmlns:a16="http://schemas.microsoft.com/office/drawing/2014/main" id="{3CB6E49C-40C9-4E2B-92E6-48ACDFD92AAF}"/>
              </a:ext>
            </a:extLst>
          </p:cNvPr>
          <p:cNvSpPr txBox="1">
            <a:spLocks/>
          </p:cNvSpPr>
          <p:nvPr userDrawn="1"/>
        </p:nvSpPr>
        <p:spPr>
          <a:xfrm>
            <a:off x="9575122" y="6528936"/>
            <a:ext cx="1845057" cy="215444"/>
          </a:xfrm>
          <a:prstGeom prst="rect">
            <a:avLst/>
          </a:prstGeom>
        </p:spPr>
        <p:txBody>
          <a:bodyPr vert="horz" wrap="none" lIns="0" tIns="91440" rIns="0" bIns="0" rtlCol="0" anchor="b">
            <a:spAutoFit/>
          </a:bodyPr>
          <a:lstStyle>
            <a:defPPr>
              <a:defRPr lang="en-US"/>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t>© Prime Therapeutics LLC | Confidential</a:t>
            </a:r>
          </a:p>
        </p:txBody>
      </p:sp>
      <p:sp>
        <p:nvSpPr>
          <p:cNvPr id="3" name="Text Placeholder 2">
            <a:extLst>
              <a:ext uri="{FF2B5EF4-FFF2-40B4-BE49-F238E27FC236}">
                <a16:creationId xmlns:a16="http://schemas.microsoft.com/office/drawing/2014/main" id="{E29AC35D-B402-41AF-8D05-1F45B839FA53}"/>
              </a:ext>
            </a:extLst>
          </p:cNvPr>
          <p:cNvSpPr>
            <a:spLocks noGrp="1"/>
          </p:cNvSpPr>
          <p:nvPr>
            <p:ph type="body" idx="1"/>
          </p:nvPr>
        </p:nvSpPr>
        <p:spPr>
          <a:xfrm>
            <a:off x="381000" y="1645920"/>
            <a:ext cx="11128829" cy="460942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0"/>
            <a:endParaRPr lang="en-US"/>
          </a:p>
        </p:txBody>
      </p:sp>
      <p:sp>
        <p:nvSpPr>
          <p:cNvPr id="2" name="Title Placeholder 1">
            <a:extLst>
              <a:ext uri="{FF2B5EF4-FFF2-40B4-BE49-F238E27FC236}">
                <a16:creationId xmlns:a16="http://schemas.microsoft.com/office/drawing/2014/main" id="{A015B0D6-28C6-43B9-A020-5CCEC13F0174}"/>
              </a:ext>
            </a:extLst>
          </p:cNvPr>
          <p:cNvSpPr>
            <a:spLocks noGrp="1"/>
          </p:cNvSpPr>
          <p:nvPr>
            <p:ph type="title"/>
          </p:nvPr>
        </p:nvSpPr>
        <p:spPr>
          <a:xfrm>
            <a:off x="381000" y="219919"/>
            <a:ext cx="9728200" cy="831641"/>
          </a:xfrm>
          <a:prstGeom prst="rect">
            <a:avLst/>
          </a:prstGeom>
        </p:spPr>
        <p:txBody>
          <a:bodyPr vert="horz" lIns="0" tIns="0" rIns="0" bIns="0" rtlCol="0" anchor="ctr">
            <a:normAutofit/>
          </a:bodyPr>
          <a:lstStyle/>
          <a:p>
            <a:pPr marL="0" lvl="0" indent="0" algn="l" defTabSz="914400" rtl="0" eaLnBrk="1" latinLnBrk="0" hangingPunct="1">
              <a:lnSpc>
                <a:spcPct val="90000"/>
              </a:lnSpc>
              <a:spcBef>
                <a:spcPts val="1000"/>
              </a:spcBef>
              <a:buFont typeface="Arial" panose="020B0604020202020204" pitchFamily="34" charset="0"/>
              <a:buNone/>
            </a:pPr>
            <a:r>
              <a:rPr lang="en-US"/>
              <a:t>20 PT ARIAL all caps</a:t>
            </a:r>
          </a:p>
        </p:txBody>
      </p:sp>
      <p:sp>
        <p:nvSpPr>
          <p:cNvPr id="5" name="AutoShape 4" descr="Excellus BlueCross BlueShield">
            <a:extLst>
              <a:ext uri="{FF2B5EF4-FFF2-40B4-BE49-F238E27FC236}">
                <a16:creationId xmlns:a16="http://schemas.microsoft.com/office/drawing/2014/main" id="{8827B6F8-7D0C-4EA4-ACD7-303180D62B1A}"/>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Slide Number Placeholder 1">
            <a:extLst>
              <a:ext uri="{FF2B5EF4-FFF2-40B4-BE49-F238E27FC236}">
                <a16:creationId xmlns:a16="http://schemas.microsoft.com/office/drawing/2014/main" id="{3F54115B-370A-4CD0-9FFF-A80CB46D3953}"/>
              </a:ext>
            </a:extLst>
          </p:cNvPr>
          <p:cNvSpPr>
            <a:spLocks noGrp="1"/>
          </p:cNvSpPr>
          <p:nvPr>
            <p:ph type="sldNum" sz="quarter" idx="4"/>
          </p:nvPr>
        </p:nvSpPr>
        <p:spPr>
          <a:xfrm>
            <a:off x="11509829" y="6509500"/>
            <a:ext cx="381000" cy="322752"/>
          </a:xfrm>
          <a:prstGeom prst="rect">
            <a:avLst/>
          </a:prstGeom>
        </p:spPr>
        <p:txBody>
          <a:bodyPr anchor="ctr"/>
          <a:lstStyle>
            <a:lvl1pPr algn="r">
              <a:defRPr sz="800"/>
            </a:lvl1pPr>
          </a:lstStyle>
          <a:p>
            <a:pPr>
              <a:defRPr/>
            </a:pPr>
            <a:fld id="{30723C64-E9EE-4260-BE60-6555669B16D5}" type="slidenum">
              <a:rPr lang="en-US" smtClean="0">
                <a:solidFill>
                  <a:srgbClr val="1A1A1A">
                    <a:tint val="75000"/>
                  </a:srgbClr>
                </a:solidFill>
              </a:rPr>
              <a:pPr>
                <a:defRPr/>
              </a:pPr>
              <a:t>‹#›</a:t>
            </a:fld>
            <a:endParaRPr lang="en-US">
              <a:solidFill>
                <a:srgbClr val="1A1A1A">
                  <a:tint val="75000"/>
                </a:srgbClr>
              </a:solidFill>
            </a:endParaRPr>
          </a:p>
        </p:txBody>
      </p:sp>
      <p:pic>
        <p:nvPicPr>
          <p:cNvPr id="10" name="Picture 9">
            <a:extLst>
              <a:ext uri="{FF2B5EF4-FFF2-40B4-BE49-F238E27FC236}">
                <a16:creationId xmlns:a16="http://schemas.microsoft.com/office/drawing/2014/main" id="{43A8A826-8CB6-664C-97AD-FC8B04E87BBF}"/>
              </a:ext>
            </a:extLst>
          </p:cNvPr>
          <p:cNvPicPr>
            <a:picLocks noChangeAspect="1"/>
          </p:cNvPicPr>
          <p:nvPr userDrawn="1"/>
        </p:nvPicPr>
        <p:blipFill>
          <a:blip r:embed="rId40"/>
          <a:stretch>
            <a:fillRect/>
          </a:stretch>
        </p:blipFill>
        <p:spPr>
          <a:xfrm>
            <a:off x="5016500" y="3086100"/>
            <a:ext cx="2159000" cy="685800"/>
          </a:xfrm>
          <a:prstGeom prst="rect">
            <a:avLst/>
          </a:prstGeom>
        </p:spPr>
      </p:pic>
    </p:spTree>
    <p:extLst>
      <p:ext uri="{BB962C8B-B14F-4D97-AF65-F5344CB8AC3E}">
        <p14:creationId xmlns:p14="http://schemas.microsoft.com/office/powerpoint/2010/main" val="2334243982"/>
      </p:ext>
    </p:extLst>
  </p:cSld>
  <p:clrMap bg1="lt1" tx1="dk1" bg2="lt2" tx2="dk2" accent1="accent1" accent2="accent2" accent3="accent3" accent4="accent4" accent5="accent5" accent6="accent6" hlink="hlink" folHlink="folHlink"/>
  <p:sldLayoutIdLst>
    <p:sldLayoutId id="2147484753" r:id="rId1"/>
    <p:sldLayoutId id="2147484754" r:id="rId2"/>
    <p:sldLayoutId id="2147484755" r:id="rId3"/>
    <p:sldLayoutId id="2147484756" r:id="rId4"/>
    <p:sldLayoutId id="2147484757" r:id="rId5"/>
    <p:sldLayoutId id="2147484758" r:id="rId6"/>
    <p:sldLayoutId id="2147484759" r:id="rId7"/>
    <p:sldLayoutId id="2147484760" r:id="rId8"/>
    <p:sldLayoutId id="2147484761" r:id="rId9"/>
    <p:sldLayoutId id="2147484762" r:id="rId10"/>
    <p:sldLayoutId id="2147484763" r:id="rId11"/>
    <p:sldLayoutId id="2147484764" r:id="rId12"/>
    <p:sldLayoutId id="2147484765" r:id="rId13"/>
    <p:sldLayoutId id="2147484766" r:id="rId14"/>
    <p:sldLayoutId id="2147484767" r:id="rId15"/>
    <p:sldLayoutId id="2147484768" r:id="rId16"/>
    <p:sldLayoutId id="2147484769" r:id="rId17"/>
    <p:sldLayoutId id="2147484770" r:id="rId18"/>
    <p:sldLayoutId id="2147484771" r:id="rId19"/>
    <p:sldLayoutId id="2147484772" r:id="rId20"/>
    <p:sldLayoutId id="2147484773" r:id="rId21"/>
    <p:sldLayoutId id="2147484774" r:id="rId22"/>
    <p:sldLayoutId id="2147484775" r:id="rId23"/>
    <p:sldLayoutId id="2147484776" r:id="rId24"/>
    <p:sldLayoutId id="2147484777" r:id="rId25"/>
    <p:sldLayoutId id="2147484778" r:id="rId26"/>
    <p:sldLayoutId id="2147484779" r:id="rId27"/>
    <p:sldLayoutId id="2147484780" r:id="rId28"/>
    <p:sldLayoutId id="2147484781" r:id="rId29"/>
    <p:sldLayoutId id="2147484782" r:id="rId30"/>
    <p:sldLayoutId id="2147484783" r:id="rId31"/>
    <p:sldLayoutId id="2147484784" r:id="rId32"/>
    <p:sldLayoutId id="2147484785" r:id="rId33"/>
    <p:sldLayoutId id="2147484786" r:id="rId34"/>
    <p:sldLayoutId id="2147484787" r:id="rId35"/>
    <p:sldLayoutId id="2147484788" r:id="rId36"/>
    <p:sldLayoutId id="2147484789" r:id="rId37"/>
  </p:sldLayoutIdLst>
  <p:hf hdr="0" ftr="0" dt="0"/>
  <p:txStyles>
    <p:titleStyle>
      <a:lvl1pPr algn="l" defTabSz="914400" rtl="0" eaLnBrk="1" latinLnBrk="0" hangingPunct="1">
        <a:lnSpc>
          <a:spcPct val="90000"/>
        </a:lnSpc>
        <a:spcBef>
          <a:spcPct val="0"/>
        </a:spcBef>
        <a:buNone/>
        <a:defRPr lang="en-US" sz="1800" kern="1200" cap="none" baseline="0" dirty="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228600" algn="l" defTabSz="914400" rtl="0" eaLnBrk="1" latinLnBrk="0" hangingPunct="1">
        <a:lnSpc>
          <a:spcPct val="90000"/>
        </a:lnSpc>
        <a:spcBef>
          <a:spcPts val="500"/>
        </a:spcBef>
        <a:buSzPct val="100000"/>
        <a:buFont typeface="Arial" panose="020B0604020202020204" pitchFamily="34" charset="0"/>
        <a:buChar char="•"/>
        <a:defRPr sz="20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0">
          <p15:clr>
            <a:srgbClr val="F26B43"/>
          </p15:clr>
        </p15:guide>
        <p15:guide id="2" pos="7440">
          <p15:clr>
            <a:srgbClr val="F26B43"/>
          </p15:clr>
        </p15:guide>
        <p15:guide id="3" orient="horz" pos="672">
          <p15:clr>
            <a:srgbClr val="F26B43"/>
          </p15:clr>
        </p15:guide>
        <p15:guide id="4" orient="horz" pos="3912">
          <p15:clr>
            <a:srgbClr val="F26B43"/>
          </p15:clr>
        </p15:guide>
        <p15:guide id="5" pos="744">
          <p15:clr>
            <a:srgbClr val="F26B43"/>
          </p15:clr>
        </p15:guide>
        <p15:guide id="6" pos="480">
          <p15:clr>
            <a:srgbClr val="F26B43"/>
          </p15:clr>
        </p15:guide>
        <p15:guide id="7" orient="horz" pos="1032">
          <p15:clr>
            <a:srgbClr val="F26B43"/>
          </p15:clr>
        </p15:guide>
        <p15:guide id="8" pos="3840">
          <p15:clr>
            <a:srgbClr val="F26B43"/>
          </p15:clr>
        </p15:guide>
        <p15:guide id="9" orient="horz" pos="96">
          <p15:clr>
            <a:srgbClr val="F26B43"/>
          </p15:clr>
        </p15:guide>
        <p15:guide id="10" orient="horz" pos="2448">
          <p15:clr>
            <a:srgbClr val="F26B43"/>
          </p15:clr>
        </p15:guide>
        <p15:guide id="11" pos="6384">
          <p15:clr>
            <a:srgbClr val="F26B43"/>
          </p15:clr>
        </p15:guide>
        <p15:guide id="12" pos="336">
          <p15:clr>
            <a:srgbClr val="F26B43"/>
          </p15:clr>
        </p15:guide>
        <p15:guide id="13" orient="horz" pos="1896">
          <p15:clr>
            <a:srgbClr val="F26B43"/>
          </p15:clr>
        </p15:guide>
        <p15:guide id="14" orient="horz" pos="288">
          <p15:clr>
            <a:srgbClr val="F26B43"/>
          </p15:clr>
        </p15:guide>
        <p15:guide id="15" orient="horz" pos="124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ound Single Corner Rectangle 15">
            <a:extLst>
              <a:ext uri="{FF2B5EF4-FFF2-40B4-BE49-F238E27FC236}">
                <a16:creationId xmlns:a16="http://schemas.microsoft.com/office/drawing/2014/main" id="{05874E49-ABE2-C542-B776-16A015258950}"/>
              </a:ext>
            </a:extLst>
          </p:cNvPr>
          <p:cNvSpPr/>
          <p:nvPr userDrawn="1"/>
        </p:nvSpPr>
        <p:spPr>
          <a:xfrm rot="10800000">
            <a:off x="377952" y="0"/>
            <a:ext cx="11433048" cy="1172719"/>
          </a:xfrm>
          <a:prstGeom prst="round1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Placeholder 1">
            <a:extLst>
              <a:ext uri="{FF2B5EF4-FFF2-40B4-BE49-F238E27FC236}">
                <a16:creationId xmlns:a16="http://schemas.microsoft.com/office/drawing/2014/main" id="{A015B0D6-28C6-43B9-A020-5CCEC13F0174}"/>
              </a:ext>
            </a:extLst>
          </p:cNvPr>
          <p:cNvSpPr>
            <a:spLocks noGrp="1"/>
          </p:cNvSpPr>
          <p:nvPr>
            <p:ph type="title"/>
          </p:nvPr>
        </p:nvSpPr>
        <p:spPr>
          <a:xfrm>
            <a:off x="761999" y="137160"/>
            <a:ext cx="10747830" cy="914400"/>
          </a:xfrm>
          <a:prstGeom prst="rect">
            <a:avLst/>
          </a:prstGeom>
        </p:spPr>
        <p:txBody>
          <a:bodyPr vert="horz" lIns="0" tIns="0" rIns="0" bIns="0" rtlCol="0" anchor="ctr">
            <a:normAutofit/>
          </a:bodyPr>
          <a:lstStyle/>
          <a:p>
            <a:r>
              <a:rPr lang="en-US"/>
              <a:t>20 PT ARIAL all caps  |  DIVIDED BY VERTICAL RULE</a:t>
            </a:r>
          </a:p>
        </p:txBody>
      </p:sp>
      <p:sp>
        <p:nvSpPr>
          <p:cNvPr id="3" name="Text Placeholder 2">
            <a:extLst>
              <a:ext uri="{FF2B5EF4-FFF2-40B4-BE49-F238E27FC236}">
                <a16:creationId xmlns:a16="http://schemas.microsoft.com/office/drawing/2014/main" id="{E29AC35D-B402-41AF-8D05-1F45B839FA53}"/>
              </a:ext>
            </a:extLst>
          </p:cNvPr>
          <p:cNvSpPr>
            <a:spLocks noGrp="1"/>
          </p:cNvSpPr>
          <p:nvPr>
            <p:ph type="body" idx="1"/>
          </p:nvPr>
        </p:nvSpPr>
        <p:spPr>
          <a:xfrm>
            <a:off x="762000" y="1645920"/>
            <a:ext cx="10747829" cy="460942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0"/>
            <a:endParaRPr lang="en-US"/>
          </a:p>
        </p:txBody>
      </p:sp>
      <p:sp>
        <p:nvSpPr>
          <p:cNvPr id="5" name="Footer Placeholder 4">
            <a:extLst>
              <a:ext uri="{FF2B5EF4-FFF2-40B4-BE49-F238E27FC236}">
                <a16:creationId xmlns:a16="http://schemas.microsoft.com/office/drawing/2014/main" id="{DEB74CB2-3B22-4898-B5B6-928415E7F386}"/>
              </a:ext>
            </a:extLst>
          </p:cNvPr>
          <p:cNvSpPr>
            <a:spLocks noGrp="1"/>
          </p:cNvSpPr>
          <p:nvPr>
            <p:ph type="ftr" sz="quarter" idx="3"/>
          </p:nvPr>
        </p:nvSpPr>
        <p:spPr>
          <a:xfrm>
            <a:off x="761999" y="6470060"/>
            <a:ext cx="8229600" cy="274320"/>
          </a:xfrm>
          <a:prstGeom prst="rect">
            <a:avLst/>
          </a:prstGeom>
        </p:spPr>
        <p:txBody>
          <a:bodyPr vert="horz" lIns="0" tIns="0" rIns="0" bIns="0" rtlCol="0" anchor="b"/>
          <a:lstStyle>
            <a:lvl1pPr algn="l">
              <a:defRPr sz="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CCFE74-05C2-4B01-83B0-918A96588579}"/>
              </a:ext>
            </a:extLst>
          </p:cNvPr>
          <p:cNvSpPr>
            <a:spLocks noGrp="1"/>
          </p:cNvSpPr>
          <p:nvPr>
            <p:ph type="sldNum" sz="quarter" idx="4"/>
          </p:nvPr>
        </p:nvSpPr>
        <p:spPr>
          <a:xfrm>
            <a:off x="11430000" y="6406831"/>
            <a:ext cx="381000" cy="365125"/>
          </a:xfrm>
          <a:prstGeom prst="rect">
            <a:avLst/>
          </a:prstGeom>
        </p:spPr>
        <p:txBody>
          <a:bodyPr vert="horz" lIns="0" tIns="45720" rIns="0" bIns="45720" rtlCol="0" anchor="b"/>
          <a:lstStyle>
            <a:lvl1pPr algn="r">
              <a:defRPr sz="1000">
                <a:solidFill>
                  <a:schemeClr val="tx1">
                    <a:tint val="75000"/>
                  </a:schemeClr>
                </a:solidFill>
              </a:defRPr>
            </a:lvl1pPr>
          </a:lstStyle>
          <a:p>
            <a:fld id="{30723C64-E9EE-4260-BE60-6555669B16D5}" type="slidenum">
              <a:rPr lang="en-US" smtClean="0"/>
              <a:pPr/>
              <a:t>‹#›</a:t>
            </a:fld>
            <a:endParaRPr lang="en-US"/>
          </a:p>
        </p:txBody>
      </p:sp>
      <p:sp>
        <p:nvSpPr>
          <p:cNvPr id="9" name="Footer Placeholder 4">
            <a:extLst>
              <a:ext uri="{FF2B5EF4-FFF2-40B4-BE49-F238E27FC236}">
                <a16:creationId xmlns:a16="http://schemas.microsoft.com/office/drawing/2014/main" id="{3CB6E49C-40C9-4E2B-92E6-48ACDFD92AAF}"/>
              </a:ext>
            </a:extLst>
          </p:cNvPr>
          <p:cNvSpPr txBox="1">
            <a:spLocks/>
          </p:cNvSpPr>
          <p:nvPr userDrawn="1"/>
        </p:nvSpPr>
        <p:spPr>
          <a:xfrm>
            <a:off x="9504590" y="6528936"/>
            <a:ext cx="1915589" cy="215444"/>
          </a:xfrm>
          <a:prstGeom prst="rect">
            <a:avLst/>
          </a:prstGeom>
        </p:spPr>
        <p:txBody>
          <a:bodyPr vert="horz" wrap="none" lIns="0" tIns="91440" rIns="0" bIns="0" rtlCol="0" anchor="b">
            <a:spAutoFit/>
          </a:bodyPr>
          <a:lstStyle>
            <a:defPPr>
              <a:defRPr lang="en-US"/>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t>6678  © Prime Therapeutics | Confidential</a:t>
            </a:r>
          </a:p>
        </p:txBody>
      </p:sp>
    </p:spTree>
    <p:extLst>
      <p:ext uri="{BB962C8B-B14F-4D97-AF65-F5344CB8AC3E}">
        <p14:creationId xmlns:p14="http://schemas.microsoft.com/office/powerpoint/2010/main" val="3796147398"/>
      </p:ext>
    </p:extLst>
  </p:cSld>
  <p:clrMap bg1="lt1" tx1="dk1" bg2="lt2" tx2="dk2" accent1="accent1" accent2="accent2" accent3="accent3" accent4="accent4" accent5="accent5" accent6="accent6" hlink="hlink" folHlink="folHlink"/>
  <p:sldLayoutIdLst>
    <p:sldLayoutId id="2147484791" r:id="rId1"/>
    <p:sldLayoutId id="2147484792" r:id="rId2"/>
    <p:sldLayoutId id="2147484793" r:id="rId3"/>
    <p:sldLayoutId id="2147484794" r:id="rId4"/>
    <p:sldLayoutId id="2147484795" r:id="rId5"/>
    <p:sldLayoutId id="2147484796" r:id="rId6"/>
    <p:sldLayoutId id="2147484797" r:id="rId7"/>
    <p:sldLayoutId id="2147484798" r:id="rId8"/>
    <p:sldLayoutId id="2147484799" r:id="rId9"/>
    <p:sldLayoutId id="2147484800" r:id="rId10"/>
    <p:sldLayoutId id="2147484801" r:id="rId11"/>
    <p:sldLayoutId id="2147484802" r:id="rId12"/>
    <p:sldLayoutId id="2147484803" r:id="rId13"/>
    <p:sldLayoutId id="2147484804" r:id="rId14"/>
    <p:sldLayoutId id="2147484805" r:id="rId15"/>
    <p:sldLayoutId id="2147484806" r:id="rId16"/>
    <p:sldLayoutId id="2147484807" r:id="rId17"/>
  </p:sldLayoutIdLst>
  <p:hf hdr="0" ftr="0" dt="0"/>
  <p:txStyles>
    <p:titleStyle>
      <a:lvl1pPr algn="l" defTabSz="914400" rtl="0" eaLnBrk="1" latinLnBrk="0" hangingPunct="1">
        <a:lnSpc>
          <a:spcPct val="90000"/>
        </a:lnSpc>
        <a:spcBef>
          <a:spcPct val="0"/>
        </a:spcBef>
        <a:buNone/>
        <a:defRPr sz="2000" kern="1200" cap="none" baseline="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228600" algn="l" defTabSz="914400" rtl="0" eaLnBrk="1" latinLnBrk="0" hangingPunct="1">
        <a:lnSpc>
          <a:spcPct val="90000"/>
        </a:lnSpc>
        <a:spcBef>
          <a:spcPts val="500"/>
        </a:spcBef>
        <a:buSzPct val="100000"/>
        <a:buFont typeface="Arial" panose="020B0604020202020204" pitchFamily="34" charset="0"/>
        <a:buChar char="•"/>
        <a:defRPr sz="20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0">
          <p15:clr>
            <a:srgbClr val="F26B43"/>
          </p15:clr>
        </p15:guide>
        <p15:guide id="2" pos="7440">
          <p15:clr>
            <a:srgbClr val="F26B43"/>
          </p15:clr>
        </p15:guide>
        <p15:guide id="3" orient="horz" pos="672">
          <p15:clr>
            <a:srgbClr val="F26B43"/>
          </p15:clr>
        </p15:guide>
        <p15:guide id="4" orient="horz" pos="3912">
          <p15:clr>
            <a:srgbClr val="F26B43"/>
          </p15:clr>
        </p15:guide>
        <p15:guide id="5" pos="744">
          <p15:clr>
            <a:srgbClr val="F26B43"/>
          </p15:clr>
        </p15:guide>
        <p15:guide id="6" pos="480">
          <p15:clr>
            <a:srgbClr val="F26B43"/>
          </p15:clr>
        </p15:guide>
        <p15:guide id="7" orient="horz" pos="1032">
          <p15:clr>
            <a:srgbClr val="F26B43"/>
          </p15:clr>
        </p15:guide>
        <p15:guide id="8" pos="3840">
          <p15:clr>
            <a:srgbClr val="F26B43"/>
          </p15:clr>
        </p15:guide>
        <p15:guide id="9" orient="horz" pos="96">
          <p15:clr>
            <a:srgbClr val="F26B43"/>
          </p15:clr>
        </p15:guide>
        <p15:guide id="10" orient="horz" pos="2448">
          <p15:clr>
            <a:srgbClr val="F26B43"/>
          </p15:clr>
        </p15:guide>
        <p15:guide id="11" pos="6384">
          <p15:clr>
            <a:srgbClr val="F26B43"/>
          </p15:clr>
        </p15:guide>
        <p15:guide id="12" pos="336">
          <p15:clr>
            <a:srgbClr val="F26B43"/>
          </p15:clr>
        </p15:guide>
        <p15:guide id="13" orient="horz" pos="189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E948A72-43EF-4F76-BA15-5F5BDB3816B0}"/>
              </a:ext>
            </a:extLst>
          </p:cNvPr>
          <p:cNvSpPr/>
          <p:nvPr userDrawn="1"/>
        </p:nvSpPr>
        <p:spPr>
          <a:xfrm>
            <a:off x="0" y="6483752"/>
            <a:ext cx="12192000" cy="374248"/>
          </a:xfrm>
          <a:prstGeom prst="rect">
            <a:avLst/>
          </a:prstGeom>
          <a:solidFill>
            <a:schemeClr val="accent6">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Same Side Corner Rectangle 28">
            <a:extLst>
              <a:ext uri="{FF2B5EF4-FFF2-40B4-BE49-F238E27FC236}">
                <a16:creationId xmlns:a16="http://schemas.microsoft.com/office/drawing/2014/main" id="{60BB58ED-C0EC-4880-BEDA-0B69234ECACF}"/>
              </a:ext>
            </a:extLst>
          </p:cNvPr>
          <p:cNvSpPr/>
          <p:nvPr userDrawn="1"/>
        </p:nvSpPr>
        <p:spPr>
          <a:xfrm rot="5400000">
            <a:off x="5569856" y="-5569857"/>
            <a:ext cx="1052285" cy="12192006"/>
          </a:xfrm>
          <a:prstGeom prst="round2SameRect">
            <a:avLst>
              <a:gd name="adj1" fmla="val 0"/>
              <a:gd name="adj2" fmla="val 0"/>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8">
            <a:extLst>
              <a:ext uri="{FF2B5EF4-FFF2-40B4-BE49-F238E27FC236}">
                <a16:creationId xmlns:a16="http://schemas.microsoft.com/office/drawing/2014/main" id="{215D8AED-3194-4B86-B697-6EEB01A8D1AA}"/>
              </a:ext>
            </a:extLst>
          </p:cNvPr>
          <p:cNvSpPr/>
          <p:nvPr userDrawn="1"/>
        </p:nvSpPr>
        <p:spPr>
          <a:xfrm>
            <a:off x="717629" y="0"/>
            <a:ext cx="7315200" cy="219919"/>
          </a:xfrm>
          <a:prstGeom prst="roundRect">
            <a:avLst>
              <a:gd name="adj" fmla="val 5000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3">
            <a:extLst>
              <a:ext uri="{FF2B5EF4-FFF2-40B4-BE49-F238E27FC236}">
                <a16:creationId xmlns:a16="http://schemas.microsoft.com/office/drawing/2014/main" id="{31615C11-5082-408D-99CA-44DADC35AC04}"/>
              </a:ext>
            </a:extLst>
          </p:cNvPr>
          <p:cNvSpPr/>
          <p:nvPr userDrawn="1"/>
        </p:nvSpPr>
        <p:spPr>
          <a:xfrm>
            <a:off x="6470248" y="0"/>
            <a:ext cx="5826527" cy="142875"/>
          </a:xfrm>
          <a:prstGeom prst="roundRect">
            <a:avLst>
              <a:gd name="adj" fmla="val 50000"/>
            </a:avLst>
          </a:prstGeom>
          <a:solidFill>
            <a:schemeClr val="accent5">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9">
            <a:extLst>
              <a:ext uri="{FF2B5EF4-FFF2-40B4-BE49-F238E27FC236}">
                <a16:creationId xmlns:a16="http://schemas.microsoft.com/office/drawing/2014/main" id="{2A92F448-2F33-4F4B-8ED5-5B6289B33D6D}"/>
              </a:ext>
            </a:extLst>
          </p:cNvPr>
          <p:cNvSpPr/>
          <p:nvPr userDrawn="1"/>
        </p:nvSpPr>
        <p:spPr>
          <a:xfrm>
            <a:off x="-121534" y="1"/>
            <a:ext cx="1452623" cy="270196"/>
          </a:xfrm>
          <a:prstGeom prst="roundRect">
            <a:avLst>
              <a:gd name="adj" fmla="val 50000"/>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Job #">
            <a:extLst>
              <a:ext uri="{FF2B5EF4-FFF2-40B4-BE49-F238E27FC236}">
                <a16:creationId xmlns:a16="http://schemas.microsoft.com/office/drawing/2014/main" id="{3CB6E49C-40C9-4E2B-92E6-48ACDFD92AAF}"/>
              </a:ext>
            </a:extLst>
          </p:cNvPr>
          <p:cNvSpPr txBox="1">
            <a:spLocks/>
          </p:cNvSpPr>
          <p:nvPr userDrawn="1"/>
        </p:nvSpPr>
        <p:spPr>
          <a:xfrm>
            <a:off x="9575123" y="6528936"/>
            <a:ext cx="1845056" cy="215444"/>
          </a:xfrm>
          <a:prstGeom prst="rect">
            <a:avLst/>
          </a:prstGeom>
        </p:spPr>
        <p:txBody>
          <a:bodyPr vert="horz" wrap="none" lIns="0" tIns="91440" rIns="0" bIns="0" rtlCol="0" anchor="b">
            <a:spAutoFit/>
          </a:bodyPr>
          <a:lstStyle>
            <a:defPPr>
              <a:defRPr lang="en-US"/>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t>© Prime Therapeutics LLC | Confidential</a:t>
            </a:r>
          </a:p>
        </p:txBody>
      </p:sp>
      <p:sp>
        <p:nvSpPr>
          <p:cNvPr id="3" name="Text Placeholder 2">
            <a:extLst>
              <a:ext uri="{FF2B5EF4-FFF2-40B4-BE49-F238E27FC236}">
                <a16:creationId xmlns:a16="http://schemas.microsoft.com/office/drawing/2014/main" id="{E29AC35D-B402-41AF-8D05-1F45B839FA53}"/>
              </a:ext>
            </a:extLst>
          </p:cNvPr>
          <p:cNvSpPr>
            <a:spLocks noGrp="1"/>
          </p:cNvSpPr>
          <p:nvPr>
            <p:ph type="body" idx="1"/>
          </p:nvPr>
        </p:nvSpPr>
        <p:spPr>
          <a:xfrm>
            <a:off x="381000" y="1645920"/>
            <a:ext cx="11128829" cy="460942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0"/>
            <a:endParaRPr lang="en-US"/>
          </a:p>
        </p:txBody>
      </p:sp>
      <p:sp>
        <p:nvSpPr>
          <p:cNvPr id="2" name="Title Placeholder 1">
            <a:extLst>
              <a:ext uri="{FF2B5EF4-FFF2-40B4-BE49-F238E27FC236}">
                <a16:creationId xmlns:a16="http://schemas.microsoft.com/office/drawing/2014/main" id="{A015B0D6-28C6-43B9-A020-5CCEC13F0174}"/>
              </a:ext>
            </a:extLst>
          </p:cNvPr>
          <p:cNvSpPr>
            <a:spLocks noGrp="1"/>
          </p:cNvSpPr>
          <p:nvPr>
            <p:ph type="title"/>
          </p:nvPr>
        </p:nvSpPr>
        <p:spPr>
          <a:xfrm>
            <a:off x="381000" y="457200"/>
            <a:ext cx="7248713" cy="594360"/>
          </a:xfrm>
          <a:prstGeom prst="rect">
            <a:avLst/>
          </a:prstGeom>
        </p:spPr>
        <p:txBody>
          <a:bodyPr vert="horz" lIns="0" tIns="0" rIns="0" bIns="0" rtlCol="0" anchor="t">
            <a:normAutofit/>
          </a:bodyPr>
          <a:lstStyle/>
          <a:p>
            <a:r>
              <a:rPr lang="en-US"/>
              <a:t>18 PT ARIAL all caps</a:t>
            </a:r>
          </a:p>
        </p:txBody>
      </p:sp>
      <p:sp>
        <p:nvSpPr>
          <p:cNvPr id="5" name="AutoShape 4" descr="Excellus BlueCross BlueShield">
            <a:extLst>
              <a:ext uri="{FF2B5EF4-FFF2-40B4-BE49-F238E27FC236}">
                <a16:creationId xmlns:a16="http://schemas.microsoft.com/office/drawing/2014/main" id="{8827B6F8-7D0C-4EA4-ACD7-303180D62B1A}"/>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rime logo">
            <a:extLst>
              <a:ext uri="{FF2B5EF4-FFF2-40B4-BE49-F238E27FC236}">
                <a16:creationId xmlns:a16="http://schemas.microsoft.com/office/drawing/2014/main" id="{1A5AD265-E59E-4816-83A9-A141F76F2B8D}"/>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0724775" y="412498"/>
            <a:ext cx="1111625" cy="274320"/>
          </a:xfrm>
          <a:prstGeom prst="rect">
            <a:avLst/>
          </a:prstGeom>
        </p:spPr>
      </p:pic>
      <p:sp>
        <p:nvSpPr>
          <p:cNvPr id="16" name="Slide Number Placeholder 1">
            <a:extLst>
              <a:ext uri="{FF2B5EF4-FFF2-40B4-BE49-F238E27FC236}">
                <a16:creationId xmlns:a16="http://schemas.microsoft.com/office/drawing/2014/main" id="{3F54115B-370A-4CD0-9FFF-A80CB46D3953}"/>
              </a:ext>
            </a:extLst>
          </p:cNvPr>
          <p:cNvSpPr>
            <a:spLocks noGrp="1"/>
          </p:cNvSpPr>
          <p:nvPr>
            <p:ph type="sldNum" sz="quarter" idx="4"/>
          </p:nvPr>
        </p:nvSpPr>
        <p:spPr>
          <a:xfrm>
            <a:off x="11509829" y="6509500"/>
            <a:ext cx="381000" cy="322752"/>
          </a:xfrm>
          <a:prstGeom prst="rect">
            <a:avLst/>
          </a:prstGeom>
        </p:spPr>
        <p:txBody>
          <a:bodyPr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30723C64-E9EE-4260-BE60-6555669B16D5}" type="slidenum">
              <a:rPr kumimoji="0" lang="en-US" sz="1000" b="0" i="0" u="none" strike="noStrike" kern="1200" cap="none" spc="0" normalizeH="0" baseline="0" noProof="0" smtClean="0">
                <a:ln>
                  <a:noFill/>
                </a:ln>
                <a:solidFill>
                  <a:srgbClr val="1A1A1A">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1A1A1A">
                  <a:tint val="75000"/>
                </a:srgbClr>
              </a:solidFill>
              <a:effectLst/>
              <a:uLnTx/>
              <a:uFillTx/>
              <a:latin typeface="Arial"/>
              <a:ea typeface="+mn-ea"/>
              <a:cs typeface="+mn-cs"/>
            </a:endParaRPr>
          </a:p>
        </p:txBody>
      </p:sp>
    </p:spTree>
    <p:extLst>
      <p:ext uri="{BB962C8B-B14F-4D97-AF65-F5344CB8AC3E}">
        <p14:creationId xmlns:p14="http://schemas.microsoft.com/office/powerpoint/2010/main" val="1655555792"/>
      </p:ext>
    </p:extLst>
  </p:cSld>
  <p:clrMap bg1="lt1" tx1="dk1" bg2="lt2" tx2="dk2" accent1="accent1" accent2="accent2" accent3="accent3" accent4="accent4" accent5="accent5" accent6="accent6" hlink="hlink" folHlink="folHlink"/>
  <p:sldLayoutIdLst>
    <p:sldLayoutId id="2147484811" r:id="rId1"/>
    <p:sldLayoutId id="2147484812" r:id="rId2"/>
    <p:sldLayoutId id="2147484813" r:id="rId3"/>
    <p:sldLayoutId id="2147484814" r:id="rId4"/>
    <p:sldLayoutId id="2147484815" r:id="rId5"/>
    <p:sldLayoutId id="2147484816" r:id="rId6"/>
    <p:sldLayoutId id="2147484817" r:id="rId7"/>
    <p:sldLayoutId id="2147484818" r:id="rId8"/>
    <p:sldLayoutId id="2147484819" r:id="rId9"/>
    <p:sldLayoutId id="2147484820" r:id="rId10"/>
  </p:sldLayoutIdLst>
  <p:hf hdr="0" dt="0"/>
  <p:txStyles>
    <p:titleStyle>
      <a:lvl1pPr algn="l" defTabSz="914400" rtl="0" eaLnBrk="1" latinLnBrk="0" hangingPunct="1">
        <a:lnSpc>
          <a:spcPct val="90000"/>
        </a:lnSpc>
        <a:spcBef>
          <a:spcPct val="0"/>
        </a:spcBef>
        <a:buNone/>
        <a:defRPr sz="1800" kern="1200" cap="none" baseline="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228600" algn="l" defTabSz="914400" rtl="0" eaLnBrk="1" latinLnBrk="0" hangingPunct="1">
        <a:lnSpc>
          <a:spcPct val="90000"/>
        </a:lnSpc>
        <a:spcBef>
          <a:spcPts val="500"/>
        </a:spcBef>
        <a:buSzPct val="100000"/>
        <a:buFont typeface="Arial" panose="020B0604020202020204" pitchFamily="34" charset="0"/>
        <a:buChar char="•"/>
        <a:defRPr sz="20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0">
          <p15:clr>
            <a:srgbClr val="F26B43"/>
          </p15:clr>
        </p15:guide>
        <p15:guide id="2" pos="7440">
          <p15:clr>
            <a:srgbClr val="F26B43"/>
          </p15:clr>
        </p15:guide>
        <p15:guide id="3" orient="horz" pos="672">
          <p15:clr>
            <a:srgbClr val="F26B43"/>
          </p15:clr>
        </p15:guide>
        <p15:guide id="4" orient="horz" pos="3912">
          <p15:clr>
            <a:srgbClr val="F26B43"/>
          </p15:clr>
        </p15:guide>
        <p15:guide id="5" pos="744">
          <p15:clr>
            <a:srgbClr val="F26B43"/>
          </p15:clr>
        </p15:guide>
        <p15:guide id="6" pos="480">
          <p15:clr>
            <a:srgbClr val="F26B43"/>
          </p15:clr>
        </p15:guide>
        <p15:guide id="7" orient="horz" pos="1032">
          <p15:clr>
            <a:srgbClr val="F26B43"/>
          </p15:clr>
        </p15:guide>
        <p15:guide id="8" pos="3840">
          <p15:clr>
            <a:srgbClr val="F26B43"/>
          </p15:clr>
        </p15:guide>
        <p15:guide id="9" orient="horz" pos="96">
          <p15:clr>
            <a:srgbClr val="F26B43"/>
          </p15:clr>
        </p15:guide>
        <p15:guide id="10" orient="horz" pos="2448">
          <p15:clr>
            <a:srgbClr val="F26B43"/>
          </p15:clr>
        </p15:guide>
        <p15:guide id="11" pos="6384">
          <p15:clr>
            <a:srgbClr val="F26B43"/>
          </p15:clr>
        </p15:guide>
        <p15:guide id="12" pos="336">
          <p15:clr>
            <a:srgbClr val="F26B43"/>
          </p15:clr>
        </p15:guide>
        <p15:guide id="13" orient="horz" pos="1896">
          <p15:clr>
            <a:srgbClr val="F26B43"/>
          </p15:clr>
        </p15:guide>
        <p15:guide id="14" orient="horz" pos="288">
          <p15:clr>
            <a:srgbClr val="F26B43"/>
          </p15:clr>
        </p15:guide>
        <p15:guide id="15" orient="horz" pos="12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2046F0-1107-477E-B8CA-A15E807A26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723C64-E9EE-4260-BE60-6555669B16D5}" type="slidenum">
              <a:rPr kumimoji="0" lang="en-US" sz="800" b="0" i="0" u="none" strike="noStrike" kern="1200" cap="none" spc="0" normalizeH="0" baseline="0" noProof="0" smtClean="0">
                <a:ln>
                  <a:noFill/>
                </a:ln>
                <a:solidFill>
                  <a:srgbClr val="1A1A1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800" b="0" i="0" u="none" strike="noStrike" kern="1200" cap="none" spc="0" normalizeH="0" baseline="0" noProof="0">
              <a:ln>
                <a:noFill/>
              </a:ln>
              <a:solidFill>
                <a:srgbClr val="1A1A1A"/>
              </a:solidFill>
              <a:effectLst/>
              <a:uLnTx/>
              <a:uFillTx/>
              <a:latin typeface="Arial"/>
              <a:ea typeface="+mn-ea"/>
              <a:cs typeface="+mn-cs"/>
            </a:endParaRPr>
          </a:p>
        </p:txBody>
      </p:sp>
      <p:pic>
        <p:nvPicPr>
          <p:cNvPr id="3" name="Picture 2">
            <a:extLst>
              <a:ext uri="{FF2B5EF4-FFF2-40B4-BE49-F238E27FC236}">
                <a16:creationId xmlns:a16="http://schemas.microsoft.com/office/drawing/2014/main" id="{139062DB-42B5-E809-8A54-42B1AEAAFC6A}"/>
              </a:ext>
            </a:extLst>
          </p:cNvPr>
          <p:cNvPicPr>
            <a:picLocks noChangeAspect="1"/>
          </p:cNvPicPr>
          <p:nvPr/>
        </p:nvPicPr>
        <p:blipFill>
          <a:blip r:embed="rId2"/>
          <a:stretch>
            <a:fillRect/>
          </a:stretch>
        </p:blipFill>
        <p:spPr>
          <a:xfrm>
            <a:off x="952500" y="381000"/>
            <a:ext cx="10401300" cy="6276975"/>
          </a:xfrm>
          <a:prstGeom prst="rect">
            <a:avLst/>
          </a:prstGeom>
        </p:spPr>
      </p:pic>
    </p:spTree>
    <p:extLst>
      <p:ext uri="{BB962C8B-B14F-4D97-AF65-F5344CB8AC3E}">
        <p14:creationId xmlns:p14="http://schemas.microsoft.com/office/powerpoint/2010/main" val="3842336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691066-4FEE-45CD-AF3A-CD78A3860DC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723C64-E9EE-4260-BE60-6555669B16D5}" type="slidenum">
              <a:rPr kumimoji="0" lang="en-US" sz="800" b="0" i="0" u="none" strike="noStrike" kern="1200" cap="none" spc="0" normalizeH="0" baseline="0" noProof="0" smtClean="0">
                <a:ln>
                  <a:noFill/>
                </a:ln>
                <a:solidFill>
                  <a:srgbClr val="1A1A1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a:ln>
                <a:noFill/>
              </a:ln>
              <a:solidFill>
                <a:srgbClr val="1A1A1A"/>
              </a:solidFill>
              <a:effectLst/>
              <a:uLnTx/>
              <a:uFillTx/>
              <a:latin typeface="Arial"/>
              <a:ea typeface="+mn-ea"/>
              <a:cs typeface="+mn-cs"/>
            </a:endParaRPr>
          </a:p>
        </p:txBody>
      </p:sp>
      <p:graphicFrame>
        <p:nvGraphicFramePr>
          <p:cNvPr id="7" name="Table 6">
            <a:extLst>
              <a:ext uri="{FF2B5EF4-FFF2-40B4-BE49-F238E27FC236}">
                <a16:creationId xmlns:a16="http://schemas.microsoft.com/office/drawing/2014/main" id="{63D91562-ABE9-48F2-AD76-813CBC774AE7}"/>
              </a:ext>
            </a:extLst>
          </p:cNvPr>
          <p:cNvGraphicFramePr>
            <a:graphicFrameLocks noGrp="1"/>
          </p:cNvGraphicFramePr>
          <p:nvPr>
            <p:extLst>
              <p:ext uri="{D42A27DB-BD31-4B8C-83A1-F6EECF244321}">
                <p14:modId xmlns:p14="http://schemas.microsoft.com/office/powerpoint/2010/main" val="1940141857"/>
              </p:ext>
            </p:extLst>
          </p:nvPr>
        </p:nvGraphicFramePr>
        <p:xfrm>
          <a:off x="191223" y="1056848"/>
          <a:ext cx="11774042" cy="7791450"/>
        </p:xfrm>
        <a:graphic>
          <a:graphicData uri="http://schemas.openxmlformats.org/drawingml/2006/table">
            <a:tbl>
              <a:tblPr/>
              <a:tblGrid>
                <a:gridCol w="11774042">
                  <a:extLst>
                    <a:ext uri="{9D8B030D-6E8A-4147-A177-3AD203B41FA5}">
                      <a16:colId xmlns:a16="http://schemas.microsoft.com/office/drawing/2014/main" val="2194471587"/>
                    </a:ext>
                  </a:extLst>
                </a:gridCol>
              </a:tblGrid>
              <a:tr h="3213051">
                <a:tc>
                  <a:txBody>
                    <a:bodyPr/>
                    <a:lstStyle/>
                    <a:p>
                      <a:pPr marL="342900" marR="0" lvl="0" indent="-342900">
                        <a:spcBef>
                          <a:spcPts val="0"/>
                        </a:spcBef>
                        <a:spcAft>
                          <a:spcPts val="0"/>
                        </a:spcAft>
                        <a:buFont typeface="Arial" panose="020B0604020202020204" pitchFamily="34" charset="0"/>
                        <a:buChar char="•"/>
                        <a:tabLst>
                          <a:tab pos="457200" algn="l"/>
                        </a:tabLst>
                      </a:pPr>
                      <a:r>
                        <a:rPr lang="en-US" sz="1700" dirty="0">
                          <a:effectLst/>
                          <a:latin typeface="+mj-lt"/>
                          <a:ea typeface="Times New Roman" panose="02020603050405020304" pitchFamily="18" charset="0"/>
                          <a:cs typeface="Times New Roman" panose="02020603050405020304" pitchFamily="18" charset="0"/>
                        </a:rPr>
                        <a:t>Net Plan Savings are the estimated manufacturer funds that are applied to the cost of the drug minus members’ estimated cost share that would have been paid if they were not enrolled in Flex Access.</a:t>
                      </a:r>
                      <a:endParaRPr lang="en-US" sz="1700" dirty="0">
                        <a:effectLst/>
                        <a:latin typeface="+mj-l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700" dirty="0">
                          <a:effectLst/>
                          <a:latin typeface="+mj-lt"/>
                          <a:ea typeface="Times New Roman" panose="02020603050405020304" pitchFamily="18" charset="0"/>
                          <a:cs typeface="Times New Roman" panose="02020603050405020304" pitchFamily="18" charset="0"/>
                        </a:rPr>
                        <a:t>Net Plan Savings are </a:t>
                      </a:r>
                      <a:r>
                        <a:rPr lang="en-US" sz="1700" u="sng" dirty="0">
                          <a:effectLst/>
                          <a:latin typeface="+mj-lt"/>
                          <a:ea typeface="Times New Roman" panose="02020603050405020304" pitchFamily="18" charset="0"/>
                          <a:cs typeface="Times New Roman" panose="02020603050405020304" pitchFamily="18" charset="0"/>
                        </a:rPr>
                        <a:t>reduced by all program fees</a:t>
                      </a:r>
                      <a:endParaRPr lang="en-US" sz="1700" dirty="0">
                        <a:effectLst/>
                        <a:latin typeface="+mj-l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700" dirty="0">
                          <a:effectLst/>
                          <a:latin typeface="+mj-lt"/>
                          <a:ea typeface="Times New Roman" panose="02020603050405020304" pitchFamily="18" charset="0"/>
                          <a:cs typeface="Times New Roman" panose="02020603050405020304" pitchFamily="18" charset="0"/>
                        </a:rPr>
                        <a:t>Net Plan Savings </a:t>
                      </a:r>
                      <a:r>
                        <a:rPr lang="en-US" sz="1700" u="sng" dirty="0">
                          <a:effectLst/>
                          <a:latin typeface="+mj-lt"/>
                          <a:ea typeface="Times New Roman" panose="02020603050405020304" pitchFamily="18" charset="0"/>
                          <a:cs typeface="Times New Roman" panose="02020603050405020304" pitchFamily="18" charset="0"/>
                        </a:rPr>
                        <a:t>remove any claims adjudicated by Specialty Copay Solutions (Copay Max/Save On)</a:t>
                      </a:r>
                      <a:r>
                        <a:rPr lang="en-US" sz="1700" dirty="0">
                          <a:effectLst/>
                          <a:latin typeface="+mj-lt"/>
                          <a:ea typeface="Times New Roman" panose="02020603050405020304" pitchFamily="18" charset="0"/>
                          <a:cs typeface="Times New Roman" panose="02020603050405020304" pitchFamily="18" charset="0"/>
                        </a:rPr>
                        <a:t>, including associated fees and savings</a:t>
                      </a:r>
                    </a:p>
                    <a:p>
                      <a:pPr marL="342900" marR="0" lvl="0" indent="-342900">
                        <a:spcBef>
                          <a:spcPts val="0"/>
                        </a:spcBef>
                        <a:spcAft>
                          <a:spcPts val="0"/>
                        </a:spcAft>
                        <a:buFont typeface="Arial" panose="020B0604020202020204" pitchFamily="34" charset="0"/>
                        <a:buChar char="•"/>
                        <a:tabLst>
                          <a:tab pos="457200" algn="l"/>
                        </a:tabLst>
                      </a:pPr>
                      <a:endParaRPr lang="en-US" sz="1700" dirty="0">
                        <a:effectLst/>
                        <a:latin typeface="+mj-l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700" dirty="0">
                          <a:effectLst/>
                          <a:latin typeface="+mj-lt"/>
                          <a:ea typeface="Times New Roman" panose="02020603050405020304" pitchFamily="18" charset="0"/>
                          <a:cs typeface="Times New Roman" panose="02020603050405020304" pitchFamily="18" charset="0"/>
                        </a:rPr>
                        <a:t>Savings % are based on Net Flex Access Savings divided by all paid claims (including specialty and retail)</a:t>
                      </a:r>
                      <a:endParaRPr lang="en-US" sz="1700" dirty="0">
                        <a:effectLst/>
                        <a:latin typeface="+mj-l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700" dirty="0">
                          <a:effectLst/>
                          <a:latin typeface="+mj-lt"/>
                          <a:ea typeface="Times New Roman" panose="02020603050405020304" pitchFamily="18" charset="0"/>
                          <a:cs typeface="Times New Roman" panose="02020603050405020304" pitchFamily="18" charset="0"/>
                        </a:rPr>
                        <a:t>Includes all Groups and plan codes requested by client (potentially including HDHP if not explicitly excluded and assuming 100% of eligible members use a coupon) </a:t>
                      </a:r>
                    </a:p>
                    <a:p>
                      <a:pPr marL="342900" marR="0" lvl="0" indent="-342900">
                        <a:spcBef>
                          <a:spcPts val="0"/>
                        </a:spcBef>
                        <a:spcAft>
                          <a:spcPts val="0"/>
                        </a:spcAft>
                        <a:buFont typeface="Arial" panose="020B0604020202020204" pitchFamily="34" charset="0"/>
                        <a:buChar char="•"/>
                        <a:tabLst>
                          <a:tab pos="457200" algn="l"/>
                        </a:tabLst>
                      </a:pPr>
                      <a:endParaRPr lang="en-US" sz="1700" dirty="0">
                        <a:effectLst/>
                        <a:latin typeface="+mj-l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700" dirty="0">
                          <a:effectLst/>
                          <a:latin typeface="+mj-lt"/>
                          <a:ea typeface="Times New Roman" panose="02020603050405020304" pitchFamily="18" charset="0"/>
                          <a:cs typeface="Times New Roman" panose="02020603050405020304" pitchFamily="18" charset="0"/>
                        </a:rPr>
                        <a:t>Program Fee will be based on the manufacturer copay assistance dollars allocated to the cost of the drug minus the members’ estimated cost share that would have been paid if they were not enrolled in the program. This number is already excluded from Net Plan Savings</a:t>
                      </a:r>
                      <a:endParaRPr lang="en-US" sz="1700" dirty="0">
                        <a:effectLst/>
                        <a:latin typeface="+mj-l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700" dirty="0">
                          <a:effectLst/>
                          <a:latin typeface="+mj-lt"/>
                          <a:ea typeface="Times New Roman" panose="02020603050405020304" pitchFamily="18" charset="0"/>
                          <a:cs typeface="Times New Roman" panose="02020603050405020304" pitchFamily="18" charset="0"/>
                        </a:rPr>
                        <a:t>Specialty Copay Solutions (e.g. Copay Max, Save On) claims are removed from the prospective model to ensure savings are not overstated. This may understate the program fee for groups using a copay program.</a:t>
                      </a:r>
                    </a:p>
                    <a:p>
                      <a:pPr marL="342900" marR="0" lvl="0" indent="-342900">
                        <a:spcBef>
                          <a:spcPts val="0"/>
                        </a:spcBef>
                        <a:spcAft>
                          <a:spcPts val="0"/>
                        </a:spcAft>
                        <a:buFont typeface="Arial" panose="020B0604020202020204" pitchFamily="34" charset="0"/>
                        <a:buChar char="•"/>
                        <a:tabLst>
                          <a:tab pos="457200" algn="l"/>
                        </a:tabLst>
                      </a:pPr>
                      <a:endParaRPr lang="en-US" sz="1700" dirty="0">
                        <a:effectLst/>
                        <a:latin typeface="+mj-l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700" dirty="0">
                          <a:effectLst/>
                          <a:latin typeface="+mj-lt"/>
                          <a:ea typeface="Times New Roman" panose="02020603050405020304" pitchFamily="18" charset="0"/>
                          <a:cs typeface="Times New Roman" panose="02020603050405020304" pitchFamily="18" charset="0"/>
                        </a:rPr>
                        <a:t>All Savings are estimates based on prior utilization and future results may vary</a:t>
                      </a:r>
                      <a:endParaRPr lang="en-US" sz="1700" dirty="0">
                        <a:effectLst/>
                        <a:latin typeface="+mj-l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700" dirty="0">
                          <a:effectLst/>
                          <a:latin typeface="+mj-lt"/>
                          <a:ea typeface="Times New Roman" panose="02020603050405020304" pitchFamily="18" charset="0"/>
                          <a:cs typeface="Times New Roman" panose="02020603050405020304" pitchFamily="18" charset="0"/>
                        </a:rPr>
                        <a:t>Utilizer Count is based on number of members-products prospectively in Flex Access Program</a:t>
                      </a:r>
                      <a:endParaRPr lang="en-US" sz="1700" dirty="0">
                        <a:effectLst/>
                        <a:latin typeface="+mj-l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700" dirty="0">
                          <a:effectLst/>
                          <a:latin typeface="+mj-lt"/>
                          <a:ea typeface="Times New Roman" panose="02020603050405020304" pitchFamily="18" charset="0"/>
                          <a:cs typeface="Times New Roman" panose="02020603050405020304" pitchFamily="18" charset="0"/>
                        </a:rPr>
                        <a:t>The Flex Access drug list is subject to change based on the availability of manufacture assistance programs</a:t>
                      </a:r>
                      <a:endParaRPr lang="en-US" sz="1700" dirty="0">
                        <a:effectLst/>
                        <a:latin typeface="+mj-lt"/>
                        <a:ea typeface="Calibri" panose="020F0502020204030204" pitchFamily="34" charset="0"/>
                        <a:cs typeface="Times New Roman" panose="02020603050405020304" pitchFamily="18" charset="0"/>
                      </a:endParaRPr>
                    </a:p>
                  </a:txBody>
                  <a:tcPr marL="95250" marR="9525" marT="9525" marB="0" anchor="ctr">
                    <a:lnL>
                      <a:noFill/>
                    </a:lnL>
                    <a:lnR>
                      <a:noFill/>
                    </a:lnR>
                    <a:lnT>
                      <a:noFill/>
                    </a:lnT>
                    <a:lnB>
                      <a:noFill/>
                    </a:lnB>
                  </a:tcPr>
                </a:tc>
                <a:extLst>
                  <a:ext uri="{0D108BD9-81ED-4DB2-BD59-A6C34878D82A}">
                    <a16:rowId xmlns:a16="http://schemas.microsoft.com/office/drawing/2014/main" val="733698478"/>
                  </a:ext>
                </a:extLst>
              </a:tr>
              <a:tr h="0">
                <a:tc>
                  <a:txBody>
                    <a:bodyPr/>
                    <a:lstStyle/>
                    <a:p>
                      <a:pPr marL="342900" marR="0" lvl="0" indent="-342900">
                        <a:spcBef>
                          <a:spcPts val="0"/>
                        </a:spcBef>
                        <a:spcAft>
                          <a:spcPts val="0"/>
                        </a:spcAft>
                        <a:buFont typeface="Arial" panose="020B0604020202020204" pitchFamily="34" charset="0"/>
                        <a:buChar char="•"/>
                        <a:tabLst>
                          <a:tab pos="457200" algn="l"/>
                        </a:tabLst>
                      </a:pPr>
                      <a:r>
                        <a:rPr lang="en-US" sz="1700" dirty="0">
                          <a:effectLst/>
                          <a:latin typeface="+mj-lt"/>
                          <a:ea typeface="Times New Roman" panose="02020603050405020304" pitchFamily="18" charset="0"/>
                          <a:cs typeface="Times New Roman" panose="02020603050405020304" pitchFamily="18" charset="0"/>
                        </a:rPr>
                        <a:t>Data includes paid claims through date range displayed</a:t>
                      </a:r>
                      <a:endParaRPr lang="en-US" sz="1700" dirty="0">
                        <a:effectLst/>
                        <a:latin typeface="+mj-lt"/>
                        <a:ea typeface="Calibri" panose="020F0502020204030204" pitchFamily="34" charset="0"/>
                        <a:cs typeface="Times New Roman" panose="02020603050405020304" pitchFamily="18" charset="0"/>
                      </a:endParaRPr>
                    </a:p>
                  </a:txBody>
                  <a:tcPr marL="95250" marR="9525" marT="9525" marB="0" anchor="ctr">
                    <a:lnL>
                      <a:noFill/>
                    </a:lnL>
                    <a:lnR>
                      <a:noFill/>
                    </a:lnR>
                    <a:lnT>
                      <a:noFill/>
                    </a:lnT>
                    <a:lnB>
                      <a:noFill/>
                    </a:lnB>
                  </a:tcPr>
                </a:tc>
                <a:extLst>
                  <a:ext uri="{0D108BD9-81ED-4DB2-BD59-A6C34878D82A}">
                    <a16:rowId xmlns:a16="http://schemas.microsoft.com/office/drawing/2014/main" val="3102342250"/>
                  </a:ext>
                </a:extLst>
              </a:tr>
              <a:tr h="153002">
                <a:tc>
                  <a:txBody>
                    <a:bodyPr/>
                    <a:lstStyle/>
                    <a:p>
                      <a:pPr marL="0" indent="0" algn="l" rtl="0" fontAlgn="ctr">
                        <a:buFont typeface="Arial" panose="020B0604020202020204" pitchFamily="34" charset="0"/>
                        <a:buNone/>
                      </a:pPr>
                      <a:endParaRPr lang="en-US" sz="1700" b="0" i="0" u="none" strike="noStrike" dirty="0">
                        <a:solidFill>
                          <a:srgbClr val="000000"/>
                        </a:solidFill>
                        <a:effectLst/>
                        <a:latin typeface="+mj-lt"/>
                      </a:endParaRPr>
                    </a:p>
                  </a:txBody>
                  <a:tcPr marL="571500" marR="0" marT="0" marB="0" anchor="ctr">
                    <a:lnL>
                      <a:noFill/>
                    </a:lnL>
                    <a:lnR>
                      <a:noFill/>
                    </a:lnR>
                    <a:lnT>
                      <a:noFill/>
                    </a:lnT>
                    <a:lnB>
                      <a:noFill/>
                    </a:lnB>
                  </a:tcPr>
                </a:tc>
                <a:extLst>
                  <a:ext uri="{0D108BD9-81ED-4DB2-BD59-A6C34878D82A}">
                    <a16:rowId xmlns:a16="http://schemas.microsoft.com/office/drawing/2014/main" val="2397591954"/>
                  </a:ext>
                </a:extLst>
              </a:tr>
              <a:tr h="153002">
                <a:tc>
                  <a:txBody>
                    <a:bodyPr/>
                    <a:lstStyle/>
                    <a:p>
                      <a:pPr marL="0" indent="0" algn="l" rtl="0" fontAlgn="ctr">
                        <a:buFont typeface="Arial" panose="020B0604020202020204" pitchFamily="34" charset="0"/>
                        <a:buNone/>
                      </a:pPr>
                      <a:endParaRPr lang="en-US" sz="1700" b="0" i="0" u="none" strike="noStrike" dirty="0">
                        <a:solidFill>
                          <a:srgbClr val="000000"/>
                        </a:solidFill>
                        <a:effectLst/>
                        <a:latin typeface="+mj-lt"/>
                      </a:endParaRPr>
                    </a:p>
                  </a:txBody>
                  <a:tcPr marL="571500" marR="0" marT="0" marB="0" anchor="ctr">
                    <a:lnL>
                      <a:noFill/>
                    </a:lnL>
                    <a:lnR>
                      <a:noFill/>
                    </a:lnR>
                    <a:lnT>
                      <a:noFill/>
                    </a:lnT>
                    <a:lnB>
                      <a:noFill/>
                    </a:lnB>
                  </a:tcPr>
                </a:tc>
                <a:extLst>
                  <a:ext uri="{0D108BD9-81ED-4DB2-BD59-A6C34878D82A}">
                    <a16:rowId xmlns:a16="http://schemas.microsoft.com/office/drawing/2014/main" val="1512664467"/>
                  </a:ext>
                </a:extLst>
              </a:tr>
              <a:tr h="153002">
                <a:tc>
                  <a:txBody>
                    <a:bodyPr/>
                    <a:lstStyle/>
                    <a:p>
                      <a:pPr marL="171450" indent="-171450" algn="l" rtl="0" fontAlgn="t">
                        <a:buFont typeface="Arial" panose="020B0604020202020204" pitchFamily="34" charset="0"/>
                        <a:buChar char="•"/>
                      </a:pPr>
                      <a:endParaRPr lang="en-US" sz="1700" b="0" i="0" u="none" strike="noStrike" dirty="0">
                        <a:solidFill>
                          <a:srgbClr val="000000"/>
                        </a:solidFill>
                        <a:effectLst/>
                        <a:latin typeface="+mj-lt"/>
                      </a:endParaRPr>
                    </a:p>
                  </a:txBody>
                  <a:tcPr marL="0" marR="0" marT="0" marB="0">
                    <a:lnL>
                      <a:noFill/>
                    </a:lnL>
                    <a:lnR>
                      <a:noFill/>
                    </a:lnR>
                    <a:lnT>
                      <a:noFill/>
                    </a:lnT>
                    <a:lnB>
                      <a:noFill/>
                    </a:lnB>
                  </a:tcPr>
                </a:tc>
                <a:extLst>
                  <a:ext uri="{0D108BD9-81ED-4DB2-BD59-A6C34878D82A}">
                    <a16:rowId xmlns:a16="http://schemas.microsoft.com/office/drawing/2014/main" val="4142792228"/>
                  </a:ext>
                </a:extLst>
              </a:tr>
              <a:tr h="153002">
                <a:tc>
                  <a:txBody>
                    <a:bodyPr/>
                    <a:lstStyle/>
                    <a:p>
                      <a:pPr marL="171450" indent="-171450" algn="l" rtl="0" fontAlgn="t">
                        <a:buFont typeface="Arial" panose="020B0604020202020204" pitchFamily="34" charset="0"/>
                        <a:buChar char="•"/>
                      </a:pPr>
                      <a:endParaRPr lang="en-US" sz="1700" b="0" i="0" u="none" strike="noStrike" dirty="0">
                        <a:solidFill>
                          <a:srgbClr val="000000"/>
                        </a:solidFill>
                        <a:effectLst/>
                        <a:latin typeface="+mj-lt"/>
                      </a:endParaRPr>
                    </a:p>
                  </a:txBody>
                  <a:tcPr marL="0" marR="0" marT="0" marB="0">
                    <a:lnL>
                      <a:noFill/>
                    </a:lnL>
                    <a:lnR>
                      <a:noFill/>
                    </a:lnR>
                    <a:lnT>
                      <a:noFill/>
                    </a:lnT>
                    <a:lnB>
                      <a:noFill/>
                    </a:lnB>
                  </a:tcPr>
                </a:tc>
                <a:extLst>
                  <a:ext uri="{0D108BD9-81ED-4DB2-BD59-A6C34878D82A}">
                    <a16:rowId xmlns:a16="http://schemas.microsoft.com/office/drawing/2014/main" val="1483960238"/>
                  </a:ext>
                </a:extLst>
              </a:tr>
              <a:tr h="153002">
                <a:tc>
                  <a:txBody>
                    <a:bodyPr/>
                    <a:lstStyle/>
                    <a:p>
                      <a:pPr marL="0" indent="0" algn="l" rtl="0" fontAlgn="ctr">
                        <a:buFont typeface="Arial" panose="020B0604020202020204" pitchFamily="34" charset="0"/>
                        <a:buNone/>
                      </a:pPr>
                      <a:endParaRPr lang="en-US" sz="1700" b="0" i="0" u="none" strike="noStrike" dirty="0">
                        <a:solidFill>
                          <a:srgbClr val="000000"/>
                        </a:solidFill>
                        <a:effectLst/>
                        <a:latin typeface="+mj-lt"/>
                      </a:endParaRPr>
                    </a:p>
                  </a:txBody>
                  <a:tcPr marL="0" marR="0" marT="0" marB="0" anchor="ctr">
                    <a:lnL>
                      <a:noFill/>
                    </a:lnL>
                    <a:lnR>
                      <a:noFill/>
                    </a:lnR>
                    <a:lnT>
                      <a:noFill/>
                    </a:lnT>
                    <a:lnB>
                      <a:noFill/>
                    </a:lnB>
                  </a:tcPr>
                </a:tc>
                <a:extLst>
                  <a:ext uri="{0D108BD9-81ED-4DB2-BD59-A6C34878D82A}">
                    <a16:rowId xmlns:a16="http://schemas.microsoft.com/office/drawing/2014/main" val="1264838800"/>
                  </a:ext>
                </a:extLst>
              </a:tr>
              <a:tr h="153002">
                <a:tc>
                  <a:txBody>
                    <a:bodyPr/>
                    <a:lstStyle/>
                    <a:p>
                      <a:pPr marL="171450" indent="-171450" algn="l" rtl="0" fontAlgn="ctr">
                        <a:buFont typeface="Arial" panose="020B0604020202020204" pitchFamily="34" charset="0"/>
                        <a:buChar char="•"/>
                      </a:pPr>
                      <a:endParaRPr lang="en-US" sz="1700" b="0" i="0" u="none" strike="noStrike" dirty="0">
                        <a:solidFill>
                          <a:schemeClr val="tx1"/>
                        </a:solidFill>
                        <a:effectLst/>
                        <a:latin typeface="+mj-lt"/>
                      </a:endParaRPr>
                    </a:p>
                  </a:txBody>
                  <a:tcPr marL="0" marR="0" marT="0" marB="0" anchor="ctr">
                    <a:lnL>
                      <a:noFill/>
                    </a:lnL>
                    <a:lnR>
                      <a:noFill/>
                    </a:lnR>
                    <a:lnT>
                      <a:noFill/>
                    </a:lnT>
                    <a:lnB>
                      <a:noFill/>
                    </a:lnB>
                  </a:tcPr>
                </a:tc>
                <a:extLst>
                  <a:ext uri="{0D108BD9-81ED-4DB2-BD59-A6C34878D82A}">
                    <a16:rowId xmlns:a16="http://schemas.microsoft.com/office/drawing/2014/main" val="3655612860"/>
                  </a:ext>
                </a:extLst>
              </a:tr>
              <a:tr h="153002">
                <a:tc>
                  <a:txBody>
                    <a:bodyPr/>
                    <a:lstStyle/>
                    <a:p>
                      <a:pPr marL="171450" indent="-171450" algn="l" rtl="0" fontAlgn="ctr">
                        <a:buFont typeface="Arial" panose="020B0604020202020204" pitchFamily="34" charset="0"/>
                        <a:buChar char="•"/>
                      </a:pPr>
                      <a:endParaRPr lang="en-US" sz="1700" b="0" i="0" u="none" strike="noStrike" dirty="0">
                        <a:solidFill>
                          <a:srgbClr val="000000"/>
                        </a:solidFill>
                        <a:effectLst/>
                        <a:latin typeface="+mj-lt"/>
                      </a:endParaRPr>
                    </a:p>
                  </a:txBody>
                  <a:tcPr marL="0" marR="0" marT="0" marB="0" anchor="ctr">
                    <a:lnL>
                      <a:noFill/>
                    </a:lnL>
                    <a:lnR>
                      <a:noFill/>
                    </a:lnR>
                    <a:lnT>
                      <a:noFill/>
                    </a:lnT>
                    <a:lnB>
                      <a:noFill/>
                    </a:lnB>
                  </a:tcPr>
                </a:tc>
                <a:extLst>
                  <a:ext uri="{0D108BD9-81ED-4DB2-BD59-A6C34878D82A}">
                    <a16:rowId xmlns:a16="http://schemas.microsoft.com/office/drawing/2014/main" val="415037918"/>
                  </a:ext>
                </a:extLst>
              </a:tr>
              <a:tr h="153002">
                <a:tc>
                  <a:txBody>
                    <a:bodyPr/>
                    <a:lstStyle/>
                    <a:p>
                      <a:pPr marL="171450" indent="-171450" algn="l" rtl="0" fontAlgn="ctr">
                        <a:buFont typeface="Arial" panose="020B0604020202020204" pitchFamily="34" charset="0"/>
                        <a:buChar char="•"/>
                      </a:pPr>
                      <a:endParaRPr lang="en-US" sz="1700" b="0" i="0" u="none" strike="noStrike" dirty="0">
                        <a:solidFill>
                          <a:schemeClr val="tx1"/>
                        </a:solidFill>
                        <a:effectLst/>
                        <a:latin typeface="+mj-lt"/>
                      </a:endParaRPr>
                    </a:p>
                  </a:txBody>
                  <a:tcPr marL="0" marR="0" marT="0" marB="0" anchor="ctr">
                    <a:lnL>
                      <a:noFill/>
                    </a:lnL>
                    <a:lnR>
                      <a:noFill/>
                    </a:lnR>
                    <a:lnT>
                      <a:noFill/>
                    </a:lnT>
                    <a:lnB>
                      <a:noFill/>
                    </a:lnB>
                  </a:tcPr>
                </a:tc>
                <a:extLst>
                  <a:ext uri="{0D108BD9-81ED-4DB2-BD59-A6C34878D82A}">
                    <a16:rowId xmlns:a16="http://schemas.microsoft.com/office/drawing/2014/main" val="2243729860"/>
                  </a:ext>
                </a:extLst>
              </a:tr>
              <a:tr h="153002">
                <a:tc>
                  <a:txBody>
                    <a:bodyPr/>
                    <a:lstStyle/>
                    <a:p>
                      <a:pPr marL="171450" indent="-171450" algn="l" rtl="0" fontAlgn="ctr">
                        <a:buFont typeface="Arial" panose="020B0604020202020204" pitchFamily="34" charset="0"/>
                        <a:buChar char="•"/>
                      </a:pPr>
                      <a:endParaRPr lang="en-US" sz="1700" b="0" i="0" u="none" strike="noStrike" dirty="0">
                        <a:solidFill>
                          <a:srgbClr val="000000"/>
                        </a:solidFill>
                        <a:effectLst/>
                        <a:latin typeface="+mj-lt"/>
                      </a:endParaRPr>
                    </a:p>
                  </a:txBody>
                  <a:tcPr marL="0" marR="0" marT="0" marB="0" anchor="ctr">
                    <a:lnL>
                      <a:noFill/>
                    </a:lnL>
                    <a:lnR>
                      <a:noFill/>
                    </a:lnR>
                    <a:lnT>
                      <a:noFill/>
                    </a:lnT>
                    <a:lnB>
                      <a:noFill/>
                    </a:lnB>
                  </a:tcPr>
                </a:tc>
                <a:extLst>
                  <a:ext uri="{0D108BD9-81ED-4DB2-BD59-A6C34878D82A}">
                    <a16:rowId xmlns:a16="http://schemas.microsoft.com/office/drawing/2014/main" val="2409740056"/>
                  </a:ext>
                </a:extLst>
              </a:tr>
              <a:tr h="153002">
                <a:tc>
                  <a:txBody>
                    <a:bodyPr/>
                    <a:lstStyle/>
                    <a:p>
                      <a:pPr marL="171450" indent="-171450" algn="l" rtl="0" fontAlgn="ctr">
                        <a:buFont typeface="Arial" panose="020B0604020202020204" pitchFamily="34" charset="0"/>
                        <a:buChar char="•"/>
                      </a:pPr>
                      <a:endParaRPr lang="en-US" sz="1700" b="0" i="0" u="none" strike="noStrike" dirty="0">
                        <a:solidFill>
                          <a:schemeClr val="tx1"/>
                        </a:solidFill>
                        <a:effectLst/>
                        <a:latin typeface="+mj-lt"/>
                      </a:endParaRPr>
                    </a:p>
                  </a:txBody>
                  <a:tcPr marL="0" marR="0" marT="0" marB="0" anchor="ctr">
                    <a:lnL>
                      <a:noFill/>
                    </a:lnL>
                    <a:lnR>
                      <a:noFill/>
                    </a:lnR>
                    <a:lnT>
                      <a:noFill/>
                    </a:lnT>
                    <a:lnB>
                      <a:noFill/>
                    </a:lnB>
                  </a:tcPr>
                </a:tc>
                <a:extLst>
                  <a:ext uri="{0D108BD9-81ED-4DB2-BD59-A6C34878D82A}">
                    <a16:rowId xmlns:a16="http://schemas.microsoft.com/office/drawing/2014/main" val="3626562685"/>
                  </a:ext>
                </a:extLst>
              </a:tr>
            </a:tbl>
          </a:graphicData>
        </a:graphic>
      </p:graphicFrame>
      <p:sp>
        <p:nvSpPr>
          <p:cNvPr id="8" name="Title 5">
            <a:extLst>
              <a:ext uri="{FF2B5EF4-FFF2-40B4-BE49-F238E27FC236}">
                <a16:creationId xmlns:a16="http://schemas.microsoft.com/office/drawing/2014/main" id="{B21DAB11-C398-4EA3-9C4B-5511B68E1762}"/>
              </a:ext>
            </a:extLst>
          </p:cNvPr>
          <p:cNvSpPr>
            <a:spLocks noGrp="1"/>
          </p:cNvSpPr>
          <p:nvPr>
            <p:ph type="title"/>
          </p:nvPr>
        </p:nvSpPr>
        <p:spPr>
          <a:xfrm>
            <a:off x="406400" y="493417"/>
            <a:ext cx="10744200" cy="590065"/>
          </a:xfrm>
        </p:spPr>
        <p:txBody>
          <a:bodyPr/>
          <a:lstStyle/>
          <a:p>
            <a:r>
              <a:rPr lang="en-US" sz="2400" b="1" dirty="0"/>
              <a:t>FlexAccess Savings Methodology</a:t>
            </a:r>
            <a:br>
              <a:rPr lang="en-US" sz="2400" b="1" dirty="0"/>
            </a:br>
            <a:endParaRPr lang="en-US" dirty="0"/>
          </a:p>
        </p:txBody>
      </p:sp>
    </p:spTree>
    <p:extLst>
      <p:ext uri="{BB962C8B-B14F-4D97-AF65-F5344CB8AC3E}">
        <p14:creationId xmlns:p14="http://schemas.microsoft.com/office/powerpoint/2010/main" val="344094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5_PRIME_NEW TEMPLATES">
  <a:themeElements>
    <a:clrScheme name="PROJECTION color theme">
      <a:dk1>
        <a:srgbClr val="1A1A1A"/>
      </a:dk1>
      <a:lt1>
        <a:sysClr val="window" lastClr="FFFFFF"/>
      </a:lt1>
      <a:dk2>
        <a:srgbClr val="1A1A1A"/>
      </a:dk2>
      <a:lt2>
        <a:srgbClr val="EEECE1"/>
      </a:lt2>
      <a:accent1>
        <a:srgbClr val="2DC8FF"/>
      </a:accent1>
      <a:accent2>
        <a:srgbClr val="BFBFBF"/>
      </a:accent2>
      <a:accent3>
        <a:srgbClr val="002C5F"/>
      </a:accent3>
      <a:accent4>
        <a:srgbClr val="A9AD00"/>
      </a:accent4>
      <a:accent5>
        <a:srgbClr val="00B6DA"/>
      </a:accent5>
      <a:accent6>
        <a:srgbClr val="0087A3"/>
      </a:accent6>
      <a:hlink>
        <a:srgbClr val="00AFD8"/>
      </a:hlink>
      <a:folHlink>
        <a:srgbClr val="FF0000"/>
      </a:folHlink>
    </a:clrScheme>
    <a:fontScheme name="Pri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7094-B13 BCBSMA TEMPLATE_V2.potx" id="{BC4D8F05-50D7-493B-98DE-6B58637C2BA3}" vid="{91C97B60-5678-4457-B4B2-C3858337A789}"/>
    </a:ext>
  </a:extLst>
</a:theme>
</file>

<file path=ppt/theme/theme2.xml><?xml version="1.0" encoding="utf-8"?>
<a:theme xmlns:a="http://schemas.openxmlformats.org/drawingml/2006/main" name="6_PRIME_NEW TEMPLATES">
  <a:themeElements>
    <a:clrScheme name="PROJECTION color theme">
      <a:dk1>
        <a:srgbClr val="1A1A1A"/>
      </a:dk1>
      <a:lt1>
        <a:sysClr val="window" lastClr="FFFFFF"/>
      </a:lt1>
      <a:dk2>
        <a:srgbClr val="1A1A1A"/>
      </a:dk2>
      <a:lt2>
        <a:srgbClr val="EEECE1"/>
      </a:lt2>
      <a:accent1>
        <a:srgbClr val="2DC8FF"/>
      </a:accent1>
      <a:accent2>
        <a:srgbClr val="BFBFBF"/>
      </a:accent2>
      <a:accent3>
        <a:srgbClr val="002C5F"/>
      </a:accent3>
      <a:accent4>
        <a:srgbClr val="A9AD00"/>
      </a:accent4>
      <a:accent5>
        <a:srgbClr val="00B6DA"/>
      </a:accent5>
      <a:accent6>
        <a:srgbClr val="0087A3"/>
      </a:accent6>
      <a:hlink>
        <a:srgbClr val="00AFD8"/>
      </a:hlink>
      <a:folHlink>
        <a:srgbClr val="FF0000"/>
      </a:folHlink>
    </a:clrScheme>
    <a:fontScheme name="Pri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7094-B13 BCBSMA TEMPLATE_V2.potx" id="{BC4D8F05-50D7-493B-98DE-6B58637C2BA3}" vid="{91C97B60-5678-4457-B4B2-C3858337A789}"/>
    </a:ext>
  </a:extLst>
</a:theme>
</file>

<file path=ppt/theme/theme3.xml><?xml version="1.0" encoding="utf-8"?>
<a:theme xmlns:a="http://schemas.openxmlformats.org/drawingml/2006/main" name="1_Body Content 6778">
  <a:themeElements>
    <a:clrScheme name="2019 Prime Brand">
      <a:dk1>
        <a:srgbClr val="353535"/>
      </a:dk1>
      <a:lt1>
        <a:sysClr val="window" lastClr="FFFFFF"/>
      </a:lt1>
      <a:dk2>
        <a:srgbClr val="353535"/>
      </a:dk2>
      <a:lt2>
        <a:srgbClr val="EEECE1"/>
      </a:lt2>
      <a:accent1>
        <a:srgbClr val="2DC8FF"/>
      </a:accent1>
      <a:accent2>
        <a:srgbClr val="E1E1E1"/>
      </a:accent2>
      <a:accent3>
        <a:srgbClr val="002C5F"/>
      </a:accent3>
      <a:accent4>
        <a:srgbClr val="A9AD00"/>
      </a:accent4>
      <a:accent5>
        <a:srgbClr val="00B6DA"/>
      </a:accent5>
      <a:accent6>
        <a:srgbClr val="0087A3"/>
      </a:accent6>
      <a:hlink>
        <a:srgbClr val="00AFD8"/>
      </a:hlink>
      <a:folHlink>
        <a:srgbClr val="FF0000"/>
      </a:folHlink>
    </a:clrScheme>
    <a:fontScheme name="Pri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6709-C GEN New Blue Finalist Template.potx" id="{46349DD8-785C-4023-B061-6C2990F060C3}" vid="{064C7FF6-697B-4D3B-BAFE-979FB65CDEAB}"/>
    </a:ext>
  </a:extLst>
</a:theme>
</file>

<file path=ppt/theme/theme4.xml><?xml version="1.0" encoding="utf-8"?>
<a:theme xmlns:a="http://schemas.openxmlformats.org/drawingml/2006/main" name="4_PRIME_NEW TEMPLATES">
  <a:themeElements>
    <a:clrScheme name="PROJECTION color theme">
      <a:dk1>
        <a:srgbClr val="1A1A1A"/>
      </a:dk1>
      <a:lt1>
        <a:sysClr val="window" lastClr="FFFFFF"/>
      </a:lt1>
      <a:dk2>
        <a:srgbClr val="1A1A1A"/>
      </a:dk2>
      <a:lt2>
        <a:srgbClr val="EEECE1"/>
      </a:lt2>
      <a:accent1>
        <a:srgbClr val="2DC8FF"/>
      </a:accent1>
      <a:accent2>
        <a:srgbClr val="BFBFBF"/>
      </a:accent2>
      <a:accent3>
        <a:srgbClr val="002C5F"/>
      </a:accent3>
      <a:accent4>
        <a:srgbClr val="A9AD00"/>
      </a:accent4>
      <a:accent5>
        <a:srgbClr val="00B6DA"/>
      </a:accent5>
      <a:accent6>
        <a:srgbClr val="0087A3"/>
      </a:accent6>
      <a:hlink>
        <a:srgbClr val="00AFD8"/>
      </a:hlink>
      <a:folHlink>
        <a:srgbClr val="FF0000"/>
      </a:folHlink>
    </a:clrScheme>
    <a:fontScheme name="Pri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lIns="182880" tIns="365760" rIns="182880" bIns="91440" rtlCol="0" anchor="t"/>
      <a:lstStyle>
        <a:defPPr algn="l">
          <a:spcAft>
            <a:spcPts val="600"/>
          </a:spcAft>
          <a:defRPr sz="1200" dirty="0">
            <a:solidFill>
              <a:srgbClr val="1A1A1A"/>
            </a:solidFill>
            <a:latin typeface="Arial"/>
          </a:defRPr>
        </a:defPPr>
      </a:lstStyle>
      <a:style>
        <a:lnRef idx="2">
          <a:schemeClr val="accent2">
            <a:shade val="50000"/>
          </a:schemeClr>
        </a:lnRef>
        <a:fillRef idx="1">
          <a:schemeClr val="accent2"/>
        </a:fillRef>
        <a:effectRef idx="0">
          <a:schemeClr val="accent2"/>
        </a:effectRef>
        <a:fontRef idx="minor">
          <a:schemeClr val="lt1"/>
        </a:fontRef>
      </a:style>
    </a:spDef>
  </a:objectDefaults>
  <a:extraClrSchemeLst/>
  <a:extLst>
    <a:ext uri="{05A4C25C-085E-4340-85A3-A5531E510DB2}">
      <thm15:themeFamily xmlns:thm15="http://schemas.microsoft.com/office/thememl/2012/main" name="7094-B13 BCBSMA TEMPLATE_V2.potx" id="{BC4D8F05-50D7-493B-98DE-6B58637C2BA3}" vid="{91C97B60-5678-4457-B4B2-C3858337A789}"/>
    </a:ext>
  </a:extLst>
</a:theme>
</file>

<file path=ppt/theme/theme5.xml><?xml version="1.0" encoding="utf-8"?>
<a:theme xmlns:a="http://schemas.openxmlformats.org/drawingml/2006/main" name="Office Theme">
  <a:themeElements>
    <a:clrScheme name="PROJECTION color theme">
      <a:dk1>
        <a:srgbClr val="1A1A1A"/>
      </a:dk1>
      <a:lt1>
        <a:sysClr val="window" lastClr="FFFFFF"/>
      </a:lt1>
      <a:dk2>
        <a:srgbClr val="1A1A1A"/>
      </a:dk2>
      <a:lt2>
        <a:srgbClr val="EEECE1"/>
      </a:lt2>
      <a:accent1>
        <a:srgbClr val="2DC8FF"/>
      </a:accent1>
      <a:accent2>
        <a:srgbClr val="BFBFBF"/>
      </a:accent2>
      <a:accent3>
        <a:srgbClr val="002C5F"/>
      </a:accent3>
      <a:accent4>
        <a:srgbClr val="A9AD00"/>
      </a:accent4>
      <a:accent5>
        <a:srgbClr val="00B6DA"/>
      </a:accent5>
      <a:accent6>
        <a:srgbClr val="0087A3"/>
      </a:accent6>
      <a:hlink>
        <a:srgbClr val="00AFD8"/>
      </a:hlink>
      <a:folHlink>
        <a:srgbClr val="FF0000"/>
      </a:folHlink>
    </a:clrScheme>
    <a:fontScheme name="Pri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Prime">
      <a:dk1>
        <a:srgbClr val="6B6B6B"/>
      </a:dk1>
      <a:lt1>
        <a:sysClr val="window" lastClr="FFFFFF"/>
      </a:lt1>
      <a:dk2>
        <a:srgbClr val="6B6B6B"/>
      </a:dk2>
      <a:lt2>
        <a:srgbClr val="EEECE1"/>
      </a:lt2>
      <a:accent1>
        <a:srgbClr val="00AFD8"/>
      </a:accent1>
      <a:accent2>
        <a:srgbClr val="EEAF30"/>
      </a:accent2>
      <a:accent3>
        <a:srgbClr val="D95E00"/>
      </a:accent3>
      <a:accent4>
        <a:srgbClr val="A2AD00"/>
      </a:accent4>
      <a:accent5>
        <a:srgbClr val="78278B"/>
      </a:accent5>
      <a:accent6>
        <a:srgbClr val="0087A3"/>
      </a:accent6>
      <a:hlink>
        <a:srgbClr val="00AFD8"/>
      </a:hlink>
      <a:folHlink>
        <a:srgbClr val="D95E00"/>
      </a:folHlink>
    </a:clrScheme>
    <a:fontScheme name="Pri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C9F66DFB032E40814E5CDFD1615013" ma:contentTypeVersion="6" ma:contentTypeDescription="Create a new document." ma:contentTypeScope="" ma:versionID="2bc1df84efae2562badbca347d4d3a38">
  <xsd:schema xmlns:xsd="http://www.w3.org/2001/XMLSchema" xmlns:xs="http://www.w3.org/2001/XMLSchema" xmlns:p="http://schemas.microsoft.com/office/2006/metadata/properties" xmlns:ns2="00f73bcf-f719-425c-b35e-74cb8bc001b6" xmlns:ns3="60b37995-4dc7-40cc-963c-184953c6c345" targetNamespace="http://schemas.microsoft.com/office/2006/metadata/properties" ma:root="true" ma:fieldsID="56eb1d61de3aff5dc061529bd7441746" ns2:_="" ns3:_="">
    <xsd:import namespace="00f73bcf-f719-425c-b35e-74cb8bc001b6"/>
    <xsd:import namespace="60b37995-4dc7-40cc-963c-184953c6c34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f73bcf-f719-425c-b35e-74cb8bc001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37995-4dc7-40cc-963c-184953c6c34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0D03D1-7818-4F54-8B5A-E3E80D9C9A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f73bcf-f719-425c-b35e-74cb8bc001b6"/>
    <ds:schemaRef ds:uri="60b37995-4dc7-40cc-963c-184953c6c3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7B40BE5-B5CC-4ACA-8030-0F54430FEEE4}">
  <ds:schemaRefs>
    <ds:schemaRef ds:uri="http://schemas.microsoft.com/office/2006/metadata/properties"/>
    <ds:schemaRef ds:uri="http://schemas.microsoft.com/office/2006/documentManagement/types"/>
    <ds:schemaRef ds:uri="16c137c0-0f83-4e18-b9d7-0a2aae3731e7"/>
    <ds:schemaRef ds:uri="http://purl.org/dc/elements/1.1/"/>
    <ds:schemaRef ds:uri="http://www.w3.org/XML/1998/namespace"/>
    <ds:schemaRef ds:uri="http://schemas.microsoft.com/office/infopath/2007/PartnerControls"/>
    <ds:schemaRef ds:uri="http://purl.org/dc/terms/"/>
    <ds:schemaRef ds:uri="http://schemas.openxmlformats.org/package/2006/metadata/core-properties"/>
    <ds:schemaRef ds:uri="e4bd6a33-9c5c-41d0-9cf2-fa28e4c6b73a"/>
    <ds:schemaRef ds:uri="http://purl.org/dc/dcmitype/"/>
  </ds:schemaRefs>
</ds:datastoreItem>
</file>

<file path=customXml/itemProps3.xml><?xml version="1.0" encoding="utf-8"?>
<ds:datastoreItem xmlns:ds="http://schemas.openxmlformats.org/officeDocument/2006/customXml" ds:itemID="{1066C5DF-A74D-426B-83A3-28025B96E5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5614</TotalTime>
  <Words>264</Words>
  <Application>Microsoft Office PowerPoint</Application>
  <PresentationFormat>Widescreen</PresentationFormat>
  <Paragraphs>18</Paragraphs>
  <Slides>2</Slides>
  <Notes>1</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2</vt:i4>
      </vt:variant>
    </vt:vector>
  </HeadingPairs>
  <TitlesOfParts>
    <vt:vector size="8" baseType="lpstr">
      <vt:lpstr>Arial</vt:lpstr>
      <vt:lpstr>System Font Regular</vt:lpstr>
      <vt:lpstr>5_PRIME_NEW TEMPLATES</vt:lpstr>
      <vt:lpstr>6_PRIME_NEW TEMPLATES</vt:lpstr>
      <vt:lpstr>1_Body Content 6778</vt:lpstr>
      <vt:lpstr>4_PRIME_NEW TEMPLATES</vt:lpstr>
      <vt:lpstr>PowerPoint Presentation</vt:lpstr>
      <vt:lpstr>FlexAccess Savings Methodology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Cross Blue Shield of Minnesota  + Prime Therapeutics</dc:title>
  <dc:creator>Nils Oiseth</dc:creator>
  <cp:lastModifiedBy>mark scott</cp:lastModifiedBy>
  <cp:revision>52</cp:revision>
  <dcterms:created xsi:type="dcterms:W3CDTF">2021-10-08T09:08:19Z</dcterms:created>
  <dcterms:modified xsi:type="dcterms:W3CDTF">2023-07-28T16:07:10Z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0x010100C5C9F66DFB032E40814E5CDFD1615013</vt:lpwstr>
  </property>
</Properties>
</file>