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0" r:id="rId5"/>
    <p:sldMasterId id="2147483893" r:id="rId6"/>
  </p:sldMasterIdLst>
  <p:notesMasterIdLst>
    <p:notesMasterId r:id="rId33"/>
  </p:notesMasterIdLst>
  <p:handoutMasterIdLst>
    <p:handoutMasterId r:id="rId34"/>
  </p:handoutMasterIdLst>
  <p:sldIdLst>
    <p:sldId id="321" r:id="rId7"/>
    <p:sldId id="289" r:id="rId8"/>
    <p:sldId id="753" r:id="rId9"/>
    <p:sldId id="756" r:id="rId10"/>
    <p:sldId id="293" r:id="rId11"/>
    <p:sldId id="2147471527" r:id="rId12"/>
    <p:sldId id="754" r:id="rId13"/>
    <p:sldId id="750" r:id="rId14"/>
    <p:sldId id="758" r:id="rId15"/>
    <p:sldId id="689" r:id="rId16"/>
    <p:sldId id="762" r:id="rId17"/>
    <p:sldId id="761" r:id="rId18"/>
    <p:sldId id="765" r:id="rId19"/>
    <p:sldId id="759" r:id="rId20"/>
    <p:sldId id="2147471525" r:id="rId21"/>
    <p:sldId id="748" r:id="rId22"/>
    <p:sldId id="773" r:id="rId23"/>
    <p:sldId id="770" r:id="rId24"/>
    <p:sldId id="771" r:id="rId25"/>
    <p:sldId id="284" r:id="rId26"/>
    <p:sldId id="2147471524" r:id="rId27"/>
    <p:sldId id="378" r:id="rId28"/>
    <p:sldId id="705" r:id="rId29"/>
    <p:sldId id="355" r:id="rId30"/>
    <p:sldId id="314" r:id="rId31"/>
    <p:sldId id="269" r:id="rId32"/>
  </p:sldIdLst>
  <p:sldSz cx="6858000" cy="51435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2880" userDrawn="1">
          <p15:clr>
            <a:srgbClr val="A4A3A4"/>
          </p15:clr>
        </p15:guide>
        <p15:guide id="3" orient="horz" pos="612" userDrawn="1">
          <p15:clr>
            <a:srgbClr val="A4A3A4"/>
          </p15:clr>
        </p15:guide>
        <p15:guide id="4" pos="240" userDrawn="1">
          <p15:clr>
            <a:srgbClr val="A4A3A4"/>
          </p15:clr>
        </p15:guide>
        <p15:guide id="5" orient="horz" pos="1884" userDrawn="1">
          <p15:clr>
            <a:srgbClr val="A4A3A4"/>
          </p15:clr>
        </p15:guide>
        <p15:guide id="6" orient="horz" pos="42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e Newnham" initials="KN" lastIdx="18" clrIdx="0"/>
  <p:cmAuthor id="7" name="Alex Kreibich" initials="AK" lastIdx="4" clrIdx="9">
    <p:extLst>
      <p:ext uri="{19B8F6BF-5375-455C-9EA6-DF929625EA0E}">
        <p15:presenceInfo xmlns:p15="http://schemas.microsoft.com/office/powerpoint/2012/main" userId="S-1-5-21-1063017186-617417581-1783442191-81934" providerId="AD"/>
      </p:ext>
    </p:extLst>
  </p:cmAuthor>
  <p:cmAuthor id="1" name="Andy Stauffer" initials="" lastIdx="0" clrIdx="1"/>
  <p:cmAuthor id="8" name="Molly Sandberg" initials="MS" lastIdx="26" clrIdx="8">
    <p:extLst>
      <p:ext uri="{19B8F6BF-5375-455C-9EA6-DF929625EA0E}">
        <p15:presenceInfo xmlns:p15="http://schemas.microsoft.com/office/powerpoint/2012/main" userId="S-1-5-21-1063017186-617417581-1783442191-17653" providerId="AD"/>
      </p:ext>
    </p:extLst>
  </p:cmAuthor>
  <p:cmAuthor id="2" name="Renae Boeke (Chicago)" initials="RB(" lastIdx="26" clrIdx="2">
    <p:extLst>
      <p:ext uri="{19B8F6BF-5375-455C-9EA6-DF929625EA0E}">
        <p15:presenceInfo xmlns:p15="http://schemas.microsoft.com/office/powerpoint/2012/main" userId="S-1-5-21-1063017186-617417581-1783442191-78984" providerId="AD"/>
      </p:ext>
    </p:extLst>
  </p:cmAuthor>
  <p:cmAuthor id="9" name="Michele D. Zeber" initials="MDZ" lastIdx="2" clrIdx="10">
    <p:extLst>
      <p:ext uri="{19B8F6BF-5375-455C-9EA6-DF929625EA0E}">
        <p15:presenceInfo xmlns:p15="http://schemas.microsoft.com/office/powerpoint/2012/main" userId="S-1-5-21-1063017186-617417581-1783442191-35731" providerId="AD"/>
      </p:ext>
    </p:extLst>
  </p:cmAuthor>
  <p:cmAuthor id="3" name="Brenda Jaye" initials="BJ" lastIdx="55" clrIdx="3">
    <p:extLst>
      <p:ext uri="{19B8F6BF-5375-455C-9EA6-DF929625EA0E}">
        <p15:presenceInfo xmlns:p15="http://schemas.microsoft.com/office/powerpoint/2012/main" userId="S-1-5-21-1063017186-617417581-1783442191-85572" providerId="AD"/>
      </p:ext>
    </p:extLst>
  </p:cmAuthor>
  <p:cmAuthor id="10" name="Stephanie Roberts" initials="SR" lastIdx="1" clrIdx="11">
    <p:extLst>
      <p:ext uri="{19B8F6BF-5375-455C-9EA6-DF929625EA0E}">
        <p15:presenceInfo xmlns:p15="http://schemas.microsoft.com/office/powerpoint/2012/main" userId="S-1-5-21-1063017186-617417581-1783442191-9199" providerId="AD"/>
      </p:ext>
    </p:extLst>
  </p:cmAuthor>
  <p:cmAuthor id="4" name="Cassie Geske" initials="CG" lastIdx="30" clrIdx="4">
    <p:extLst>
      <p:ext uri="{19B8F6BF-5375-455C-9EA6-DF929625EA0E}">
        <p15:presenceInfo xmlns:p15="http://schemas.microsoft.com/office/powerpoint/2012/main" userId="S-1-5-21-1063017186-617417581-1783442191-95121" providerId="AD"/>
      </p:ext>
    </p:extLst>
  </p:cmAuthor>
  <p:cmAuthor id="5" name="Liz Wingett" initials="LW" lastIdx="27" clrIdx="5">
    <p:extLst>
      <p:ext uri="{19B8F6BF-5375-455C-9EA6-DF929625EA0E}">
        <p15:presenceInfo xmlns:p15="http://schemas.microsoft.com/office/powerpoint/2012/main" userId="S-1-5-21-1063017186-617417581-1783442191-81648" providerId="AD"/>
      </p:ext>
    </p:extLst>
  </p:cmAuthor>
  <p:cmAuthor id="6" name="Becky Greenbury" initials="BG" lastIdx="61" clrIdx="6">
    <p:extLst>
      <p:ext uri="{19B8F6BF-5375-455C-9EA6-DF929625EA0E}">
        <p15:presenceInfo xmlns:p15="http://schemas.microsoft.com/office/powerpoint/2012/main" userId="S-1-5-21-1063017186-617417581-1783442191-95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FF66FF"/>
    <a:srgbClr val="FFD17B"/>
    <a:srgbClr val="12A7AE"/>
    <a:srgbClr val="ECAC7F"/>
    <a:srgbClr val="DDEBF7"/>
    <a:srgbClr val="DFE9F7"/>
    <a:srgbClr val="A7C8EA"/>
    <a:srgbClr val="B3B870"/>
    <a:srgbClr val="A9ACA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620" autoAdjust="0"/>
  </p:normalViewPr>
  <p:slideViewPr>
    <p:cSldViewPr snapToGrid="0" snapToObjects="1">
      <p:cViewPr varScale="1">
        <p:scale>
          <a:sx n="101" d="100"/>
          <a:sy n="101" d="100"/>
        </p:scale>
        <p:origin x="1404" y="102"/>
      </p:cViewPr>
      <p:guideLst>
        <p:guide orient="horz" pos="2172"/>
        <p:guide pos="2880"/>
        <p:guide orient="horz" pos="612"/>
        <p:guide pos="240"/>
        <p:guide orient="horz" pos="1884"/>
        <p:guide orient="horz" pos="4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0" d="100"/>
        <a:sy n="120" d="100"/>
      </p:scale>
      <p:origin x="0" y="-1290"/>
    </p:cViewPr>
  </p:sorterViewPr>
  <p:notesViewPr>
    <p:cSldViewPr snapToGrid="0" snapToObjects="1">
      <p:cViewPr varScale="1">
        <p:scale>
          <a:sx n="80" d="100"/>
          <a:sy n="80" d="100"/>
        </p:scale>
        <p:origin x="38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Pre-65 Enrollment by School</a:t>
            </a:r>
          </a:p>
        </c:rich>
      </c:tx>
      <c:layout>
        <c:manualLayout>
          <c:xMode val="edge"/>
          <c:yMode val="edge"/>
          <c:x val="0.25049391123077319"/>
          <c:y val="7.870370370370370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66FF"/>
              </a:solidFill>
              <a:ln w="19050">
                <a:solidFill>
                  <a:schemeClr val="lt1"/>
                </a:solidFill>
              </a:ln>
              <a:effectLst/>
            </c:spPr>
            <c:extLst>
              <c:ext xmlns:c16="http://schemas.microsoft.com/office/drawing/2014/chart" uri="{C3380CC4-5D6E-409C-BE32-E72D297353CC}">
                <c16:uniqueId val="{00000001-ACFE-45A8-8881-327A5AAD8DC8}"/>
              </c:ext>
            </c:extLst>
          </c:dPt>
          <c:dPt>
            <c:idx val="1"/>
            <c:bubble3D val="0"/>
            <c:spPr>
              <a:solidFill>
                <a:srgbClr val="BDD7EE"/>
              </a:solidFill>
              <a:ln w="19050">
                <a:solidFill>
                  <a:schemeClr val="lt1"/>
                </a:solidFill>
              </a:ln>
              <a:effectLst/>
            </c:spPr>
            <c:extLst>
              <c:ext xmlns:c16="http://schemas.microsoft.com/office/drawing/2014/chart" uri="{C3380CC4-5D6E-409C-BE32-E72D297353CC}">
                <c16:uniqueId val="{00000003-ACFE-45A8-8881-327A5AAD8D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FE-45A8-8881-327A5AAD8D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FE-45A8-8881-327A5AAD8DC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FE-45A8-8881-327A5AAD8DC8}"/>
              </c:ext>
            </c:extLst>
          </c:dPt>
          <c:dPt>
            <c:idx val="5"/>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B-ACFE-45A8-8881-327A5AAD8DC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CFE-45A8-8881-327A5AAD8DC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CFE-45A8-8881-327A5AAD8DC8}"/>
              </c:ext>
            </c:extLst>
          </c:dPt>
          <c:dPt>
            <c:idx val="8"/>
            <c:bubble3D val="0"/>
            <c:spPr>
              <a:solidFill>
                <a:srgbClr val="7030A0"/>
              </a:solidFill>
              <a:ln w="19050">
                <a:solidFill>
                  <a:schemeClr val="lt1"/>
                </a:solidFill>
              </a:ln>
              <a:effectLst/>
            </c:spPr>
            <c:extLst>
              <c:ext xmlns:c16="http://schemas.microsoft.com/office/drawing/2014/chart" uri="{C3380CC4-5D6E-409C-BE32-E72D297353CC}">
                <c16:uniqueId val="{00000011-ACFE-45A8-8881-327A5AAD8DC8}"/>
              </c:ext>
            </c:extLst>
          </c:dPt>
          <c:dLbls>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ACFE-45A8-8881-327A5AAD8DC8}"/>
                </c:ext>
              </c:extLst>
            </c:dLbl>
            <c:dLbl>
              <c:idx val="8"/>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ACFE-45A8-8881-327A5AAD8D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ECU</c:v>
                </c:pt>
                <c:pt idx="1">
                  <c:v>Murray</c:v>
                </c:pt>
                <c:pt idx="2">
                  <c:v>Northeastern</c:v>
                </c:pt>
                <c:pt idx="3">
                  <c:v>NOC</c:v>
                </c:pt>
                <c:pt idx="4">
                  <c:v>Northwestern</c:v>
                </c:pt>
                <c:pt idx="5">
                  <c:v>Southeastern</c:v>
                </c:pt>
                <c:pt idx="6">
                  <c:v>Redlands</c:v>
                </c:pt>
                <c:pt idx="7">
                  <c:v>Seminole</c:v>
                </c:pt>
                <c:pt idx="8">
                  <c:v>Southwestern</c:v>
                </c:pt>
              </c:strCache>
            </c:strRef>
          </c:cat>
          <c:val>
            <c:numRef>
              <c:f>Sheet1!$B$2:$B$10</c:f>
              <c:numCache>
                <c:formatCode>0%</c:formatCode>
                <c:ptCount val="9"/>
                <c:pt idx="0">
                  <c:v>3.6821705426356592E-2</c:v>
                </c:pt>
                <c:pt idx="1">
                  <c:v>2.2421524663677129E-2</c:v>
                </c:pt>
                <c:pt idx="2">
                  <c:v>5.038022813688213E-2</c:v>
                </c:pt>
                <c:pt idx="3">
                  <c:v>2.9411764705882353E-2</c:v>
                </c:pt>
                <c:pt idx="4">
                  <c:v>2.7777777777777776E-2</c:v>
                </c:pt>
                <c:pt idx="5">
                  <c:v>5.6338028169014086E-2</c:v>
                </c:pt>
                <c:pt idx="6">
                  <c:v>1.2269938650306749E-2</c:v>
                </c:pt>
                <c:pt idx="7">
                  <c:v>4.7337278106508875E-2</c:v>
                </c:pt>
                <c:pt idx="8">
                  <c:v>4.7745358090185673E-2</c:v>
                </c:pt>
              </c:numCache>
            </c:numRef>
          </c:val>
          <c:extLst>
            <c:ext xmlns:c16="http://schemas.microsoft.com/office/drawing/2014/chart" uri="{C3380CC4-5D6E-409C-BE32-E72D297353CC}">
              <c16:uniqueId val="{00000012-ACFE-45A8-8881-327A5AAD8DC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Historical Per Employee Per Month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31671917640528"/>
          <c:y val="0.16818740904702986"/>
          <c:w val="0.85612069347255582"/>
          <c:h val="0.61228900988085067"/>
        </c:manualLayout>
      </c:layout>
      <c:lineChart>
        <c:grouping val="standard"/>
        <c:varyColors val="0"/>
        <c:ser>
          <c:idx val="0"/>
          <c:order val="0"/>
          <c:tx>
            <c:strRef>
              <c:f>Sheet1!$B$1</c:f>
              <c:strCache>
                <c:ptCount val="1"/>
                <c:pt idx="0">
                  <c:v>Total Plan Cost PEPM</c:v>
                </c:pt>
              </c:strCache>
            </c:strRef>
          </c:tx>
          <c:spPr>
            <a:ln w="28575" cap="rnd">
              <a:solidFill>
                <a:schemeClr val="accent1"/>
              </a:solidFill>
              <a:round/>
            </a:ln>
            <a:effectLst/>
          </c:spPr>
          <c:marker>
            <c:symbol val="none"/>
          </c:marker>
          <c:dLbls>
            <c:dLbl>
              <c:idx val="0"/>
              <c:layout>
                <c:manualLayout>
                  <c:x val="-4.7213582677165356E-2"/>
                  <c:y val="-3.4375000000000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1D-47D5-AFB0-6C53801F47D8}"/>
                </c:ext>
              </c:extLst>
            </c:dLbl>
            <c:dLbl>
              <c:idx val="1"/>
              <c:layout>
                <c:manualLayout>
                  <c:x val="-5.3463582677165354E-2"/>
                  <c:y val="-3.4375000000000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1D-47D5-AFB0-6C53801F47D8}"/>
                </c:ext>
              </c:extLst>
            </c:dLbl>
            <c:dLbl>
              <c:idx val="2"/>
              <c:layout>
                <c:manualLayout>
                  <c:x val="-4.9296916010498765E-2"/>
                  <c:y val="-3.7500000000000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1D-47D5-AFB0-6C53801F47D8}"/>
                </c:ext>
              </c:extLst>
            </c:dLbl>
            <c:dLbl>
              <c:idx val="3"/>
              <c:layout>
                <c:manualLayout>
                  <c:x val="-4.8844003195252832E-2"/>
                  <c:y val="-3.7088264416049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1D-47D5-AFB0-6C53801F47D8}"/>
                </c:ext>
              </c:extLst>
            </c:dLbl>
            <c:dLbl>
              <c:idx val="4"/>
              <c:layout>
                <c:manualLayout>
                  <c:x val="-4.2979166666666666E-2"/>
                  <c:y val="-5.3125000000000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1D-47D5-AFB0-6C53801F47D8}"/>
                </c:ext>
              </c:extLst>
            </c:dLbl>
            <c:dLbl>
              <c:idx val="5"/>
              <c:layout>
                <c:manualLayout>
                  <c:x val="-5.1380235079310742E-2"/>
                  <c:y val="-3.08569475222782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1D-47D5-AFB0-6C53801F47D8}"/>
                </c:ext>
              </c:extLst>
            </c:dLbl>
            <c:dLbl>
              <c:idx val="6"/>
              <c:layout>
                <c:manualLayout>
                  <c:x val="-4.6490071893187268E-2"/>
                  <c:y val="-4.4910179640718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1D-47D5-AFB0-6C53801F47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Sheet1!$B$2:$B$5</c:f>
              <c:numCache>
                <c:formatCode>"$"#,##0</c:formatCode>
                <c:ptCount val="4"/>
                <c:pt idx="0">
                  <c:v>786.58</c:v>
                </c:pt>
                <c:pt idx="1">
                  <c:v>928</c:v>
                </c:pt>
                <c:pt idx="2">
                  <c:v>945.12</c:v>
                </c:pt>
                <c:pt idx="3">
                  <c:v>1013</c:v>
                </c:pt>
              </c:numCache>
            </c:numRef>
          </c:val>
          <c:smooth val="0"/>
          <c:extLst>
            <c:ext xmlns:c16="http://schemas.microsoft.com/office/drawing/2014/chart" uri="{C3380CC4-5D6E-409C-BE32-E72D297353CC}">
              <c16:uniqueId val="{00000007-6D1D-47D5-AFB0-6C53801F47D8}"/>
            </c:ext>
          </c:extLst>
        </c:ser>
        <c:ser>
          <c:idx val="1"/>
          <c:order val="1"/>
          <c:tx>
            <c:strRef>
              <c:f>Sheet1!$C$1</c:f>
              <c:strCache>
                <c:ptCount val="1"/>
                <c:pt idx="0">
                  <c:v>Total Claims PEPM</c:v>
                </c:pt>
              </c:strCache>
            </c:strRef>
          </c:tx>
          <c:spPr>
            <a:ln w="28575" cap="rnd">
              <a:solidFill>
                <a:schemeClr val="accent2"/>
              </a:solidFill>
              <a:round/>
            </a:ln>
            <a:effectLst/>
          </c:spPr>
          <c:marker>
            <c:symbol val="none"/>
          </c:marker>
          <c:dLbls>
            <c:dLbl>
              <c:idx val="0"/>
              <c:layout>
                <c:manualLayout>
                  <c:x val="-4.5062499999999998E-2"/>
                  <c:y val="3.1249999999999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1D-47D5-AFB0-6C53801F47D8}"/>
                </c:ext>
              </c:extLst>
            </c:dLbl>
            <c:dLbl>
              <c:idx val="1"/>
              <c:layout>
                <c:manualLayout>
                  <c:x val="-4.2979166666666631E-2"/>
                  <c:y val="2.812500000000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1D-47D5-AFB0-6C53801F47D8}"/>
                </c:ext>
              </c:extLst>
            </c:dLbl>
            <c:dLbl>
              <c:idx val="2"/>
              <c:layout>
                <c:manualLayout>
                  <c:x val="-4.5062499999999998E-2"/>
                  <c:y val="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1D-47D5-AFB0-6C53801F47D8}"/>
                </c:ext>
              </c:extLst>
            </c:dLbl>
            <c:dLbl>
              <c:idx val="3"/>
              <c:layout>
                <c:manualLayout>
                  <c:x val="-4.6964652516261557E-2"/>
                  <c:y val="4.0624970531378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1D-47D5-AFB0-6C53801F47D8}"/>
                </c:ext>
              </c:extLst>
            </c:dLbl>
            <c:dLbl>
              <c:idx val="4"/>
              <c:layout>
                <c:manualLayout>
                  <c:x val="-4.2979166666666666E-2"/>
                  <c:y val="3.7499999999999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1D-47D5-AFB0-6C53801F47D8}"/>
                </c:ext>
              </c:extLst>
            </c:dLbl>
            <c:dLbl>
              <c:idx val="5"/>
              <c:layout>
                <c:manualLayout>
                  <c:x val="-4.5062499999999998E-2"/>
                  <c:y val="-3.43750000000000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1D-47D5-AFB0-6C53801F47D8}"/>
                </c:ext>
              </c:extLst>
            </c:dLbl>
            <c:dLbl>
              <c:idx val="6"/>
              <c:layout>
                <c:manualLayout>
                  <c:x val="-4.5570723496519458E-2"/>
                  <c:y val="-4.1916167664670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1D-47D5-AFB0-6C53801F47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Sheet1!$C$2:$C$5</c:f>
              <c:numCache>
                <c:formatCode>"$"#,##0</c:formatCode>
                <c:ptCount val="4"/>
                <c:pt idx="0">
                  <c:v>746.02</c:v>
                </c:pt>
                <c:pt idx="1">
                  <c:v>870.37</c:v>
                </c:pt>
                <c:pt idx="2">
                  <c:v>918.67</c:v>
                </c:pt>
                <c:pt idx="3">
                  <c:v>1017.1800000000001</c:v>
                </c:pt>
              </c:numCache>
            </c:numRef>
          </c:val>
          <c:smooth val="0"/>
          <c:extLst>
            <c:ext xmlns:c16="http://schemas.microsoft.com/office/drawing/2014/chart" uri="{C3380CC4-5D6E-409C-BE32-E72D297353CC}">
              <c16:uniqueId val="{0000000F-6D1D-47D5-AFB0-6C53801F47D8}"/>
            </c:ext>
          </c:extLst>
        </c:ser>
        <c:ser>
          <c:idx val="2"/>
          <c:order val="2"/>
          <c:tx>
            <c:strRef>
              <c:f>Sheet1!$D$1</c:f>
              <c:strCache>
                <c:ptCount val="1"/>
                <c:pt idx="0">
                  <c:v>Total Fixed Cost PEPM</c:v>
                </c:pt>
              </c:strCache>
            </c:strRef>
          </c:tx>
          <c:spPr>
            <a:ln w="28575" cap="rnd">
              <a:solidFill>
                <a:schemeClr val="accent3"/>
              </a:solidFill>
              <a:round/>
            </a:ln>
            <a:effectLst/>
          </c:spPr>
          <c:marker>
            <c:symbol val="none"/>
          </c:marker>
          <c:dLbls>
            <c:dLbl>
              <c:idx val="0"/>
              <c:layout>
                <c:manualLayout>
                  <c:x val="-3.5079452232934655E-2"/>
                  <c:y val="-3.9320052520860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D1D-47D5-AFB0-6C53801F47D8}"/>
                </c:ext>
              </c:extLst>
            </c:dLbl>
            <c:dLbl>
              <c:idx val="1"/>
              <c:layout>
                <c:manualLayout>
                  <c:x val="-3.375000000000003E-2"/>
                  <c:y val="-3.2934131736527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D1D-47D5-AFB0-6C53801F47D8}"/>
                </c:ext>
              </c:extLst>
            </c:dLbl>
            <c:dLbl>
              <c:idx val="2"/>
              <c:layout>
                <c:manualLayout>
                  <c:x val="-3.7373253911202782E-2"/>
                  <c:y val="-3.7524691350101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D1D-47D5-AFB0-6C53801F47D8}"/>
                </c:ext>
              </c:extLst>
            </c:dLbl>
            <c:dLbl>
              <c:idx val="3"/>
              <c:layout>
                <c:manualLayout>
                  <c:x val="-4.1113595561222828E-2"/>
                  <c:y val="-3.0472366865652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D1D-47D5-AFB0-6C53801F47D8}"/>
                </c:ext>
              </c:extLst>
            </c:dLbl>
            <c:dLbl>
              <c:idx val="4"/>
              <c:layout>
                <c:manualLayout>
                  <c:x val="-3.3750000000000002E-2"/>
                  <c:y val="4.4910179640718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D1D-47D5-AFB0-6C53801F47D8}"/>
                </c:ext>
              </c:extLst>
            </c:dLbl>
            <c:dLbl>
              <c:idx val="5"/>
              <c:layout>
                <c:manualLayout>
                  <c:x val="-3.7373235954201375E-2"/>
                  <c:y val="-3.9920159680638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D1D-47D5-AFB0-6C53801F47D8}"/>
                </c:ext>
              </c:extLst>
            </c:dLbl>
            <c:dLbl>
              <c:idx val="6"/>
              <c:layout>
                <c:manualLayout>
                  <c:x val="-5.3889890294870915E-2"/>
                  <c:y val="-2.2820647423564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D1D-47D5-AFB0-6C53801F47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Sheet1!$D$2:$D$5</c:f>
              <c:numCache>
                <c:formatCode>"$"#,##0</c:formatCode>
                <c:ptCount val="4"/>
                <c:pt idx="0">
                  <c:v>40.560000000000059</c:v>
                </c:pt>
                <c:pt idx="1">
                  <c:v>35.07</c:v>
                </c:pt>
                <c:pt idx="2">
                  <c:v>26.46</c:v>
                </c:pt>
                <c:pt idx="3">
                  <c:v>-4.0300000000000011</c:v>
                </c:pt>
              </c:numCache>
            </c:numRef>
          </c:val>
          <c:smooth val="0"/>
          <c:extLst>
            <c:ext xmlns:c16="http://schemas.microsoft.com/office/drawing/2014/chart" uri="{C3380CC4-5D6E-409C-BE32-E72D297353CC}">
              <c16:uniqueId val="{00000016-6D1D-47D5-AFB0-6C53801F47D8}"/>
            </c:ext>
          </c:extLst>
        </c:ser>
        <c:dLbls>
          <c:dLblPos val="ctr"/>
          <c:showLegendKey val="0"/>
          <c:showVal val="1"/>
          <c:showCatName val="0"/>
          <c:showSerName val="0"/>
          <c:showPercent val="0"/>
          <c:showBubbleSize val="0"/>
        </c:dLbls>
        <c:smooth val="0"/>
        <c:axId val="478214112"/>
        <c:axId val="478216408"/>
      </c:lineChart>
      <c:catAx>
        <c:axId val="47821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216408"/>
        <c:crosses val="autoZero"/>
        <c:auto val="1"/>
        <c:lblAlgn val="ctr"/>
        <c:lblOffset val="100"/>
        <c:noMultiLvlLbl val="0"/>
      </c:catAx>
      <c:valAx>
        <c:axId val="4782164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21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Claimants over $150,000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71858060388016"/>
          <c:y val="0.17539599737532804"/>
          <c:w val="0.78992881590225883"/>
          <c:h val="0.60656332020997372"/>
        </c:manualLayout>
      </c:layout>
      <c:lineChart>
        <c:grouping val="standard"/>
        <c:varyColors val="0"/>
        <c:ser>
          <c:idx val="0"/>
          <c:order val="0"/>
          <c:tx>
            <c:strRef>
              <c:f>Sheet1!$B$1</c:f>
              <c:strCache>
                <c:ptCount val="1"/>
                <c:pt idx="0">
                  <c:v>Claims over $150,000</c:v>
                </c:pt>
              </c:strCache>
            </c:strRef>
          </c:tx>
          <c:spPr>
            <a:ln w="28575" cap="rnd">
              <a:solidFill>
                <a:schemeClr val="accent1"/>
              </a:solidFill>
              <a:round/>
            </a:ln>
            <a:effectLst/>
          </c:spPr>
          <c:marker>
            <c:symbol val="none"/>
          </c:marker>
          <c:cat>
            <c:numRef>
              <c:f>Sheet1!$A$2:$A$10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Sheet1!$B$2:$B$10</c:f>
              <c:numCache>
                <c:formatCode>"$"#,##0</c:formatCode>
                <c:ptCount val="9"/>
                <c:pt idx="0">
                  <c:v>2014156</c:v>
                </c:pt>
                <c:pt idx="1">
                  <c:v>2548944</c:v>
                </c:pt>
                <c:pt idx="2">
                  <c:v>2716566</c:v>
                </c:pt>
                <c:pt idx="3">
                  <c:v>3607118</c:v>
                </c:pt>
                <c:pt idx="4">
                  <c:v>2930017</c:v>
                </c:pt>
                <c:pt idx="5">
                  <c:v>2694339</c:v>
                </c:pt>
                <c:pt idx="6">
                  <c:v>5567852</c:v>
                </c:pt>
                <c:pt idx="7">
                  <c:v>6829824</c:v>
                </c:pt>
                <c:pt idx="8">
                  <c:v>7527347</c:v>
                </c:pt>
              </c:numCache>
            </c:numRef>
          </c:val>
          <c:smooth val="0"/>
          <c:extLst>
            <c:ext xmlns:c16="http://schemas.microsoft.com/office/drawing/2014/chart" uri="{C3380CC4-5D6E-409C-BE32-E72D297353CC}">
              <c16:uniqueId val="{00000000-E87D-48F7-AB92-AFEA6165FEFC}"/>
            </c:ext>
          </c:extLst>
        </c:ser>
        <c:dLbls>
          <c:showLegendKey val="0"/>
          <c:showVal val="0"/>
          <c:showCatName val="0"/>
          <c:showSerName val="0"/>
          <c:showPercent val="0"/>
          <c:showBubbleSize val="0"/>
        </c:dLbls>
        <c:smooth val="0"/>
        <c:axId val="410265152"/>
        <c:axId val="410265480"/>
      </c:lineChart>
      <c:catAx>
        <c:axId val="4102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265480"/>
        <c:crosses val="autoZero"/>
        <c:auto val="1"/>
        <c:lblAlgn val="ctr"/>
        <c:lblOffset val="100"/>
        <c:noMultiLvlLbl val="0"/>
      </c:catAx>
      <c:valAx>
        <c:axId val="4102654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26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Wellness Visits</a:t>
            </a:r>
            <a:r>
              <a:rPr lang="en-US" sz="1400" b="1" baseline="0" dirty="0"/>
              <a:t> by School</a:t>
            </a:r>
          </a:p>
          <a:p>
            <a:pPr>
              <a:defRPr sz="1400" b="1"/>
            </a:pPr>
            <a:r>
              <a:rPr lang="en-US" sz="1050" b="1" baseline="0" dirty="0"/>
              <a:t>Active Employees Only</a:t>
            </a:r>
          </a:p>
          <a:p>
            <a:pPr>
              <a:defRPr sz="1400" b="1"/>
            </a:pPr>
            <a:r>
              <a:rPr lang="en-US" sz="1050" b="1" baseline="0" dirty="0"/>
              <a:t>% of total enrolled membership by college</a:t>
            </a:r>
            <a:endParaRPr lang="en-US" sz="105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12A7AE"/>
              </a:solidFill>
              <a:ln w="19050">
                <a:solidFill>
                  <a:schemeClr val="lt1"/>
                </a:solidFill>
              </a:ln>
              <a:effectLst/>
            </c:spPr>
            <c:extLst>
              <c:ext xmlns:c16="http://schemas.microsoft.com/office/drawing/2014/chart" uri="{C3380CC4-5D6E-409C-BE32-E72D297353CC}">
                <c16:uniqueId val="{00000001-1AC3-4C77-B50A-1878CC0D22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AC3-4C77-B50A-1878CC0D2281}"/>
              </c:ext>
            </c:extLst>
          </c:dPt>
          <c:dPt>
            <c:idx val="2"/>
            <c:bubble3D val="0"/>
            <c:spPr>
              <a:solidFill>
                <a:srgbClr val="FF66FF"/>
              </a:solidFill>
              <a:ln w="19050">
                <a:solidFill>
                  <a:schemeClr val="lt1"/>
                </a:solidFill>
              </a:ln>
              <a:effectLst/>
            </c:spPr>
            <c:extLst>
              <c:ext xmlns:c16="http://schemas.microsoft.com/office/drawing/2014/chart" uri="{C3380CC4-5D6E-409C-BE32-E72D297353CC}">
                <c16:uniqueId val="{00000005-1AC3-4C77-B50A-1878CC0D228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AC3-4C77-B50A-1878CC0D228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AC3-4C77-B50A-1878CC0D2281}"/>
              </c:ext>
            </c:extLst>
          </c:dPt>
          <c:dPt>
            <c:idx val="5"/>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B-1AC3-4C77-B50A-1878CC0D228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C28-4609-A149-FE6382E7B5A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C28-4609-A149-FE6382E7B5AD}"/>
              </c:ext>
            </c:extLst>
          </c:dPt>
          <c:dPt>
            <c:idx val="8"/>
            <c:bubble3D val="0"/>
            <c:spPr>
              <a:solidFill>
                <a:srgbClr val="7030A0"/>
              </a:solidFill>
              <a:ln w="19050">
                <a:solidFill>
                  <a:schemeClr val="lt1"/>
                </a:solidFill>
              </a:ln>
              <a:effectLst/>
            </c:spPr>
            <c:extLst>
              <c:ext xmlns:c16="http://schemas.microsoft.com/office/drawing/2014/chart" uri="{C3380CC4-5D6E-409C-BE32-E72D297353CC}">
                <c16:uniqueId val="{00000011-BC28-4609-A149-FE6382E7B5AD}"/>
              </c:ext>
            </c:extLst>
          </c:dPt>
          <c:dLbls>
            <c:dLbl>
              <c:idx val="1"/>
              <c:layout>
                <c:manualLayout>
                  <c:x val="-8.8808480567723336E-2"/>
                  <c:y val="5.3098792907002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C3-4C77-B50A-1878CC0D228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East Central</c:v>
                </c:pt>
                <c:pt idx="1">
                  <c:v>Murray</c:v>
                </c:pt>
                <c:pt idx="2">
                  <c:v>Northeastern</c:v>
                </c:pt>
                <c:pt idx="3">
                  <c:v>Northern</c:v>
                </c:pt>
                <c:pt idx="4">
                  <c:v>Northwestern</c:v>
                </c:pt>
                <c:pt idx="5">
                  <c:v>Redlands</c:v>
                </c:pt>
                <c:pt idx="6">
                  <c:v>Seminole</c:v>
                </c:pt>
                <c:pt idx="7">
                  <c:v>Southeastern</c:v>
                </c:pt>
                <c:pt idx="8">
                  <c:v>Southwestern</c:v>
                </c:pt>
              </c:strCache>
            </c:strRef>
          </c:cat>
          <c:val>
            <c:numRef>
              <c:f>Sheet1!$B$2:$B$10</c:f>
              <c:numCache>
                <c:formatCode>0%</c:formatCode>
                <c:ptCount val="9"/>
                <c:pt idx="0">
                  <c:v>0.38953488372093026</c:v>
                </c:pt>
                <c:pt idx="1">
                  <c:v>0.24215246636771301</c:v>
                </c:pt>
                <c:pt idx="2">
                  <c:v>0.36406844106463876</c:v>
                </c:pt>
                <c:pt idx="3">
                  <c:v>0.31699346405228757</c:v>
                </c:pt>
                <c:pt idx="4">
                  <c:v>0.31790123456790126</c:v>
                </c:pt>
                <c:pt idx="5">
                  <c:v>0.41717791411042943</c:v>
                </c:pt>
                <c:pt idx="6">
                  <c:v>0.32544378698224852</c:v>
                </c:pt>
                <c:pt idx="7">
                  <c:v>0.32863849765258218</c:v>
                </c:pt>
                <c:pt idx="8">
                  <c:v>0.36737400530503977</c:v>
                </c:pt>
              </c:numCache>
            </c:numRef>
          </c:val>
          <c:extLst>
            <c:ext xmlns:c16="http://schemas.microsoft.com/office/drawing/2014/chart" uri="{C3380CC4-5D6E-409C-BE32-E72D297353CC}">
              <c16:uniqueId val="{0000000C-1AC3-4C77-B50A-1878CC0D228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5823137126666117"/>
          <c:y val="0.76829159451047535"/>
          <c:w val="0.6588615727115682"/>
          <c:h val="0.2097903459946903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33" tIns="47866" rIns="95733" bIns="47866"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33" tIns="47866" rIns="95733" bIns="47866" rtlCol="0"/>
          <a:lstStyle>
            <a:lvl1pPr algn="r">
              <a:defRPr sz="1300"/>
            </a:lvl1pPr>
          </a:lstStyle>
          <a:p>
            <a:fld id="{9564DCE8-7011-D84B-AAC9-7AFAA2150D71}" type="datetimeFigureOut">
              <a:rPr lang="en-US" smtClean="0"/>
              <a:pPr/>
              <a:t>3/2/2026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33" tIns="47866" rIns="95733" bIns="47866"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33" tIns="47866" rIns="95733" bIns="47866" rtlCol="0" anchor="b"/>
          <a:lstStyle>
            <a:lvl1pPr algn="r">
              <a:defRPr sz="1300"/>
            </a:lvl1pPr>
          </a:lstStyle>
          <a:p>
            <a:fld id="{C2FCAB67-2488-8D48-B37F-021D6EE37B9B}" type="slidenum">
              <a:rPr lang="en-US" smtClean="0"/>
              <a:pPr/>
              <a:t>‹#›</a:t>
            </a:fld>
            <a:endParaRPr lang="en-US" dirty="0"/>
          </a:p>
        </p:txBody>
      </p:sp>
    </p:spTree>
    <p:extLst>
      <p:ext uri="{BB962C8B-B14F-4D97-AF65-F5344CB8AC3E}">
        <p14:creationId xmlns:p14="http://schemas.microsoft.com/office/powerpoint/2010/main" val="53226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33" tIns="47866" rIns="95733" bIns="47866"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33" tIns="47866" rIns="95733" bIns="47866" rtlCol="0"/>
          <a:lstStyle>
            <a:lvl1pPr algn="r">
              <a:defRPr sz="1300"/>
            </a:lvl1pPr>
          </a:lstStyle>
          <a:p>
            <a:fld id="{1576AAE3-9058-814E-81D5-28DDE681F558}" type="datetimeFigureOut">
              <a:rPr lang="en-US" smtClean="0"/>
              <a:pPr/>
              <a:t>3/2/2026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33" tIns="47866" rIns="95733" bIns="4786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33" tIns="47866" rIns="95733" bIns="478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33" tIns="47866" rIns="95733" bIns="4786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33" tIns="47866" rIns="95733" bIns="47866" rtlCol="0" anchor="b"/>
          <a:lstStyle>
            <a:lvl1pPr algn="r">
              <a:defRPr sz="1300"/>
            </a:lvl1pPr>
          </a:lstStyle>
          <a:p>
            <a:fld id="{7D266651-02D9-C949-8344-2390968C25F3}" type="slidenum">
              <a:rPr lang="en-US" smtClean="0"/>
              <a:pPr/>
              <a:t>‹#›</a:t>
            </a:fld>
            <a:endParaRPr lang="en-US" dirty="0"/>
          </a:p>
        </p:txBody>
      </p:sp>
    </p:spTree>
    <p:extLst>
      <p:ext uri="{BB962C8B-B14F-4D97-AF65-F5344CB8AC3E}">
        <p14:creationId xmlns:p14="http://schemas.microsoft.com/office/powerpoint/2010/main" val="3645262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ubmed.ncbi.nlm.nih.gov/33423523/" TargetMode="External"/><Relationship Id="rId7" Type="http://schemas.openxmlformats.org/officeDocument/2006/relationships/hyperlink" Target="https://www.whitehouse.gov/cancermoonsho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aacr.org/patients-caregivers/progress-against-cancer/the-rising-cost-of-cancer-care/" TargetMode="External"/><Relationship Id="rId5" Type="http://schemas.openxmlformats.org/officeDocument/2006/relationships/hyperlink" Target="https://www.journalofclinicalpathways.com/article/role-patient-navigation-improving-value-oncology-" TargetMode="External"/><Relationship Id="rId4" Type="http://schemas.openxmlformats.org/officeDocument/2006/relationships/hyperlink" Target="https://www.fightcancer.org/sites/default/files/palliative_care_effects_on_costs_11-18-22_update.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ightcancer.org/survivor-views#:~:text=A%20majority%20%2858%25%29%20of%20cancer%20patients%20and%20survivors,American%20Cancer%20Society%20Cancer%20Action%20Network%20%28ACS%20CAN%2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5-Option</a:t>
            </a:r>
            <a:r>
              <a:rPr lang="en-US" baseline="0" dirty="0"/>
              <a:t> 2 Cover Page </a:t>
            </a: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1</a:t>
            </a:fld>
            <a:endParaRPr lang="en-US" dirty="0"/>
          </a:p>
        </p:txBody>
      </p:sp>
    </p:spTree>
    <p:extLst>
      <p:ext uri="{BB962C8B-B14F-4D97-AF65-F5344CB8AC3E}">
        <p14:creationId xmlns:p14="http://schemas.microsoft.com/office/powerpoint/2010/main" val="319149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9CB27-7652-163B-442C-4EFB46441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13C36-5AFB-CF40-D254-8241B0852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7223D-27AE-5E78-2CFD-1ABF4EA350C0}"/>
              </a:ext>
            </a:extLst>
          </p:cNvPr>
          <p:cNvSpPr>
            <a:spLocks noGrp="1"/>
          </p:cNvSpPr>
          <p:nvPr>
            <p:ph type="body" idx="1"/>
          </p:nvPr>
        </p:nvSpPr>
        <p:spPr/>
        <p:txBody>
          <a:bodyPr/>
          <a:lstStyle/>
          <a:p>
            <a:r>
              <a:rPr lang="en-US" dirty="0"/>
              <a:t>18</a:t>
            </a:r>
            <a:r>
              <a:rPr lang="en-US" baseline="0" dirty="0"/>
              <a:t>- </a:t>
            </a:r>
            <a:r>
              <a:rPr lang="en-US" dirty="0"/>
              <a:t>20[CY] Enrollment Outcomes</a:t>
            </a:r>
          </a:p>
          <a:p>
            <a:endParaRPr lang="en-US" dirty="0"/>
          </a:p>
          <a:p>
            <a:r>
              <a:rPr lang="en-US" b="1" dirty="0"/>
              <a:t>Responsible</a:t>
            </a:r>
            <a:r>
              <a:rPr lang="en-US" b="1" baseline="0" dirty="0"/>
              <a:t> to complete:  GSC</a:t>
            </a:r>
          </a:p>
          <a:p>
            <a:endParaRPr lang="en-US" baseline="0" dirty="0"/>
          </a:p>
          <a:p>
            <a:r>
              <a:rPr lang="en-US" b="1" baseline="0" dirty="0"/>
              <a:t>Source</a:t>
            </a:r>
            <a:r>
              <a:rPr lang="en-US" baseline="0" dirty="0"/>
              <a:t>:  prior year renewal proposal, carrier bills, FMR, census</a:t>
            </a:r>
          </a:p>
          <a:p>
            <a:r>
              <a:rPr lang="en-US" b="1" baseline="0" dirty="0"/>
              <a:t>Notes</a:t>
            </a:r>
            <a:r>
              <a:rPr lang="en-US" baseline="0" dirty="0"/>
              <a:t>:  </a:t>
            </a:r>
            <a:r>
              <a:rPr lang="en-US" dirty="0"/>
              <a:t>CST must provide links to the desired data source (because this data is available in multiple sources, we want to avoid the GSC using a different source than the CST wants, thus requiring a rework). There are 3 plan types, reference by deductible type. </a:t>
            </a:r>
            <a:endParaRPr lang="en-US" baseline="0" dirty="0"/>
          </a:p>
          <a:p>
            <a:endParaRPr lang="en-US" dirty="0"/>
          </a:p>
          <a:p>
            <a:pPr defTabSz="457133">
              <a:defRPr/>
            </a:pPr>
            <a:r>
              <a:rPr lang="en-US" b="1" dirty="0"/>
              <a:t>DMS link: 2023 enrollment:</a:t>
            </a:r>
            <a:r>
              <a:rPr lang="en-US" b="1" baseline="0" dirty="0"/>
              <a:t> https://gbsdms.ajgco.com/oklahoma-city/Accounts/City%20National%20Bank%20Lawton/City%20National%20Bank_Invoice_BCBSOK_Medical%20Dental_20230101.pdf</a:t>
            </a:r>
          </a:p>
          <a:p>
            <a:pPr defTabSz="457133">
              <a:defRPr/>
            </a:pPr>
            <a:r>
              <a:rPr lang="en-US" b="1" baseline="0" dirty="0"/>
              <a:t>2022 enrollment: https://gbsdms.ajgco.com/oklahoma-city/Accounts/City%20National%20Bank%20Lawton/City%20National%20Bank%20_Marketin%20Spreadsheet_COMBINED_20220101.xlsm</a:t>
            </a:r>
            <a:endParaRPr lang="en-US" b="1" dirty="0"/>
          </a:p>
          <a:p>
            <a:endParaRPr lang="en-US" dirty="0"/>
          </a:p>
        </p:txBody>
      </p:sp>
      <p:sp>
        <p:nvSpPr>
          <p:cNvPr id="4" name="Slide Number Placeholder 3">
            <a:extLst>
              <a:ext uri="{FF2B5EF4-FFF2-40B4-BE49-F238E27FC236}">
                <a16:creationId xmlns:a16="http://schemas.microsoft.com/office/drawing/2014/main" id="{472811A3-1EDA-CDB2-D5E6-E346FA093B36}"/>
              </a:ext>
            </a:extLst>
          </p:cNvPr>
          <p:cNvSpPr>
            <a:spLocks noGrp="1"/>
          </p:cNvSpPr>
          <p:nvPr>
            <p:ph type="sldNum" sz="quarter" idx="10"/>
          </p:nvPr>
        </p:nvSpPr>
        <p:spPr/>
        <p:txBody>
          <a:bodyPr/>
          <a:lstStyle/>
          <a:p>
            <a:fld id="{7D266651-02D9-C949-8344-2390968C25F3}" type="slidenum">
              <a:rPr lang="en-US" smtClean="0"/>
              <a:pPr/>
              <a:t>13</a:t>
            </a:fld>
            <a:endParaRPr lang="en-US" dirty="0"/>
          </a:p>
        </p:txBody>
      </p:sp>
    </p:spTree>
    <p:extLst>
      <p:ext uri="{BB962C8B-B14F-4D97-AF65-F5344CB8AC3E}">
        <p14:creationId xmlns:p14="http://schemas.microsoft.com/office/powerpoint/2010/main" val="211720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3849B-5CA5-2BF3-E865-C427979F4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01CD1-A6C7-2530-9F97-18DA65FCD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05690-D415-C8D7-3B68-E48B2E746878}"/>
              </a:ext>
            </a:extLst>
          </p:cNvPr>
          <p:cNvSpPr>
            <a:spLocks noGrp="1"/>
          </p:cNvSpPr>
          <p:nvPr>
            <p:ph type="body" idx="1"/>
          </p:nvPr>
        </p:nvSpPr>
        <p:spPr/>
        <p:txBody>
          <a:bodyPr/>
          <a:lstStyle/>
          <a:p>
            <a:r>
              <a:rPr lang="en-US" dirty="0"/>
              <a:t>18</a:t>
            </a:r>
            <a:r>
              <a:rPr lang="en-US" baseline="0" dirty="0"/>
              <a:t>- </a:t>
            </a:r>
            <a:r>
              <a:rPr lang="en-US" dirty="0"/>
              <a:t>20[CY] Enrollment Outcomes</a:t>
            </a:r>
          </a:p>
          <a:p>
            <a:endParaRPr lang="en-US" dirty="0"/>
          </a:p>
          <a:p>
            <a:r>
              <a:rPr lang="en-US" b="1" dirty="0"/>
              <a:t>Responsible</a:t>
            </a:r>
            <a:r>
              <a:rPr lang="en-US" b="1" baseline="0" dirty="0"/>
              <a:t> to complete:  GSC</a:t>
            </a:r>
          </a:p>
          <a:p>
            <a:endParaRPr lang="en-US" baseline="0" dirty="0"/>
          </a:p>
          <a:p>
            <a:r>
              <a:rPr lang="en-US" b="1" baseline="0" dirty="0"/>
              <a:t>Source</a:t>
            </a:r>
            <a:r>
              <a:rPr lang="en-US" baseline="0" dirty="0"/>
              <a:t>:  prior year renewal proposal, carrier bills, FMR, census</a:t>
            </a:r>
          </a:p>
          <a:p>
            <a:r>
              <a:rPr lang="en-US" b="1" baseline="0" dirty="0"/>
              <a:t>Notes</a:t>
            </a:r>
            <a:r>
              <a:rPr lang="en-US" baseline="0" dirty="0"/>
              <a:t>:  </a:t>
            </a:r>
            <a:r>
              <a:rPr lang="en-US" dirty="0"/>
              <a:t>CST must provide links to the desired data source (because this data is available in multiple sources, we want to avoid the GSC using a different source than the CST wants, thus requiring a rework). There are 3 plan types, reference by deductible type. </a:t>
            </a:r>
            <a:endParaRPr lang="en-US" baseline="0" dirty="0"/>
          </a:p>
          <a:p>
            <a:endParaRPr lang="en-US" dirty="0"/>
          </a:p>
          <a:p>
            <a:pPr defTabSz="457133">
              <a:defRPr/>
            </a:pPr>
            <a:r>
              <a:rPr lang="en-US" b="1" dirty="0"/>
              <a:t>DMS link: 2023 enrollment:</a:t>
            </a:r>
            <a:r>
              <a:rPr lang="en-US" b="1" baseline="0" dirty="0"/>
              <a:t> https://gbsdms.ajgco.com/oklahoma-city/Accounts/City%20National%20Bank%20Lawton/City%20National%20Bank_Invoice_BCBSOK_Medical%20Dental_20230101.pdf</a:t>
            </a:r>
          </a:p>
          <a:p>
            <a:pPr defTabSz="457133">
              <a:defRPr/>
            </a:pPr>
            <a:r>
              <a:rPr lang="en-US" b="1" baseline="0" dirty="0"/>
              <a:t>2022 enrollment: https://gbsdms.ajgco.com/oklahoma-city/Accounts/City%20National%20Bank%20Lawton/City%20National%20Bank%20_Marketin%20Spreadsheet_COMBINED_20220101.xlsm</a:t>
            </a:r>
            <a:endParaRPr lang="en-US" b="1" dirty="0"/>
          </a:p>
          <a:p>
            <a:endParaRPr lang="en-US" dirty="0"/>
          </a:p>
        </p:txBody>
      </p:sp>
      <p:sp>
        <p:nvSpPr>
          <p:cNvPr id="4" name="Slide Number Placeholder 3">
            <a:extLst>
              <a:ext uri="{FF2B5EF4-FFF2-40B4-BE49-F238E27FC236}">
                <a16:creationId xmlns:a16="http://schemas.microsoft.com/office/drawing/2014/main" id="{ACC3EFC9-6AFC-D92A-3A7C-576A4903901A}"/>
              </a:ext>
            </a:extLst>
          </p:cNvPr>
          <p:cNvSpPr>
            <a:spLocks noGrp="1"/>
          </p:cNvSpPr>
          <p:nvPr>
            <p:ph type="sldNum" sz="quarter" idx="10"/>
          </p:nvPr>
        </p:nvSpPr>
        <p:spPr/>
        <p:txBody>
          <a:bodyPr/>
          <a:lstStyle/>
          <a:p>
            <a:fld id="{7D266651-02D9-C949-8344-2390968C25F3}" type="slidenum">
              <a:rPr lang="en-US" smtClean="0"/>
              <a:pPr/>
              <a:t>14</a:t>
            </a:fld>
            <a:endParaRPr lang="en-US" dirty="0"/>
          </a:p>
        </p:txBody>
      </p:sp>
    </p:spTree>
    <p:extLst>
      <p:ext uri="{BB962C8B-B14F-4D97-AF65-F5344CB8AC3E}">
        <p14:creationId xmlns:p14="http://schemas.microsoft.com/office/powerpoint/2010/main" val="1827401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68B6-8054-A0C5-A878-12981300F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0CC22-D2B1-0682-6EC9-C68FA3C85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3FFBD-5CFB-736F-F672-3BA7692D7FEF}"/>
              </a:ext>
            </a:extLst>
          </p:cNvPr>
          <p:cNvSpPr>
            <a:spLocks noGrp="1"/>
          </p:cNvSpPr>
          <p:nvPr>
            <p:ph type="body" idx="1"/>
          </p:nvPr>
        </p:nvSpPr>
        <p:spPr/>
        <p:txBody>
          <a:bodyPr/>
          <a:lstStyle/>
          <a:p>
            <a:r>
              <a:rPr lang="en-US" dirty="0"/>
              <a:t>18</a:t>
            </a:r>
            <a:r>
              <a:rPr lang="en-US" baseline="0" dirty="0"/>
              <a:t>- </a:t>
            </a:r>
            <a:r>
              <a:rPr lang="en-US" dirty="0"/>
              <a:t>20[CY] Enrollment Outcomes</a:t>
            </a:r>
          </a:p>
          <a:p>
            <a:endParaRPr lang="en-US" dirty="0"/>
          </a:p>
          <a:p>
            <a:r>
              <a:rPr lang="en-US" b="1" dirty="0"/>
              <a:t>Responsible</a:t>
            </a:r>
            <a:r>
              <a:rPr lang="en-US" b="1" baseline="0" dirty="0"/>
              <a:t> to complete:  GSC</a:t>
            </a:r>
          </a:p>
          <a:p>
            <a:endParaRPr lang="en-US" baseline="0" dirty="0"/>
          </a:p>
          <a:p>
            <a:r>
              <a:rPr lang="en-US" b="1" baseline="0" dirty="0"/>
              <a:t>Source</a:t>
            </a:r>
            <a:r>
              <a:rPr lang="en-US" baseline="0" dirty="0"/>
              <a:t>:  prior year renewal proposal, carrier bills, FMR, census</a:t>
            </a:r>
          </a:p>
          <a:p>
            <a:r>
              <a:rPr lang="en-US" b="1" baseline="0" dirty="0"/>
              <a:t>Notes</a:t>
            </a:r>
            <a:r>
              <a:rPr lang="en-US" baseline="0" dirty="0"/>
              <a:t>:  </a:t>
            </a:r>
            <a:r>
              <a:rPr lang="en-US" dirty="0"/>
              <a:t>CST must provide links to the desired data source (because this data is available in multiple sources, we want to avoid the GSC using a different source than the CST wants, thus requiring a rework). There are 3 plan types, reference by deductible type. </a:t>
            </a:r>
            <a:endParaRPr lang="en-US" baseline="0" dirty="0"/>
          </a:p>
          <a:p>
            <a:endParaRPr lang="en-US" dirty="0"/>
          </a:p>
          <a:p>
            <a:pPr defTabSz="457133">
              <a:defRPr/>
            </a:pPr>
            <a:r>
              <a:rPr lang="en-US" b="1" dirty="0"/>
              <a:t>DMS link: 2023 enrollment:</a:t>
            </a:r>
            <a:r>
              <a:rPr lang="en-US" b="1" baseline="0" dirty="0"/>
              <a:t> https://gbsdms.ajgco.com/oklahoma-city/Accounts/City%20National%20Bank%20Lawton/City%20National%20Bank_Invoice_BCBSOK_Medical%20Dental_20230101.pdf</a:t>
            </a:r>
          </a:p>
          <a:p>
            <a:pPr defTabSz="457133">
              <a:defRPr/>
            </a:pPr>
            <a:r>
              <a:rPr lang="en-US" b="1" baseline="0" dirty="0"/>
              <a:t>2022 enrollment: https://gbsdms.ajgco.com/oklahoma-city/Accounts/City%20National%20Bank%20Lawton/City%20National%20Bank%20_Marketin%20Spreadsheet_COMBINED_20220101.xlsm</a:t>
            </a:r>
            <a:endParaRPr lang="en-US" b="1" dirty="0"/>
          </a:p>
          <a:p>
            <a:endParaRPr lang="en-US" dirty="0"/>
          </a:p>
        </p:txBody>
      </p:sp>
      <p:sp>
        <p:nvSpPr>
          <p:cNvPr id="4" name="Slide Number Placeholder 3">
            <a:extLst>
              <a:ext uri="{FF2B5EF4-FFF2-40B4-BE49-F238E27FC236}">
                <a16:creationId xmlns:a16="http://schemas.microsoft.com/office/drawing/2014/main" id="{C432D989-8CBC-A22B-C677-42D528B9E2F1}"/>
              </a:ext>
            </a:extLst>
          </p:cNvPr>
          <p:cNvSpPr>
            <a:spLocks noGrp="1"/>
          </p:cNvSpPr>
          <p:nvPr>
            <p:ph type="sldNum" sz="quarter" idx="10"/>
          </p:nvPr>
        </p:nvSpPr>
        <p:spPr/>
        <p:txBody>
          <a:bodyPr/>
          <a:lstStyle/>
          <a:p>
            <a:fld id="{7D266651-02D9-C949-8344-2390968C25F3}" type="slidenum">
              <a:rPr lang="en-US" smtClean="0"/>
              <a:pPr/>
              <a:t>15</a:t>
            </a:fld>
            <a:endParaRPr lang="en-US" dirty="0"/>
          </a:p>
        </p:txBody>
      </p:sp>
    </p:spTree>
    <p:extLst>
      <p:ext uri="{BB962C8B-B14F-4D97-AF65-F5344CB8AC3E}">
        <p14:creationId xmlns:p14="http://schemas.microsoft.com/office/powerpoint/2010/main" val="261548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87ACD3CF-780E-46EF-B449-20716C9C5B07}" type="slidenum">
              <a:rPr lang="en-US" smtClean="0"/>
              <a:pPr/>
              <a:t>16</a:t>
            </a:fld>
            <a:r>
              <a:rPr lang="en-US" dirty="0"/>
              <a:t>- Divider</a:t>
            </a:r>
            <a:r>
              <a:rPr lang="en-US" baseline="0" dirty="0"/>
              <a:t> slide</a:t>
            </a:r>
          </a:p>
          <a:p>
            <a:endParaRPr lang="en-US" baseline="0" dirty="0"/>
          </a:p>
          <a:p>
            <a:r>
              <a:rPr lang="en-US" b="1" baseline="0" dirty="0"/>
              <a:t>Responsible to complete:  GSC</a:t>
            </a:r>
            <a:endParaRPr lang="en-US" b="1" dirty="0"/>
          </a:p>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16</a:t>
            </a:fld>
            <a:endParaRPr lang="en-US" dirty="0"/>
          </a:p>
        </p:txBody>
      </p:sp>
    </p:spTree>
    <p:extLst>
      <p:ext uri="{BB962C8B-B14F-4D97-AF65-F5344CB8AC3E}">
        <p14:creationId xmlns:p14="http://schemas.microsoft.com/office/powerpoint/2010/main" val="359442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6DFCE-9414-F1EA-8320-56C6A3A22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95F4D-A084-F8DE-9ECE-52182422C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ECE6D-4F15-D35E-FDDB-7C208B84CAA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sng" baseline="0" dirty="0"/>
              <a:t>There are four main areas of cost to the employer in the cancer care continuum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u="sng" baseline="0" dirty="0"/>
              <a:t> I’ll walk you thru a few points for each. </a:t>
            </a:r>
            <a:r>
              <a:rPr lang="en-US" i="1" u="sng" baseline="0" dirty="0"/>
              <a:t>(Choose items that fit your client’s specific situation and population needs to discuss)</a:t>
            </a:r>
          </a:p>
          <a:p>
            <a:r>
              <a:rPr lang="en-US" baseline="0" dirty="0"/>
              <a:t>1) </a:t>
            </a:r>
            <a:r>
              <a:rPr lang="en-US" b="1" dirty="0"/>
              <a:t>First, understand the population’s </a:t>
            </a:r>
            <a:r>
              <a:rPr lang="en-US" b="1" baseline="0" dirty="0"/>
              <a:t>cancer risk and finding cancers earlier</a:t>
            </a:r>
            <a:endParaRPr lang="en-US" b="1" dirty="0"/>
          </a:p>
          <a:p>
            <a:pPr marL="457200" lvl="1" indent="0">
              <a:buNone/>
            </a:pPr>
            <a:r>
              <a:rPr lang="en-US" dirty="0">
                <a:solidFill>
                  <a:srgbClr val="C00000"/>
                </a:solidFill>
              </a:rPr>
              <a:t>Contributing</a:t>
            </a:r>
            <a:r>
              <a:rPr lang="en-US" baseline="0" dirty="0">
                <a:solidFill>
                  <a:srgbClr val="C00000"/>
                </a:solidFill>
              </a:rPr>
              <a:t> factors  for cancer include ones we all know: healthy eating, increase physical activity, decrease alcohol intake, don’t smoke and reduce environmental risks factors</a:t>
            </a:r>
          </a:p>
          <a:p>
            <a:pPr marL="457200" lvl="1" indent="0">
              <a:buNone/>
            </a:pPr>
            <a:r>
              <a:rPr lang="en-US" b="1" baseline="0" dirty="0">
                <a:solidFill>
                  <a:srgbClr val="C00000"/>
                </a:solidFill>
              </a:rPr>
              <a:t>what’s often overlooked is that obesity </a:t>
            </a:r>
            <a:r>
              <a:rPr lang="en-US" baseline="0" dirty="0">
                <a:solidFill>
                  <a:srgbClr val="C00000"/>
                </a:solidFill>
              </a:rPr>
              <a:t>is a significant risk for at least 13 cancers, including kidney, pancreatic, esophageal, stomach and others…</a:t>
            </a:r>
          </a:p>
          <a:p>
            <a:pPr marL="457200" lvl="1" indent="0">
              <a:buNone/>
            </a:pPr>
            <a:r>
              <a:rPr lang="en-US" baseline="0" dirty="0">
                <a:solidFill>
                  <a:srgbClr val="C00000"/>
                </a:solidFill>
              </a:rPr>
              <a:t>this is significant, given that 42% of the US adult population is considered obese</a:t>
            </a:r>
            <a:endParaRPr lang="en-US" dirty="0">
              <a:solidFill>
                <a:srgbClr val="C00000"/>
              </a:solidFill>
            </a:endParaRPr>
          </a:p>
          <a:p>
            <a:endParaRPr lang="en-US" dirty="0"/>
          </a:p>
          <a:p>
            <a:r>
              <a:rPr lang="en-US" dirty="0"/>
              <a:t>2) </a:t>
            </a:r>
            <a:r>
              <a:rPr lang="en-US" b="1" dirty="0"/>
              <a:t>Diagnosis</a:t>
            </a:r>
            <a:r>
              <a:rPr lang="en-US" b="1" baseline="0" dirty="0"/>
              <a:t> and treatment-often the most costly cancer phase</a:t>
            </a:r>
          </a:p>
          <a:p>
            <a:pPr marL="628650" lvl="1" indent="-171450">
              <a:buFont typeface="Courier New" panose="02070309020205020404" pitchFamily="49" charset="0"/>
              <a:buChar char="o"/>
            </a:pPr>
            <a:r>
              <a:rPr lang="en-US" baseline="0" dirty="0"/>
              <a:t>Chemotherapy/specialty drugs are often a big part of that cost</a:t>
            </a:r>
          </a:p>
          <a:p>
            <a:pPr marL="1085850" lvl="2" indent="-171450">
              <a:buFont typeface="Wingdings" panose="05000000000000000000" pitchFamily="2" charset="2"/>
              <a:buChar char="§"/>
            </a:pPr>
            <a:r>
              <a:rPr lang="en-US" baseline="0" dirty="0"/>
              <a:t>One of these, Immunotherapy, is a true game changer. Easy way to think of it is: Some chemotherapy typically kills healthy cells in the body, not just the cancer cells—so lots of side effects, often developing additional problems to the cancer.</a:t>
            </a:r>
          </a:p>
          <a:p>
            <a:pPr marL="1085850" lvl="2" indent="-171450">
              <a:buFont typeface="Wingdings" panose="05000000000000000000" pitchFamily="2" charset="2"/>
              <a:buChar char="§"/>
            </a:pPr>
            <a:r>
              <a:rPr lang="en-US" baseline="0" dirty="0"/>
              <a:t>The newer treatments, such as immunotherapy, are more targeted. They use your own immune system and selectively target just the cancer cells– which minimizes treatment side effects and better outcomes-- but currently it comes with a high price tag</a:t>
            </a:r>
          </a:p>
          <a:p>
            <a:pPr marL="628650" lvl="1" indent="-171450">
              <a:buFont typeface="Courier New" panose="02070309020205020404" pitchFamily="49" charset="0"/>
              <a:buChar char="o"/>
            </a:pPr>
            <a:r>
              <a:rPr lang="en-US" u="none" baseline="0" dirty="0"/>
              <a:t>Offering a </a:t>
            </a:r>
            <a:r>
              <a:rPr lang="en-US" b="1" u="none" baseline="0" dirty="0"/>
              <a:t>second opinion program </a:t>
            </a:r>
            <a:r>
              <a:rPr lang="en-US" u="none" baseline="0" dirty="0"/>
              <a:t>can be very important with cancer diagnosis</a:t>
            </a:r>
          </a:p>
          <a:p>
            <a:pPr marL="1085850" marR="0" lvl="2"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u="none" baseline="0" dirty="0"/>
              <a:t>Recent studies have shown that 1 in every 5 patients with a dx of cancer may have the wrong diagnosis </a:t>
            </a:r>
          </a:p>
          <a:p>
            <a:pPr marL="1085850" lvl="2" indent="-171450">
              <a:buFont typeface="Courier New" panose="02070309020205020404" pitchFamily="49" charset="0"/>
              <a:buChar char="o"/>
            </a:pPr>
            <a:r>
              <a:rPr lang="en-US" u="none" baseline="0" dirty="0"/>
              <a:t>No one wants to waste money for a treatment that isn’t working</a:t>
            </a:r>
          </a:p>
          <a:p>
            <a:pPr marL="1085850" lvl="2" indent="-171450">
              <a:buFont typeface="Courier New" panose="02070309020205020404" pitchFamily="49" charset="0"/>
              <a:buChar char="o"/>
            </a:pPr>
            <a:r>
              <a:rPr lang="en-US" u="none" baseline="0" dirty="0"/>
              <a:t>A wrong diagnosis of cancer, or the wrong type of cancer diagnosed can lead to over treatment, under treatment or simply the wrong treatment all together</a:t>
            </a:r>
          </a:p>
          <a:p>
            <a:pPr lvl="1"/>
            <a:r>
              <a:rPr lang="en-US" sz="1200" kern="1200" dirty="0">
                <a:solidFill>
                  <a:schemeClr val="tx1"/>
                </a:solidFill>
                <a:effectLst/>
                <a:latin typeface="+mn-lt"/>
                <a:ea typeface="+mn-ea"/>
                <a:cs typeface="+mn-cs"/>
              </a:rPr>
              <a:t>  </a:t>
            </a:r>
            <a:endParaRPr lang="en-US" baseline="0" dirty="0"/>
          </a:p>
          <a:p>
            <a:r>
              <a:rPr lang="en-US" baseline="0" dirty="0"/>
              <a:t>3) Remember that </a:t>
            </a:r>
            <a:r>
              <a:rPr lang="en-US" b="1" baseline="0" dirty="0"/>
              <a:t>Cancer is a chronic condition—it doesn’t go away, it is ongoing vigilance, surveillance and screening- monitoring for early signs of cancer reoccurrence, new cancers and taking care of the whole body, including mental health needs</a:t>
            </a:r>
          </a:p>
          <a:p>
            <a:r>
              <a:rPr lang="en-US" baseline="0" dirty="0"/>
              <a:t>	Ongoing support consideration are in the grey arrow… AND are typically needed across the three phases.</a:t>
            </a:r>
          </a:p>
          <a:p>
            <a:r>
              <a:rPr lang="en-US" baseline="0" dirty="0"/>
              <a:t>		</a:t>
            </a:r>
          </a:p>
          <a:p>
            <a:r>
              <a:rPr lang="en-US" baseline="0" dirty="0"/>
              <a:t>4) The final phase is typically when the cancer has metastasized, or spread and is no longer treatable.  Strong care navigation programs can help to advocate palliative care and hospice for patients. Palliative care and/or hospice (when the time is right) typically either reduces overall cost or is cost neutral and improves quality of life and end-of-life experience for the patient and their loved ones.</a:t>
            </a:r>
          </a:p>
          <a:p>
            <a:endParaRPr lang="en-US" baseline="0" dirty="0"/>
          </a:p>
          <a:p>
            <a:r>
              <a:rPr lang="en-US" baseline="0" dirty="0"/>
              <a:t>What is more challenging for the health care system, is making sure patients are identified for palliative care and hospice in a timely manner-- when the member and their loved ones can actually benefit from the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Cost Savings Associated With Palliative Care Among Older Adults With Advanced Cancer - PubMed (nih.gov)</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hlinkClick r:id="rId4"/>
              </a:rPr>
              <a:t>palliative_care_effects_on_costs_11-18-22_update.pdf (fightcancer.org)</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Consultants:</a:t>
            </a:r>
          </a:p>
          <a:p>
            <a:r>
              <a:rPr lang="en-US" baseline="0" dirty="0"/>
              <a:t>Use slide 11, The Cancer Care Continuum (Employer Strategies) as a reference to customize this slide so it reflects the client’s unique situation and needs—and will better support the client conversation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See additional actions or considerations below:</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u="sng" baseline="0" dirty="0"/>
              <a:t>Screening and Early Detection– </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Work with health plan or vendor partners to identify high risk employees and notifying them when they are due for a cancer screening</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Consider offering an incentive to complete cancer screenings</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Explore alternative screening options, including at-home tests, when possible, to reduce barriers and improve screening rates</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Consider covering MCED tests for eligible employees/family members</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u="non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2</a:t>
            </a:r>
            <a:r>
              <a:rPr lang="en-US" u="sng" baseline="0" dirty="0"/>
              <a:t>) Diagnosis and Treatment</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baseline="0" dirty="0"/>
              <a:t>Cancer COEs</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provides employees to high quality providers and can be particularly helpful for rare, aggressive and difficult-to-treat cancers</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Ideally, offer travel and accommodation assistance support</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Consider offering incentive to increase utilization e.g., enhanced co insurance deductible to cover COE use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u="sng" baseline="0" dirty="0"/>
              <a:t>Second Opinion</a:t>
            </a:r>
          </a:p>
          <a:p>
            <a:pPr marL="628650" lvl="1" indent="-171450">
              <a:buClr>
                <a:srgbClr val="6FACDE"/>
              </a:buClr>
              <a:buFont typeface="Arial" panose="020B0604020202020204" pitchFamily="34" charset="0"/>
              <a:buChar char="•"/>
              <a:defRPr/>
            </a:pPr>
            <a:r>
              <a:rPr lang="en-US" sz="1200" dirty="0">
                <a:cs typeface="Fira Sans"/>
              </a:rPr>
              <a:t>Cover a Second Opinion service to confirm a cancer diagnosis and staging prior to cancer treatment </a:t>
            </a:r>
          </a:p>
          <a:p>
            <a:pPr marL="457200" lvl="1" indent="0">
              <a:buClr>
                <a:srgbClr val="6FACDE"/>
              </a:buClr>
              <a:buFont typeface="Arial" panose="020B0604020202020204" pitchFamily="34" charset="0"/>
              <a:buNone/>
              <a:defRPr/>
            </a:pPr>
            <a:r>
              <a:rPr lang="en-US" sz="1200" u="sng" dirty="0">
                <a:cs typeface="Fira Sans"/>
              </a:rPr>
              <a:t>Clinical Trials</a:t>
            </a:r>
          </a:p>
          <a:p>
            <a:pPr marL="628650" lvl="1" indent="-171450">
              <a:buClr>
                <a:srgbClr val="6FACDE"/>
              </a:buClr>
              <a:buFont typeface="Arial" panose="020B0604020202020204" pitchFamily="34" charset="0"/>
              <a:buChar char="•"/>
              <a:defRPr/>
            </a:pPr>
            <a:r>
              <a:rPr lang="en-US" sz="1200" dirty="0">
                <a:cs typeface="Fira Sans"/>
              </a:rPr>
              <a:t>Work with health plan partners to ensure equitable access to clinical trials. Consider offering a concierge service to provide support to</a:t>
            </a:r>
            <a:r>
              <a:rPr lang="en-US" sz="1200" baseline="0" dirty="0">
                <a:cs typeface="Fira Sans"/>
              </a:rPr>
              <a:t> employees/dependents enrolled in a trial</a:t>
            </a:r>
            <a:endParaRPr lang="en-US" sz="1200" dirty="0">
              <a:cs typeface="Fira Sans"/>
            </a:endParaRPr>
          </a:p>
          <a:p>
            <a:pPr marL="457200" lvl="1" indent="0">
              <a:buClr>
                <a:srgbClr val="6FACDE"/>
              </a:buClr>
              <a:buFont typeface="Arial" panose="020B0604020202020204" pitchFamily="34" charset="0"/>
              <a:buNone/>
              <a:defRPr/>
            </a:pPr>
            <a:r>
              <a:rPr lang="en-US" sz="1200" u="sng" baseline="0" dirty="0"/>
              <a:t>Immunotherapies and Precision Medicine</a:t>
            </a:r>
          </a:p>
          <a:p>
            <a:pPr marL="628650" lvl="1" indent="-171450">
              <a:buClr>
                <a:srgbClr val="6FACDE"/>
              </a:buClr>
              <a:buFont typeface="Arial" panose="020B0604020202020204" pitchFamily="34" charset="0"/>
              <a:buChar char="•"/>
              <a:defRPr/>
            </a:pPr>
            <a:r>
              <a:rPr lang="en-US" sz="1200" u="none" baseline="0" dirty="0"/>
              <a:t>When appropriate, provide coverage of immunotherapies and precision medicine</a:t>
            </a:r>
          </a:p>
          <a:p>
            <a:pPr marL="1085850" lvl="2" indent="-171450">
              <a:buClr>
                <a:srgbClr val="6FACDE"/>
              </a:buClr>
              <a:buFont typeface="Arial" panose="020B0604020202020204" pitchFamily="34" charset="0"/>
              <a:buChar char="•"/>
              <a:defRPr/>
            </a:pPr>
            <a:r>
              <a:rPr lang="en-US" u="none" baseline="0" dirty="0"/>
              <a:t>Work with Gallagher pharmacy practice for additional strategies to help anticipate and manage costs in this growing area</a:t>
            </a:r>
          </a:p>
          <a:p>
            <a:pPr marL="1085850" lvl="2" indent="-171450">
              <a:buClr>
                <a:srgbClr val="6FACDE"/>
              </a:buClr>
              <a:buFont typeface="Arial" panose="020B0604020202020204" pitchFamily="34" charset="0"/>
              <a:buChar char="•"/>
              <a:defRPr/>
            </a:pPr>
            <a:r>
              <a:rPr lang="en-US" u="none" baseline="0" dirty="0"/>
              <a:t>Implement other high cost claims management strategies including stop loss when self-funded, site of care for infusions, etc.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u="sng"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3) </a:t>
            </a:r>
            <a:r>
              <a:rPr lang="en-US" u="sng" baseline="0" dirty="0"/>
              <a:t>Chronic condition management/support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Cancer care navigation services can be instrumental in this phase. We typically think that they support the diagnosis and treatment phase but the can be instrumental in improving access to ongoing follow-up care and providing ongoing support for the member with cancer, their family and their caregivers. This model has been shown to reduce gaps in care, lower healthcare costs and improve adherence to treatment plans—and re-engagement into primary care</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dirty="0">
                <a:solidFill>
                  <a:schemeClr val="tx1"/>
                </a:solidFill>
                <a:effectLst/>
                <a:latin typeface="+mn-lt"/>
                <a:ea typeface="+mn-ea"/>
                <a:cs typeface="+mn-cs"/>
                <a:hlinkClick r:id="rId5"/>
              </a:rPr>
              <a:t>https://www.journalofclinicalpathways.com/article/role-patient-navigation-improving-value-oncology-</a:t>
            </a:r>
            <a:r>
              <a:rPr lang="en-US" sz="1200" kern="1200" dirty="0">
                <a:solidFill>
                  <a:schemeClr val="tx1"/>
                </a:solidFill>
                <a:effectLst/>
                <a:latin typeface="+mn-lt"/>
                <a:ea typeface="+mn-ea"/>
                <a:cs typeface="+mn-cs"/>
              </a:rPr>
              <a:t>care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above navigation</a:t>
            </a:r>
            <a:r>
              <a:rPr lang="en-US" sz="1200" kern="1200" baseline="0" dirty="0">
                <a:solidFill>
                  <a:schemeClr val="tx1"/>
                </a:solidFill>
                <a:effectLst/>
                <a:latin typeface="+mn-lt"/>
                <a:ea typeface="+mn-ea"/>
                <a:cs typeface="+mn-cs"/>
              </a:rPr>
              <a:t> support can be from a third party vendor, from the health plan, from the health system or some combination</a:t>
            </a:r>
            <a:endParaRPr lang="en-US" sz="1200" kern="1200" dirty="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4) </a:t>
            </a:r>
            <a:r>
              <a:rPr lang="en-US" u="sng" baseline="0" dirty="0"/>
              <a:t>Palliative care-</a:t>
            </a:r>
            <a:r>
              <a:rPr lang="en-US" baseline="0" dirty="0"/>
              <a:t>-Ask your health plan how they are integrating palliative care into their cancer care management programs, including in the cancer COEs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	</a:t>
            </a:r>
            <a:r>
              <a:rPr lang="en-US" u="sng" baseline="0" dirty="0"/>
              <a:t>Advanced Directives </a:t>
            </a:r>
            <a:r>
              <a:rPr lang="en-US" baseline="0" dirty="0"/>
              <a:t>are important to be completed </a:t>
            </a:r>
            <a:r>
              <a:rPr lang="en-US" i="1" baseline="0" dirty="0"/>
              <a:t>before </a:t>
            </a:r>
            <a:r>
              <a:rPr lang="en-US" baseline="0" dirty="0"/>
              <a:t>an individual is faced with a life-threatening condition and are unable to do so. They can often avoid confusion, unwanted interventions and heartache by making a 	patients wishes clear to family, friends and healthcare professionals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Offer employee education thru your EAP program and/or financial wellness initiative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5) </a:t>
            </a:r>
            <a:r>
              <a:rPr lang="en-US" u="sng" baseline="0" dirty="0"/>
              <a:t>Communication</a:t>
            </a:r>
            <a:r>
              <a:rPr lang="en-US" baseline="0" dirty="0"/>
              <a:t>-- Include plan to educate vendors and partners, too, so they can help ensure that employees are aware of and use the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	</a:t>
            </a: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baseline="0" dirty="0"/>
              <a:t>Besides the obvious cost influencers for cancer, it’s important to understand the financial impact at the member level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financial debt occurs</a:t>
            </a:r>
            <a:r>
              <a:rPr lang="en-US" sz="1200" baseline="0" dirty="0"/>
              <a:t> for </a:t>
            </a:r>
            <a:r>
              <a:rPr lang="en-US" sz="1200" dirty="0"/>
              <a:t>over half</a:t>
            </a:r>
            <a:r>
              <a:rPr lang="en-US" sz="1200" baseline="0" dirty="0"/>
              <a:t> </a:t>
            </a:r>
            <a:r>
              <a:rPr lang="en-US" sz="1200" dirty="0"/>
              <a:t>of people with cancer --</a:t>
            </a:r>
            <a:r>
              <a:rPr lang="en-US" sz="1200" baseline="0" dirty="0"/>
              <a:t> </a:t>
            </a:r>
            <a:r>
              <a:rPr lang="en-US" sz="1200" u="sng" baseline="0" dirty="0"/>
              <a:t>regardless of socio-economic status </a:t>
            </a:r>
            <a:r>
              <a:rPr lang="en-US" sz="1200" baseline="0" dirty="0"/>
              <a:t>(SES)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the right bar graph shows that almost half of individuals with cancer debt will delay or avoid treatment for serious conditions, including for their cancer treatment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Keep in mind that the challenges we have with DE&amp;I and SDOH, negatively impacts all aspects of cancer care- that includes: financial debt, early detection, cancer treatment availability and quality of the treatment—and ultimately in cancer outcomes and mortality rates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hlinkClick r:id="rId6"/>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baseline="0" dirty="0"/>
              <a:t>Additional resources for consultants:</a:t>
            </a:r>
            <a:r>
              <a:rPr lang="en-US" b="1" u="none"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7"/>
              </a:rPr>
              <a:t>Cancer Moonshot | The White House</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hlinkClick r:id="rId6"/>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6"/>
              </a:rPr>
              <a:t>New Study Examines The Rising Cost of Cancer Care | The AACR</a:t>
            </a:r>
            <a:endParaRPr lang="en-US" sz="1200" dirty="0"/>
          </a:p>
        </p:txBody>
      </p:sp>
      <p:sp>
        <p:nvSpPr>
          <p:cNvPr id="4" name="Slide Number Placeholder 3">
            <a:extLst>
              <a:ext uri="{FF2B5EF4-FFF2-40B4-BE49-F238E27FC236}">
                <a16:creationId xmlns:a16="http://schemas.microsoft.com/office/drawing/2014/main" id="{EA2A2B43-317B-8CE3-B112-ECBF6085E57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266651-02D9-C949-8344-2390968C25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16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9BABA-AE3C-FE95-974F-CDF827A1D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F2BE6-72DD-F9C2-9790-28E2087E5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8A6B7-459F-8B62-CFDC-6F262B94C03F}"/>
              </a:ext>
            </a:extLst>
          </p:cNvPr>
          <p:cNvSpPr>
            <a:spLocks noGrp="1"/>
          </p:cNvSpPr>
          <p:nvPr>
            <p:ph type="body" idx="1"/>
          </p:nvPr>
        </p:nvSpPr>
        <p:spPr/>
        <p:txBody>
          <a:bodyPr/>
          <a:lstStyle/>
          <a:p>
            <a:r>
              <a:rPr lang="en-US" sz="1000" b="0" kern="1200" dirty="0">
                <a:solidFill>
                  <a:schemeClr val="tx1"/>
                </a:solidFill>
                <a:effectLst/>
                <a:latin typeface="+mn-lt"/>
                <a:ea typeface="+mn-ea"/>
                <a:cs typeface="+mn-cs"/>
              </a:rPr>
              <a:t>One of the best ways at a population level that employers can take action is in screening and early detection. Seems like a “so what” but there are additional benefit designs and changes in cancer screenings that can be deployed.</a:t>
            </a:r>
          </a:p>
          <a:p>
            <a:endParaRPr lang="en-US" sz="1000" b="0"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This information on this</a:t>
            </a:r>
            <a:r>
              <a:rPr lang="en-US" sz="1000" b="0" kern="1200" baseline="0" dirty="0">
                <a:solidFill>
                  <a:schemeClr val="tx1"/>
                </a:solidFill>
                <a:effectLst/>
                <a:latin typeface="+mn-lt"/>
                <a:ea typeface="+mn-ea"/>
                <a:cs typeface="+mn-cs"/>
              </a:rPr>
              <a:t> slide </a:t>
            </a:r>
            <a:r>
              <a:rPr lang="en-US" sz="1000" b="0" kern="1200" dirty="0">
                <a:solidFill>
                  <a:schemeClr val="tx1"/>
                </a:solidFill>
                <a:effectLst/>
                <a:latin typeface="+mn-lt"/>
                <a:ea typeface="+mn-ea"/>
                <a:cs typeface="+mn-cs"/>
              </a:rPr>
              <a:t>is coming from Business Group on Health and their recently released</a:t>
            </a:r>
            <a:r>
              <a:rPr lang="en-US" sz="1000" b="0" kern="1200" baseline="0" dirty="0">
                <a:solidFill>
                  <a:schemeClr val="tx1"/>
                </a:solidFill>
                <a:effectLst/>
                <a:latin typeface="+mn-lt"/>
                <a:ea typeface="+mn-ea"/>
                <a:cs typeface="+mn-cs"/>
              </a:rPr>
              <a:t> 2024 Large Employer Health Care Strategy Survey</a:t>
            </a:r>
            <a:r>
              <a:rPr lang="en-US" sz="1000" b="0" kern="1200" dirty="0">
                <a:solidFill>
                  <a:schemeClr val="tx1"/>
                </a:solidFill>
                <a:effectLst/>
                <a:latin typeface="+mn-lt"/>
                <a:ea typeface="+mn-ea"/>
                <a:cs typeface="+mn-cs"/>
              </a:rPr>
              <a:t>: </a:t>
            </a:r>
          </a:p>
          <a:p>
            <a:endParaRPr lang="en-US" sz="1000" b="0" kern="1200" dirty="0">
              <a:solidFill>
                <a:schemeClr val="tx1"/>
              </a:solidFill>
              <a:effectLst/>
              <a:latin typeface="+mn-lt"/>
              <a:ea typeface="+mn-ea"/>
              <a:cs typeface="+mn-cs"/>
            </a:endParaRPr>
          </a:p>
          <a:p>
            <a:pPr lvl="0"/>
            <a:r>
              <a:rPr lang="en-US" sz="1000" b="0" kern="1200" dirty="0">
                <a:solidFill>
                  <a:schemeClr val="tx1"/>
                </a:solidFill>
                <a:effectLst/>
                <a:latin typeface="+mn-lt"/>
                <a:ea typeface="+mn-ea"/>
                <a:cs typeface="+mn-cs"/>
              </a:rPr>
              <a:t> 41% of employers are anticipating more late-stage cancer diagnoses due to delayed screenings and simply more complications or poorer outcomes due to care not received. </a:t>
            </a:r>
          </a:p>
          <a:p>
            <a:r>
              <a:rPr lang="en-US" sz="1000" b="0" kern="1200" dirty="0">
                <a:solidFill>
                  <a:schemeClr val="tx1"/>
                </a:solidFill>
                <a:effectLst/>
                <a:latin typeface="+mn-lt"/>
                <a:ea typeface="+mn-ea"/>
                <a:cs typeface="+mn-cs"/>
              </a:rPr>
              <a:t>	—a lingering effect of the pandemic,</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SDOH risks </a:t>
            </a:r>
            <a:r>
              <a:rPr lang="en-US" sz="1000" b="0" kern="1200" baseline="0" dirty="0">
                <a:solidFill>
                  <a:schemeClr val="tx1"/>
                </a:solidFill>
                <a:effectLst/>
                <a:latin typeface="+mn-lt"/>
                <a:ea typeface="+mn-ea"/>
                <a:cs typeface="+mn-cs"/>
              </a:rPr>
              <a:t>and other factors</a:t>
            </a:r>
          </a:p>
          <a:p>
            <a:endParaRPr lang="en-US" sz="10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sng" kern="1200" dirty="0">
                <a:solidFill>
                  <a:schemeClr val="tx1"/>
                </a:solidFill>
                <a:effectLst/>
                <a:latin typeface="+mn-lt"/>
                <a:ea typeface="+mn-ea"/>
                <a:cs typeface="+mn-cs"/>
              </a:rPr>
              <a:t>(Choose a few of the screening actions </a:t>
            </a:r>
            <a:r>
              <a:rPr lang="en-US" sz="1000" b="0" u="sng" kern="1200" baseline="0" dirty="0">
                <a:solidFill>
                  <a:schemeClr val="tx1"/>
                </a:solidFill>
                <a:effectLst/>
                <a:latin typeface="+mn-lt"/>
                <a:ea typeface="+mn-ea"/>
                <a:cs typeface="+mn-cs"/>
              </a:rPr>
              <a:t>that might address your client’s population needs or pain points—or use the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sng" kern="1200" baseline="0" dirty="0">
                <a:solidFill>
                  <a:schemeClr val="tx1"/>
                </a:solidFill>
                <a:effectLst/>
                <a:latin typeface="+mn-lt"/>
                <a:ea typeface="+mn-ea"/>
                <a:cs typeface="+mn-cs"/>
              </a:rPr>
              <a:t> </a:t>
            </a:r>
            <a:endParaRPr lang="en-US" sz="10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0" kern="1200" dirty="0">
                <a:solidFill>
                  <a:schemeClr val="tx1"/>
                </a:solidFill>
                <a:effectLst/>
                <a:latin typeface="+mn-lt"/>
                <a:ea typeface="+mn-ea"/>
                <a:cs typeface="+mn-cs"/>
              </a:rPr>
              <a:t>We’re seeing an uptick in education for Lung cancer screenings (in the form of a CXR). This is good news because we are seeing:</a:t>
            </a:r>
          </a:p>
          <a:p>
            <a:pPr lvl="2"/>
            <a:r>
              <a:rPr lang="en-US" sz="1000" b="0" kern="1200" dirty="0">
                <a:solidFill>
                  <a:schemeClr val="tx1"/>
                </a:solidFill>
                <a:effectLst/>
                <a:latin typeface="+mn-lt"/>
                <a:ea typeface="+mn-ea"/>
                <a:cs typeface="+mn-cs"/>
              </a:rPr>
              <a:t>An increase in lung cancer for never smokers- currently about 20% and is higher in women</a:t>
            </a:r>
          </a:p>
          <a:p>
            <a:pPr lvl="2"/>
            <a:r>
              <a:rPr lang="en-US" sz="1000" b="0" kern="1200" dirty="0">
                <a:solidFill>
                  <a:schemeClr val="tx1"/>
                </a:solidFill>
                <a:effectLst/>
                <a:latin typeface="+mn-lt"/>
                <a:ea typeface="+mn-ea"/>
                <a:cs typeface="+mn-cs"/>
              </a:rPr>
              <a:t>Pollution, climate change also may increase lung cancer rates in the future and will increase in screening importance</a:t>
            </a:r>
          </a:p>
          <a:p>
            <a:pPr lvl="2"/>
            <a:endParaRPr lang="en-US" sz="10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000" b="0" kern="1200" dirty="0">
                <a:solidFill>
                  <a:schemeClr val="tx1"/>
                </a:solidFill>
                <a:effectLst/>
                <a:latin typeface="+mn-lt"/>
                <a:ea typeface="+mn-ea"/>
                <a:cs typeface="+mn-cs"/>
              </a:rPr>
              <a:t>A</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new option that 17% of clients are implementing in 2024, is to remove age limits for preventive screenings</a:t>
            </a:r>
          </a:p>
          <a:p>
            <a:r>
              <a:rPr lang="en-US" sz="1000" b="0" kern="1200" dirty="0">
                <a:solidFill>
                  <a:schemeClr val="tx1"/>
                </a:solidFill>
                <a:effectLst/>
                <a:latin typeface="+mn-lt"/>
                <a:ea typeface="+mn-ea"/>
                <a:cs typeface="+mn-cs"/>
              </a:rPr>
              <a:t>	We’re not sure what this will look like but it will be interesting to watch and see if screening rates are improving and what impact on cost, if any, it has to employers</a:t>
            </a:r>
          </a:p>
          <a:p>
            <a:endParaRPr lang="en-US" sz="10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000" b="0" kern="1200" dirty="0">
                <a:solidFill>
                  <a:schemeClr val="tx1"/>
                </a:solidFill>
                <a:effectLst/>
                <a:latin typeface="+mn-lt"/>
                <a:ea typeface="+mn-ea"/>
                <a:cs typeface="+mn-cs"/>
              </a:rPr>
              <a:t>Employers recognize that early detection can save costs—and lives…We have a new diagnostic test on the market (multi-early cancer detection) that deserves</a:t>
            </a:r>
            <a:r>
              <a:rPr lang="en-US" sz="1000" b="0" kern="1200" baseline="0" dirty="0">
                <a:solidFill>
                  <a:schemeClr val="tx1"/>
                </a:solidFill>
                <a:effectLst/>
                <a:latin typeface="+mn-lt"/>
                <a:ea typeface="+mn-ea"/>
                <a:cs typeface="+mn-cs"/>
              </a:rPr>
              <a:t> our attention</a:t>
            </a:r>
            <a:endParaRPr lang="en-US" sz="1000" b="0" kern="1200" dirty="0">
              <a:solidFill>
                <a:schemeClr val="tx1"/>
              </a:solidFill>
              <a:effectLst/>
              <a:latin typeface="+mn-lt"/>
              <a:ea typeface="+mn-ea"/>
              <a:cs typeface="+mn-cs"/>
            </a:endParaRPr>
          </a:p>
          <a:p>
            <a:endParaRPr lang="en-US" sz="1000" b="0"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	 </a:t>
            </a:r>
          </a:p>
          <a:p>
            <a:r>
              <a:rPr lang="en-US" sz="1000" b="1" u="sng" kern="1200" dirty="0">
                <a:solidFill>
                  <a:schemeClr val="tx1"/>
                </a:solidFill>
                <a:effectLst/>
                <a:latin typeface="+mn-lt"/>
                <a:ea typeface="+mn-ea"/>
                <a:cs typeface="+mn-cs"/>
              </a:rPr>
              <a:t>Consultants:</a:t>
            </a:r>
          </a:p>
          <a:p>
            <a:pPr marL="0" indent="0">
              <a:buFont typeface="Arial" panose="020B0604020202020204" pitchFamily="34" charset="0"/>
              <a:buNone/>
            </a:pPr>
            <a:r>
              <a:rPr lang="en-US" sz="1000" b="1" u="sng" kern="1200" dirty="0">
                <a:solidFill>
                  <a:schemeClr val="tx1"/>
                </a:solidFill>
                <a:effectLst/>
                <a:latin typeface="+mn-lt"/>
                <a:ea typeface="+mn-ea"/>
                <a:cs typeface="+mn-cs"/>
              </a:rPr>
              <a:t>When sharing this slide with a client, if</a:t>
            </a:r>
            <a:r>
              <a:rPr lang="en-US" sz="1000" b="1" u="sng" kern="1200" baseline="0" dirty="0">
                <a:solidFill>
                  <a:schemeClr val="tx1"/>
                </a:solidFill>
                <a:effectLst/>
                <a:latin typeface="+mn-lt"/>
                <a:ea typeface="+mn-ea"/>
                <a:cs typeface="+mn-cs"/>
              </a:rPr>
              <a:t> possible, know the client’s current preventive screening rates, pain points and trend trajectory prior to discussing options in your strategy discussion.</a:t>
            </a:r>
          </a:p>
          <a:p>
            <a:pPr marL="0" indent="0">
              <a:buFont typeface="Arial" panose="020B0604020202020204" pitchFamily="34" charset="0"/>
              <a:buNone/>
            </a:pPr>
            <a:endParaRPr lang="en-US" sz="1000" b="1" u="sng" kern="1200" dirty="0">
              <a:solidFill>
                <a:schemeClr val="tx1"/>
              </a:solidFill>
              <a:effectLst/>
              <a:latin typeface="+mn-lt"/>
              <a:ea typeface="+mn-ea"/>
              <a:cs typeface="+mn-cs"/>
            </a:endParaRPr>
          </a:p>
          <a:p>
            <a:pPr marL="0" indent="0">
              <a:buFont typeface="Arial" panose="020B0604020202020204" pitchFamily="34" charset="0"/>
              <a:buNone/>
            </a:pPr>
            <a:r>
              <a:rPr lang="en-US" sz="1000" b="0" u="none" kern="1200" dirty="0">
                <a:solidFill>
                  <a:schemeClr val="tx1"/>
                </a:solidFill>
                <a:effectLst/>
                <a:latin typeface="+mn-lt"/>
                <a:ea typeface="+mn-ea"/>
                <a:cs typeface="+mn-cs"/>
              </a:rPr>
              <a:t>Preventive</a:t>
            </a:r>
            <a:r>
              <a:rPr lang="en-US" sz="1000" b="0" u="none" kern="1200" baseline="0" dirty="0">
                <a:solidFill>
                  <a:schemeClr val="tx1"/>
                </a:solidFill>
                <a:effectLst/>
                <a:latin typeface="+mn-lt"/>
                <a:ea typeface="+mn-ea"/>
                <a:cs typeface="+mn-cs"/>
              </a:rPr>
              <a:t> screening costs can be a barrier. Several of the above actions are removing additional cost barriers to increase engagement in cancer screenings.</a:t>
            </a:r>
          </a:p>
          <a:p>
            <a:pPr marL="457200" lvl="1" indent="0">
              <a:buFont typeface="Arial" panose="020B0604020202020204" pitchFamily="34" charset="0"/>
              <a:buNone/>
            </a:pPr>
            <a:r>
              <a:rPr lang="en-US" sz="1000" b="0" u="none" kern="1200" baseline="0" dirty="0">
                <a:solidFill>
                  <a:schemeClr val="tx1"/>
                </a:solidFill>
                <a:effectLst/>
                <a:latin typeface="+mn-lt"/>
                <a:ea typeface="+mn-ea"/>
                <a:cs typeface="+mn-cs"/>
              </a:rPr>
              <a:t> A May 2023 study by ACS of cancer survivors showed (</a:t>
            </a:r>
            <a:r>
              <a:rPr lang="en-US" sz="1000" dirty="0">
                <a:hlinkClick r:id="rId3"/>
              </a:rPr>
              <a:t>Survivor Views | American Cancer Society Cancer Action Network (fightcancer.org)</a:t>
            </a:r>
            <a:r>
              <a:rPr lang="en-US" sz="1000" dirty="0"/>
              <a:t>)</a:t>
            </a:r>
            <a:r>
              <a:rPr lang="en-US" sz="1000" b="0" u="none" kern="1200" baseline="0" dirty="0">
                <a:solidFill>
                  <a:schemeClr val="tx1"/>
                </a:solidFill>
                <a:effectLst/>
                <a:latin typeface="+mn-lt"/>
                <a:ea typeface="+mn-ea"/>
                <a:cs typeface="+mn-cs"/>
              </a:rPr>
              <a:t>:</a:t>
            </a:r>
          </a:p>
          <a:p>
            <a:pPr marL="628650" lvl="1" indent="-171450">
              <a:buFont typeface="Courier New" panose="02070309020205020404" pitchFamily="49" charset="0"/>
              <a:buChar char="o"/>
            </a:pPr>
            <a:r>
              <a:rPr lang="en-US" sz="1200" b="0" i="0" kern="1200" dirty="0">
                <a:solidFill>
                  <a:schemeClr val="tx1"/>
                </a:solidFill>
                <a:effectLst/>
                <a:latin typeface="+mn-lt"/>
                <a:ea typeface="+mn-ea"/>
                <a:cs typeface="+mn-cs"/>
              </a:rPr>
              <a:t>A majority (58%) of cancer patients and survivors say they would be less likely to remain current with their recommended preventive care if it came with a cost, according to a new survey by the American Cancer Society Cancer Action Network (ACS CAN). </a:t>
            </a:r>
          </a:p>
          <a:p>
            <a:pPr marL="457200" lvl="1" indent="0">
              <a:buFont typeface="Courier New" panose="02070309020205020404" pitchFamily="49" charset="0"/>
              <a:buNone/>
            </a:pP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Over half (53%) of those surveyed quantified the cost that would present such a barrier at less than $200, with more than a quarter (28%) marking their threshold at $100.</a:t>
            </a:r>
            <a:endParaRPr lang="en-US" sz="1000" b="1" u="sng"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a:extLst>
              <a:ext uri="{FF2B5EF4-FFF2-40B4-BE49-F238E27FC236}">
                <a16:creationId xmlns:a16="http://schemas.microsoft.com/office/drawing/2014/main" id="{8EA5857E-08DE-AAF4-86A7-DFBE27204BF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266651-02D9-C949-8344-2390968C25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05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–Divider</a:t>
            </a:r>
            <a:r>
              <a:rPr lang="en-US" baseline="0" dirty="0"/>
              <a:t> Slide </a:t>
            </a: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20</a:t>
            </a:fld>
            <a:endParaRPr lang="en-US" dirty="0"/>
          </a:p>
        </p:txBody>
      </p:sp>
    </p:spTree>
    <p:extLst>
      <p:ext uri="{BB962C8B-B14F-4D97-AF65-F5344CB8AC3E}">
        <p14:creationId xmlns:p14="http://schemas.microsoft.com/office/powerpoint/2010/main" val="257264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3E433-A575-B216-4A4A-DBC2B1463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92582-1EB8-459C-8BDF-9D5A230D0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B60A9-0F69-FBD9-D93D-319E3082AC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C553FD-058B-330E-3839-9BCD9D5B57E1}"/>
              </a:ext>
            </a:extLst>
          </p:cNvPr>
          <p:cNvSpPr>
            <a:spLocks noGrp="1"/>
          </p:cNvSpPr>
          <p:nvPr>
            <p:ph type="sldNum" sz="quarter" idx="10"/>
          </p:nvPr>
        </p:nvSpPr>
        <p:spPr/>
        <p:txBody>
          <a:bodyPr/>
          <a:lstStyle/>
          <a:p>
            <a:fld id="{7D266651-02D9-C949-8344-2390968C25F3}" type="slidenum">
              <a:rPr lang="en-US" smtClean="0"/>
              <a:pPr/>
              <a:t>21</a:t>
            </a:fld>
            <a:endParaRPr lang="en-US"/>
          </a:p>
        </p:txBody>
      </p:sp>
    </p:spTree>
    <p:extLst>
      <p:ext uri="{BB962C8B-B14F-4D97-AF65-F5344CB8AC3E}">
        <p14:creationId xmlns:p14="http://schemas.microsoft.com/office/powerpoint/2010/main" val="428995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50ACB732-A732-44BE-BE19-185DDB1E42E6}" type="slidenum">
              <a:rPr lang="en-US" smtClean="0"/>
              <a:pPr/>
              <a:t>22</a:t>
            </a:fld>
            <a:r>
              <a:rPr lang="en-US" dirty="0"/>
              <a:t>-20[CY]</a:t>
            </a:r>
            <a:r>
              <a:rPr lang="en-US" baseline="0" dirty="0"/>
              <a:t> Renewal Recap</a:t>
            </a:r>
          </a:p>
          <a:p>
            <a:endParaRPr lang="en-US" baseline="0" dirty="0"/>
          </a:p>
          <a:p>
            <a:r>
              <a:rPr lang="en-US" b="1" baseline="0" dirty="0"/>
              <a:t>Responsible to complete:  G</a:t>
            </a:r>
            <a:r>
              <a:rPr lang="en-US" b="1" dirty="0"/>
              <a:t>SC/CST</a:t>
            </a:r>
          </a:p>
          <a:p>
            <a:endParaRPr lang="en-US" dirty="0"/>
          </a:p>
          <a:p>
            <a:r>
              <a:rPr lang="en-US" b="1" dirty="0"/>
              <a:t>Source</a:t>
            </a:r>
            <a:r>
              <a:rPr lang="en-US" dirty="0"/>
              <a:t>: Current</a:t>
            </a:r>
            <a:r>
              <a:rPr lang="en-US" baseline="0" dirty="0"/>
              <a:t> year Final Sold documents</a:t>
            </a:r>
          </a:p>
          <a:p>
            <a:r>
              <a:rPr lang="en-US" b="1" baseline="0" dirty="0"/>
              <a:t>Notes</a:t>
            </a:r>
            <a:r>
              <a:rPr lang="en-US" baseline="0" dirty="0"/>
              <a:t>: GSC to complete first 5 columns of table; CST to complete Highlights column and any text outside table</a:t>
            </a:r>
          </a:p>
          <a:p>
            <a:endParaRPr lang="en-US" dirty="0"/>
          </a:p>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22</a:t>
            </a:fld>
            <a:endParaRPr lang="en-US"/>
          </a:p>
        </p:txBody>
      </p:sp>
    </p:spTree>
    <p:extLst>
      <p:ext uri="{BB962C8B-B14F-4D97-AF65-F5344CB8AC3E}">
        <p14:creationId xmlns:p14="http://schemas.microsoft.com/office/powerpoint/2010/main" val="1634465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24</a:t>
            </a:fld>
            <a:endParaRPr lang="en-US"/>
          </a:p>
        </p:txBody>
      </p:sp>
    </p:spTree>
    <p:extLst>
      <p:ext uri="{BB962C8B-B14F-4D97-AF65-F5344CB8AC3E}">
        <p14:creationId xmlns:p14="http://schemas.microsoft.com/office/powerpoint/2010/main" val="324038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564CD3FB-AFAE-4E3D-97B5-8BD952CB41A3}" type="slidenum">
              <a:rPr lang="en-US" smtClean="0"/>
              <a:pPr/>
              <a:t>2</a:t>
            </a:fld>
            <a:r>
              <a:rPr lang="en-US" dirty="0"/>
              <a:t>-Agenda</a:t>
            </a:r>
          </a:p>
          <a:p>
            <a:endParaRPr lang="en-US" dirty="0"/>
          </a:p>
          <a:p>
            <a:pPr defTabSz="474254">
              <a:defRPr/>
            </a:pPr>
            <a:r>
              <a:rPr lang="en-US" b="1" baseline="0" dirty="0"/>
              <a:t>Responsible to complete:  CST – Update Year References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2</a:t>
            </a:fld>
            <a:endParaRPr lang="en-US" dirty="0"/>
          </a:p>
        </p:txBody>
      </p:sp>
    </p:spTree>
    <p:extLst>
      <p:ext uri="{BB962C8B-B14F-4D97-AF65-F5344CB8AC3E}">
        <p14:creationId xmlns:p14="http://schemas.microsoft.com/office/powerpoint/2010/main" val="356778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2F2E90A0-89E6-469C-ABF5-31D22910849F}" type="slidenum">
              <a:rPr lang="en-US" smtClean="0"/>
              <a:pPr/>
              <a:t>25</a:t>
            </a:fld>
            <a:r>
              <a:rPr lang="en-US" dirty="0"/>
              <a:t>-General Disclaimers</a:t>
            </a:r>
          </a:p>
          <a:p>
            <a:endParaRPr lang="en-US" dirty="0"/>
          </a:p>
          <a:p>
            <a:r>
              <a:rPr lang="en-US" b="1" dirty="0"/>
              <a:t>Responsible</a:t>
            </a:r>
            <a:r>
              <a:rPr lang="en-US" b="1" baseline="0" dirty="0"/>
              <a:t> to complete:  N/A, exists in template</a:t>
            </a:r>
          </a:p>
          <a:p>
            <a:endParaRPr lang="en-US" dirty="0"/>
          </a:p>
          <a:p>
            <a:r>
              <a:rPr lang="en-US" b="1" dirty="0"/>
              <a:t>Source</a:t>
            </a:r>
            <a:r>
              <a:rPr lang="en-US" dirty="0"/>
              <a:t>: Gallagher One </a:t>
            </a:r>
          </a:p>
          <a:p>
            <a:r>
              <a:rPr lang="en-US" b="1" dirty="0"/>
              <a:t>Notes</a:t>
            </a:r>
            <a:r>
              <a:rPr lang="en-US" dirty="0"/>
              <a:t>:</a:t>
            </a:r>
            <a:r>
              <a:rPr lang="en-US" baseline="0" dirty="0"/>
              <a:t>  CST to confirm that disclaimer language matches current Professional Standards  disclaimer language</a:t>
            </a:r>
            <a:endParaRPr lang="en-US" dirty="0"/>
          </a:p>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25</a:t>
            </a:fld>
            <a:endParaRPr lang="en-US" dirty="0"/>
          </a:p>
        </p:txBody>
      </p:sp>
    </p:spTree>
    <p:extLst>
      <p:ext uri="{BB962C8B-B14F-4D97-AF65-F5344CB8AC3E}">
        <p14:creationId xmlns:p14="http://schemas.microsoft.com/office/powerpoint/2010/main" val="1978870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DB3A815D-C8DA-418F-B3D2-DAEC786BD2CE}" type="slidenum">
              <a:rPr lang="en-US" smtClean="0"/>
              <a:pPr/>
              <a:t>26</a:t>
            </a:fld>
            <a:r>
              <a:rPr lang="en-US" dirty="0"/>
              <a:t>-Thank you!</a:t>
            </a:r>
          </a:p>
          <a:p>
            <a:endParaRPr lang="en-US" dirty="0"/>
          </a:p>
          <a:p>
            <a:r>
              <a:rPr lang="en-US" b="1" dirty="0"/>
              <a:t>Responsible to complete:</a:t>
            </a:r>
            <a:r>
              <a:rPr lang="en-US" b="1" baseline="0" dirty="0"/>
              <a:t>  </a:t>
            </a:r>
            <a:r>
              <a:rPr lang="en-US" b="1" dirty="0"/>
              <a:t>GSC</a:t>
            </a:r>
          </a:p>
          <a:p>
            <a:endParaRPr lang="en-US" dirty="0"/>
          </a:p>
          <a:p>
            <a:r>
              <a:rPr lang="en-US" b="1" baseline="0" dirty="0"/>
              <a:t>Notes</a:t>
            </a:r>
            <a:r>
              <a:rPr lang="en-US" baseline="0" dirty="0"/>
              <a:t>:  CST to provide instructions </a:t>
            </a:r>
            <a:endParaRPr lang="en-US" dirty="0"/>
          </a:p>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26</a:t>
            </a:fld>
            <a:endParaRPr lang="en-US" dirty="0"/>
          </a:p>
        </p:txBody>
      </p:sp>
    </p:spTree>
    <p:extLst>
      <p:ext uri="{BB962C8B-B14F-4D97-AF65-F5344CB8AC3E}">
        <p14:creationId xmlns:p14="http://schemas.microsoft.com/office/powerpoint/2010/main" val="409075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3E7C6BBC-6023-4EE4-A02C-6EA6144D1F04}" type="slidenum">
              <a:rPr lang="en-US" smtClean="0"/>
              <a:pPr/>
              <a:t>5</a:t>
            </a:fld>
            <a:r>
              <a:rPr lang="en-US" dirty="0"/>
              <a:t>-Divider</a:t>
            </a:r>
            <a:r>
              <a:rPr lang="en-US" baseline="0" dirty="0"/>
              <a:t> slide</a:t>
            </a:r>
          </a:p>
          <a:p>
            <a:endParaRPr lang="en-US" baseline="0" dirty="0"/>
          </a:p>
          <a:p>
            <a:pPr defTabSz="474254">
              <a:defRPr/>
            </a:pPr>
            <a:r>
              <a:rPr lang="en-US" b="1" baseline="0" dirty="0"/>
              <a:t>Responsible to complete:  GSC</a:t>
            </a:r>
          </a:p>
        </p:txBody>
      </p:sp>
      <p:sp>
        <p:nvSpPr>
          <p:cNvPr id="4" name="Slide Number Placeholder 3"/>
          <p:cNvSpPr>
            <a:spLocks noGrp="1"/>
          </p:cNvSpPr>
          <p:nvPr>
            <p:ph type="sldNum" sz="quarter" idx="10"/>
          </p:nvPr>
        </p:nvSpPr>
        <p:spPr/>
        <p:txBody>
          <a:bodyPr/>
          <a:lstStyle/>
          <a:p>
            <a:fld id="{7D266651-02D9-C949-8344-2390968C25F3}" type="slidenum">
              <a:rPr lang="en-US" smtClean="0"/>
              <a:pPr/>
              <a:t>5</a:t>
            </a:fld>
            <a:endParaRPr lang="en-US" dirty="0"/>
          </a:p>
        </p:txBody>
      </p:sp>
    </p:spTree>
    <p:extLst>
      <p:ext uri="{BB962C8B-B14F-4D97-AF65-F5344CB8AC3E}">
        <p14:creationId xmlns:p14="http://schemas.microsoft.com/office/powerpoint/2010/main" val="243816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6F8C6-6802-0819-7E70-1152E7FA5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A8F92-E47C-C8C8-5C1D-2F44B6DEC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024D1-7E89-9BC7-8F85-5FB3281F232C}"/>
              </a:ext>
            </a:extLst>
          </p:cNvPr>
          <p:cNvSpPr>
            <a:spLocks noGrp="1"/>
          </p:cNvSpPr>
          <p:nvPr>
            <p:ph type="body" idx="1"/>
          </p:nvPr>
        </p:nvSpPr>
        <p:spPr/>
        <p:txBody>
          <a:bodyPr/>
          <a:lstStyle/>
          <a:p>
            <a:fld id="{3E7C6BBC-6023-4EE4-A02C-6EA6144D1F04}" type="slidenum">
              <a:rPr lang="en-US" smtClean="0"/>
              <a:pPr/>
              <a:t>7</a:t>
            </a:fld>
            <a:r>
              <a:rPr lang="en-US" dirty="0"/>
              <a:t>-Divider</a:t>
            </a:r>
            <a:r>
              <a:rPr lang="en-US" baseline="0" dirty="0"/>
              <a:t> slide</a:t>
            </a:r>
          </a:p>
          <a:p>
            <a:endParaRPr lang="en-US" baseline="0" dirty="0"/>
          </a:p>
          <a:p>
            <a:pPr defTabSz="474254">
              <a:defRPr/>
            </a:pPr>
            <a:r>
              <a:rPr lang="en-US" b="1" baseline="0" dirty="0"/>
              <a:t>Responsible to complete:  GSC</a:t>
            </a:r>
          </a:p>
        </p:txBody>
      </p:sp>
      <p:sp>
        <p:nvSpPr>
          <p:cNvPr id="4" name="Slide Number Placeholder 3">
            <a:extLst>
              <a:ext uri="{FF2B5EF4-FFF2-40B4-BE49-F238E27FC236}">
                <a16:creationId xmlns:a16="http://schemas.microsoft.com/office/drawing/2014/main" id="{8B249374-66C5-75B2-61FF-775FA948BBAC}"/>
              </a:ext>
            </a:extLst>
          </p:cNvPr>
          <p:cNvSpPr>
            <a:spLocks noGrp="1"/>
          </p:cNvSpPr>
          <p:nvPr>
            <p:ph type="sldNum" sz="quarter" idx="10"/>
          </p:nvPr>
        </p:nvSpPr>
        <p:spPr/>
        <p:txBody>
          <a:bodyPr/>
          <a:lstStyle/>
          <a:p>
            <a:fld id="{7D266651-02D9-C949-8344-2390968C25F3}" type="slidenum">
              <a:rPr lang="en-US" smtClean="0"/>
              <a:pPr/>
              <a:t>7</a:t>
            </a:fld>
            <a:endParaRPr lang="en-US" dirty="0"/>
          </a:p>
        </p:txBody>
      </p:sp>
    </p:spTree>
    <p:extLst>
      <p:ext uri="{BB962C8B-B14F-4D97-AF65-F5344CB8AC3E}">
        <p14:creationId xmlns:p14="http://schemas.microsoft.com/office/powerpoint/2010/main" val="147562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a:t>
            </a:r>
            <a:r>
              <a:rPr lang="en-US" baseline="0" dirty="0"/>
              <a:t>- </a:t>
            </a:r>
            <a:r>
              <a:rPr lang="en-US" dirty="0"/>
              <a:t>20[CY] Enrollment Outcomes</a:t>
            </a:r>
          </a:p>
          <a:p>
            <a:endParaRPr lang="en-US" dirty="0"/>
          </a:p>
          <a:p>
            <a:r>
              <a:rPr lang="en-US" b="1" dirty="0"/>
              <a:t>Responsible</a:t>
            </a:r>
            <a:r>
              <a:rPr lang="en-US" b="1" baseline="0" dirty="0"/>
              <a:t> to complete:  GSC</a:t>
            </a:r>
          </a:p>
          <a:p>
            <a:endParaRPr lang="en-US" baseline="0" dirty="0"/>
          </a:p>
          <a:p>
            <a:r>
              <a:rPr lang="en-US" b="1" baseline="0" dirty="0"/>
              <a:t>Source</a:t>
            </a:r>
            <a:r>
              <a:rPr lang="en-US" baseline="0" dirty="0"/>
              <a:t>:  prior year renewal proposal, carrier bills, FMR, census</a:t>
            </a:r>
          </a:p>
          <a:p>
            <a:r>
              <a:rPr lang="en-US" b="1" baseline="0" dirty="0"/>
              <a:t>Notes</a:t>
            </a:r>
            <a:r>
              <a:rPr lang="en-US" baseline="0" dirty="0"/>
              <a:t>:  </a:t>
            </a:r>
            <a:r>
              <a:rPr lang="en-US" dirty="0"/>
              <a:t>CST must provide links to the desired data source (because this data is available in multiple sources, we want to avoid the GSC using a different source than the CST wants, thus requiring a rework). There are 3 plan types, reference by deductible type. </a:t>
            </a:r>
            <a:endParaRPr lang="en-US" baseline="0" dirty="0"/>
          </a:p>
          <a:p>
            <a:endParaRPr lang="en-US" dirty="0"/>
          </a:p>
          <a:p>
            <a:pPr defTabSz="457133">
              <a:defRPr/>
            </a:pPr>
            <a:r>
              <a:rPr lang="en-US" b="1" dirty="0"/>
              <a:t>DMS link: 2023 enrollment:</a:t>
            </a:r>
            <a:r>
              <a:rPr lang="en-US" b="1" baseline="0" dirty="0"/>
              <a:t> https://gbsdms.ajgco.com/oklahoma-city/Accounts/City%20National%20Bank%20Lawton/City%20National%20Bank_Invoice_BCBSOK_Medical%20Dental_20230101.pdf</a:t>
            </a:r>
          </a:p>
          <a:p>
            <a:pPr defTabSz="457133">
              <a:defRPr/>
            </a:pPr>
            <a:r>
              <a:rPr lang="en-US" b="1" baseline="0" dirty="0"/>
              <a:t>2022 enrollment: https://gbsdms.ajgco.com/oklahoma-city/Accounts/City%20National%20Bank%20Lawton/City%20National%20Bank%20_Marketin%20Spreadsheet_COMBINED_20220101.xlsm</a:t>
            </a:r>
            <a:endParaRPr lang="en-US" b="1" dirty="0"/>
          </a:p>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8</a:t>
            </a:fld>
            <a:endParaRPr lang="en-US" dirty="0"/>
          </a:p>
        </p:txBody>
      </p:sp>
    </p:spTree>
    <p:extLst>
      <p:ext uri="{BB962C8B-B14F-4D97-AF65-F5344CB8AC3E}">
        <p14:creationId xmlns:p14="http://schemas.microsoft.com/office/powerpoint/2010/main" val="86792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D174E-64F2-F165-A40C-0034684BC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F8854-CA4E-1523-F976-B08CD0009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2F57A-52CC-1D39-AF32-073D5B095EBD}"/>
              </a:ext>
            </a:extLst>
          </p:cNvPr>
          <p:cNvSpPr>
            <a:spLocks noGrp="1"/>
          </p:cNvSpPr>
          <p:nvPr>
            <p:ph type="body" idx="1"/>
          </p:nvPr>
        </p:nvSpPr>
        <p:spPr/>
        <p:txBody>
          <a:bodyPr/>
          <a:lstStyle/>
          <a:p>
            <a:r>
              <a:rPr lang="en-US" dirty="0"/>
              <a:t>18</a:t>
            </a:r>
            <a:r>
              <a:rPr lang="en-US" baseline="0" dirty="0"/>
              <a:t>- </a:t>
            </a:r>
            <a:r>
              <a:rPr lang="en-US" dirty="0"/>
              <a:t>20[CY] Enrollment Outcomes</a:t>
            </a:r>
          </a:p>
          <a:p>
            <a:endParaRPr lang="en-US" dirty="0"/>
          </a:p>
          <a:p>
            <a:r>
              <a:rPr lang="en-US" b="1" dirty="0"/>
              <a:t>Responsible</a:t>
            </a:r>
            <a:r>
              <a:rPr lang="en-US" b="1" baseline="0" dirty="0"/>
              <a:t> to complete:  GSC</a:t>
            </a:r>
          </a:p>
          <a:p>
            <a:endParaRPr lang="en-US" baseline="0" dirty="0"/>
          </a:p>
          <a:p>
            <a:r>
              <a:rPr lang="en-US" b="1" baseline="0" dirty="0"/>
              <a:t>Source</a:t>
            </a:r>
            <a:r>
              <a:rPr lang="en-US" baseline="0" dirty="0"/>
              <a:t>:  prior year renewal proposal, carrier bills, FMR, census</a:t>
            </a:r>
          </a:p>
          <a:p>
            <a:r>
              <a:rPr lang="en-US" b="1" baseline="0" dirty="0"/>
              <a:t>Notes</a:t>
            </a:r>
            <a:r>
              <a:rPr lang="en-US" baseline="0" dirty="0"/>
              <a:t>:  </a:t>
            </a:r>
            <a:r>
              <a:rPr lang="en-US" dirty="0"/>
              <a:t>CST must provide links to the desired data source (because this data is available in multiple sources, we want to avoid the GSC using a different source than the CST wants, thus requiring a rework). There are 3 plan types, reference by deductible type. </a:t>
            </a:r>
            <a:endParaRPr lang="en-US" baseline="0" dirty="0"/>
          </a:p>
          <a:p>
            <a:endParaRPr lang="en-US" dirty="0"/>
          </a:p>
          <a:p>
            <a:pPr defTabSz="457133">
              <a:defRPr/>
            </a:pPr>
            <a:r>
              <a:rPr lang="en-US" b="1" dirty="0"/>
              <a:t>DMS link: 2023 enrollment:</a:t>
            </a:r>
            <a:r>
              <a:rPr lang="en-US" b="1" baseline="0" dirty="0"/>
              <a:t> https://gbsdms.ajgco.com/oklahoma-city/Accounts/City%20National%20Bank%20Lawton/City%20National%20Bank_Invoice_BCBSOK_Medical%20Dental_20230101.pdf</a:t>
            </a:r>
          </a:p>
          <a:p>
            <a:pPr defTabSz="457133">
              <a:defRPr/>
            </a:pPr>
            <a:r>
              <a:rPr lang="en-US" b="1" baseline="0" dirty="0"/>
              <a:t>2022 enrollment: https://gbsdms.ajgco.com/oklahoma-city/Accounts/City%20National%20Bank%20Lawton/City%20National%20Bank%20_Marketin%20Spreadsheet_COMBINED_20220101.xlsm</a:t>
            </a:r>
            <a:endParaRPr lang="en-US" b="1" dirty="0"/>
          </a:p>
          <a:p>
            <a:endParaRPr lang="en-US" dirty="0"/>
          </a:p>
        </p:txBody>
      </p:sp>
      <p:sp>
        <p:nvSpPr>
          <p:cNvPr id="4" name="Slide Number Placeholder 3">
            <a:extLst>
              <a:ext uri="{FF2B5EF4-FFF2-40B4-BE49-F238E27FC236}">
                <a16:creationId xmlns:a16="http://schemas.microsoft.com/office/drawing/2014/main" id="{7953F704-F0CF-EDF7-E058-F2944D2C3CE9}"/>
              </a:ext>
            </a:extLst>
          </p:cNvPr>
          <p:cNvSpPr>
            <a:spLocks noGrp="1"/>
          </p:cNvSpPr>
          <p:nvPr>
            <p:ph type="sldNum" sz="quarter" idx="10"/>
          </p:nvPr>
        </p:nvSpPr>
        <p:spPr/>
        <p:txBody>
          <a:bodyPr/>
          <a:lstStyle/>
          <a:p>
            <a:fld id="{7D266651-02D9-C949-8344-2390968C25F3}" type="slidenum">
              <a:rPr lang="en-US" smtClean="0"/>
              <a:pPr/>
              <a:t>9</a:t>
            </a:fld>
            <a:endParaRPr lang="en-US" dirty="0"/>
          </a:p>
        </p:txBody>
      </p:sp>
    </p:spTree>
    <p:extLst>
      <p:ext uri="{BB962C8B-B14F-4D97-AF65-F5344CB8AC3E}">
        <p14:creationId xmlns:p14="http://schemas.microsoft.com/office/powerpoint/2010/main" val="421040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120650"/>
            <a:ext cx="6169025" cy="4627563"/>
          </a:xfrm>
        </p:spPr>
      </p:sp>
      <p:sp>
        <p:nvSpPr>
          <p:cNvPr id="3" name="Notes Placeholder 2"/>
          <p:cNvSpPr>
            <a:spLocks noGrp="1"/>
          </p:cNvSpPr>
          <p:nvPr>
            <p:ph type="body" idx="1"/>
          </p:nvPr>
        </p:nvSpPr>
        <p:spPr>
          <a:xfrm>
            <a:off x="643839" y="4107361"/>
            <a:ext cx="5150697" cy="3891176"/>
          </a:xfrm>
          <a:prstGeom prst="rect">
            <a:avLst/>
          </a:prstGeom>
        </p:spPr>
        <p:txBody>
          <a:bodyPr/>
          <a:lstStyle/>
          <a:p>
            <a:pPr marL="0" indent="0">
              <a:buFont typeface="Arial" panose="020B0604020202020204" pitchFamily="34" charset="0"/>
              <a:buNone/>
            </a:pPr>
            <a:r>
              <a:rPr lang="en-US" dirty="0"/>
              <a:t>Sub in oncology focus if more relevant</a:t>
            </a:r>
          </a:p>
        </p:txBody>
      </p:sp>
      <p:sp>
        <p:nvSpPr>
          <p:cNvPr id="4" name="Slide Number Placeholder 3"/>
          <p:cNvSpPr>
            <a:spLocks noGrp="1"/>
          </p:cNvSpPr>
          <p:nvPr>
            <p:ph type="sldNum" sz="quarter" idx="10"/>
          </p:nvPr>
        </p:nvSpPr>
        <p:spPr>
          <a:xfrm>
            <a:off x="3646923" y="8213215"/>
            <a:ext cx="2789960" cy="432353"/>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4CCF5A-A967-4655-B7BB-ACD34CDC6B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7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653A3-E970-62F3-519F-F36F6EA10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28766-744E-132A-54DB-0F6F9F4B7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C7FBE-484A-FBD0-ED59-F269BC19C4CE}"/>
              </a:ext>
            </a:extLst>
          </p:cNvPr>
          <p:cNvSpPr>
            <a:spLocks noGrp="1"/>
          </p:cNvSpPr>
          <p:nvPr>
            <p:ph type="body" idx="1"/>
          </p:nvPr>
        </p:nvSpPr>
        <p:spPr/>
        <p:txBody>
          <a:bodyPr/>
          <a:lstStyle/>
          <a:p>
            <a:r>
              <a:rPr lang="en-US" dirty="0"/>
              <a:t>18</a:t>
            </a:r>
            <a:r>
              <a:rPr lang="en-US" baseline="0" dirty="0"/>
              <a:t>- </a:t>
            </a:r>
            <a:r>
              <a:rPr lang="en-US" dirty="0"/>
              <a:t>20[CY] Enrollment Outcomes</a:t>
            </a:r>
          </a:p>
          <a:p>
            <a:endParaRPr lang="en-US" dirty="0"/>
          </a:p>
          <a:p>
            <a:r>
              <a:rPr lang="en-US" b="1" dirty="0"/>
              <a:t>Responsible</a:t>
            </a:r>
            <a:r>
              <a:rPr lang="en-US" b="1" baseline="0" dirty="0"/>
              <a:t> to complete:  GSC</a:t>
            </a:r>
          </a:p>
          <a:p>
            <a:endParaRPr lang="en-US" baseline="0" dirty="0"/>
          </a:p>
          <a:p>
            <a:r>
              <a:rPr lang="en-US" b="1" baseline="0" dirty="0"/>
              <a:t>Source</a:t>
            </a:r>
            <a:r>
              <a:rPr lang="en-US" baseline="0" dirty="0"/>
              <a:t>:  prior year renewal proposal, carrier bills, FMR, census</a:t>
            </a:r>
          </a:p>
          <a:p>
            <a:r>
              <a:rPr lang="en-US" b="1" baseline="0" dirty="0"/>
              <a:t>Notes</a:t>
            </a:r>
            <a:r>
              <a:rPr lang="en-US" baseline="0" dirty="0"/>
              <a:t>:  </a:t>
            </a:r>
            <a:r>
              <a:rPr lang="en-US" dirty="0"/>
              <a:t>CST must provide links to the desired data source (because this data is available in multiple sources, we want to avoid the GSC using a different source than the CST wants, thus requiring a rework). There are 3 plan types, reference by deductible type. </a:t>
            </a:r>
            <a:endParaRPr lang="en-US" baseline="0" dirty="0"/>
          </a:p>
          <a:p>
            <a:endParaRPr lang="en-US" dirty="0"/>
          </a:p>
          <a:p>
            <a:pPr defTabSz="457133">
              <a:defRPr/>
            </a:pPr>
            <a:r>
              <a:rPr lang="en-US" b="1" dirty="0"/>
              <a:t>DMS link: 2023 enrollment:</a:t>
            </a:r>
            <a:r>
              <a:rPr lang="en-US" b="1" baseline="0" dirty="0"/>
              <a:t> https://gbsdms.ajgco.com/oklahoma-city/Accounts/City%20National%20Bank%20Lawton/City%20National%20Bank_Invoice_BCBSOK_Medical%20Dental_20230101.pdf</a:t>
            </a:r>
          </a:p>
          <a:p>
            <a:pPr defTabSz="457133">
              <a:defRPr/>
            </a:pPr>
            <a:r>
              <a:rPr lang="en-US" b="1" baseline="0" dirty="0"/>
              <a:t>2022 enrollment: https://gbsdms.ajgco.com/oklahoma-city/Accounts/City%20National%20Bank%20Lawton/City%20National%20Bank%20_Marketin%20Spreadsheet_COMBINED_20220101.xlsm</a:t>
            </a:r>
            <a:endParaRPr lang="en-US" b="1" dirty="0"/>
          </a:p>
          <a:p>
            <a:endParaRPr lang="en-US" dirty="0"/>
          </a:p>
        </p:txBody>
      </p:sp>
      <p:sp>
        <p:nvSpPr>
          <p:cNvPr id="4" name="Slide Number Placeholder 3">
            <a:extLst>
              <a:ext uri="{FF2B5EF4-FFF2-40B4-BE49-F238E27FC236}">
                <a16:creationId xmlns:a16="http://schemas.microsoft.com/office/drawing/2014/main" id="{3445F9A1-918D-3356-4198-5411FCE2EBE3}"/>
              </a:ext>
            </a:extLst>
          </p:cNvPr>
          <p:cNvSpPr>
            <a:spLocks noGrp="1"/>
          </p:cNvSpPr>
          <p:nvPr>
            <p:ph type="sldNum" sz="quarter" idx="10"/>
          </p:nvPr>
        </p:nvSpPr>
        <p:spPr/>
        <p:txBody>
          <a:bodyPr/>
          <a:lstStyle/>
          <a:p>
            <a:fld id="{7D266651-02D9-C949-8344-2390968C25F3}" type="slidenum">
              <a:rPr lang="en-US" smtClean="0"/>
              <a:pPr/>
              <a:t>11</a:t>
            </a:fld>
            <a:endParaRPr lang="en-US" dirty="0"/>
          </a:p>
        </p:txBody>
      </p:sp>
    </p:spTree>
    <p:extLst>
      <p:ext uri="{BB962C8B-B14F-4D97-AF65-F5344CB8AC3E}">
        <p14:creationId xmlns:p14="http://schemas.microsoft.com/office/powerpoint/2010/main" val="78096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D8203-DD9A-6488-4672-F1EF324E7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D2472-3D64-066B-47EA-11061A296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7BE42-BD2C-80CF-3B5F-11AF1FA4A4E9}"/>
              </a:ext>
            </a:extLst>
          </p:cNvPr>
          <p:cNvSpPr>
            <a:spLocks noGrp="1"/>
          </p:cNvSpPr>
          <p:nvPr>
            <p:ph type="body" idx="1"/>
          </p:nvPr>
        </p:nvSpPr>
        <p:spPr/>
        <p:txBody>
          <a:bodyPr/>
          <a:lstStyle/>
          <a:p>
            <a:r>
              <a:rPr lang="en-US" dirty="0"/>
              <a:t>18</a:t>
            </a:r>
            <a:r>
              <a:rPr lang="en-US" baseline="0" dirty="0"/>
              <a:t>- </a:t>
            </a:r>
            <a:r>
              <a:rPr lang="en-US" dirty="0"/>
              <a:t>20[CY] Enrollment Outcomes</a:t>
            </a:r>
          </a:p>
          <a:p>
            <a:endParaRPr lang="en-US" dirty="0"/>
          </a:p>
          <a:p>
            <a:r>
              <a:rPr lang="en-US" b="1" dirty="0"/>
              <a:t>Responsible</a:t>
            </a:r>
            <a:r>
              <a:rPr lang="en-US" b="1" baseline="0" dirty="0"/>
              <a:t> to complete:  GSC</a:t>
            </a:r>
          </a:p>
          <a:p>
            <a:endParaRPr lang="en-US" baseline="0" dirty="0"/>
          </a:p>
          <a:p>
            <a:r>
              <a:rPr lang="en-US" b="1" baseline="0" dirty="0"/>
              <a:t>Source</a:t>
            </a:r>
            <a:r>
              <a:rPr lang="en-US" baseline="0" dirty="0"/>
              <a:t>:  prior year renewal proposal, carrier bills, FMR, census</a:t>
            </a:r>
          </a:p>
          <a:p>
            <a:r>
              <a:rPr lang="en-US" b="1" baseline="0" dirty="0"/>
              <a:t>Notes</a:t>
            </a:r>
            <a:r>
              <a:rPr lang="en-US" baseline="0" dirty="0"/>
              <a:t>:  </a:t>
            </a:r>
            <a:r>
              <a:rPr lang="en-US" dirty="0"/>
              <a:t>CST must provide links to the desired data source (because this data is available in multiple sources, we want to avoid the GSC using a different source than the CST wants, thus requiring a rework). There are 3 plan types, reference by deductible type. </a:t>
            </a:r>
            <a:endParaRPr lang="en-US" baseline="0" dirty="0"/>
          </a:p>
          <a:p>
            <a:endParaRPr lang="en-US" dirty="0"/>
          </a:p>
          <a:p>
            <a:pPr defTabSz="457133">
              <a:defRPr/>
            </a:pPr>
            <a:r>
              <a:rPr lang="en-US" b="1" dirty="0"/>
              <a:t>DMS link: 2023 enrollment:</a:t>
            </a:r>
            <a:r>
              <a:rPr lang="en-US" b="1" baseline="0" dirty="0"/>
              <a:t> https://gbsdms.ajgco.com/oklahoma-city/Accounts/City%20National%20Bank%20Lawton/City%20National%20Bank_Invoice_BCBSOK_Medical%20Dental_20230101.pdf</a:t>
            </a:r>
          </a:p>
          <a:p>
            <a:pPr defTabSz="457133">
              <a:defRPr/>
            </a:pPr>
            <a:r>
              <a:rPr lang="en-US" b="1" baseline="0" dirty="0"/>
              <a:t>2022 enrollment: https://gbsdms.ajgco.com/oklahoma-city/Accounts/City%20National%20Bank%20Lawton/City%20National%20Bank%20_Marketin%20Spreadsheet_COMBINED_20220101.xlsm</a:t>
            </a:r>
            <a:endParaRPr lang="en-US" b="1" dirty="0"/>
          </a:p>
          <a:p>
            <a:endParaRPr lang="en-US" dirty="0"/>
          </a:p>
        </p:txBody>
      </p:sp>
      <p:sp>
        <p:nvSpPr>
          <p:cNvPr id="4" name="Slide Number Placeholder 3">
            <a:extLst>
              <a:ext uri="{FF2B5EF4-FFF2-40B4-BE49-F238E27FC236}">
                <a16:creationId xmlns:a16="http://schemas.microsoft.com/office/drawing/2014/main" id="{EC609E1F-3E86-D55A-6EB9-DB8FD550F931}"/>
              </a:ext>
            </a:extLst>
          </p:cNvPr>
          <p:cNvSpPr>
            <a:spLocks noGrp="1"/>
          </p:cNvSpPr>
          <p:nvPr>
            <p:ph type="sldNum" sz="quarter" idx="10"/>
          </p:nvPr>
        </p:nvSpPr>
        <p:spPr/>
        <p:txBody>
          <a:bodyPr/>
          <a:lstStyle/>
          <a:p>
            <a:fld id="{7D266651-02D9-C949-8344-2390968C25F3}" type="slidenum">
              <a:rPr lang="en-US" smtClean="0"/>
              <a:pPr/>
              <a:t>12</a:t>
            </a:fld>
            <a:endParaRPr lang="en-US" dirty="0"/>
          </a:p>
        </p:txBody>
      </p:sp>
    </p:spTree>
    <p:extLst>
      <p:ext uri="{BB962C8B-B14F-4D97-AF65-F5344CB8AC3E}">
        <p14:creationId xmlns:p14="http://schemas.microsoft.com/office/powerpoint/2010/main" val="1635024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 Photo 1">
    <p:spTree>
      <p:nvGrpSpPr>
        <p:cNvPr id="1" name=""/>
        <p:cNvGrpSpPr/>
        <p:nvPr/>
      </p:nvGrpSpPr>
      <p:grpSpPr>
        <a:xfrm>
          <a:off x="0" y="0"/>
          <a:ext cx="0" cy="0"/>
          <a:chOff x="0" y="0"/>
          <a:chExt cx="0" cy="0"/>
        </a:xfrm>
      </p:grpSpPr>
      <p:sp>
        <p:nvSpPr>
          <p:cNvPr id="18" name="Rectangle 17"/>
          <p:cNvSpPr/>
          <p:nvPr userDrawn="1"/>
        </p:nvSpPr>
        <p:spPr>
          <a:xfrm>
            <a:off x="0" y="2388982"/>
            <a:ext cx="6858000" cy="2754518"/>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2030" y="3919194"/>
            <a:ext cx="1876733" cy="914401"/>
          </a:xfrm>
          <a:prstGeom prst="rect">
            <a:avLst/>
          </a:prstGeom>
          <a:ln w="12700">
            <a:miter lim="400000"/>
          </a:ln>
        </p:spPr>
      </p:pic>
      <p:sp>
        <p:nvSpPr>
          <p:cNvPr id="20" name="Text Placeholder 6"/>
          <p:cNvSpPr txBox="1">
            <a:spLocks/>
          </p:cNvSpPr>
          <p:nvPr userDrawn="1"/>
        </p:nvSpPr>
        <p:spPr>
          <a:xfrm>
            <a:off x="4286252" y="4885084"/>
            <a:ext cx="2393371" cy="17145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
        <p:nvSpPr>
          <p:cNvPr id="8" name="Title 1"/>
          <p:cNvSpPr>
            <a:spLocks noGrp="1"/>
          </p:cNvSpPr>
          <p:nvPr userDrawn="1">
            <p:ph type="ctrTitle" hasCustomPrompt="1"/>
          </p:nvPr>
        </p:nvSpPr>
        <p:spPr>
          <a:xfrm>
            <a:off x="171450" y="3714756"/>
            <a:ext cx="3886200" cy="742949"/>
          </a:xfrm>
          <a:prstGeom prst="rect">
            <a:avLst/>
          </a:prstGeom>
        </p:spPr>
        <p:txBody>
          <a:bodyPr anchor="b" anchorCtr="0"/>
          <a:lstStyle>
            <a:lvl1pPr algn="l">
              <a:defRPr sz="2000" baseline="0">
                <a:solidFill>
                  <a:schemeClr val="bg1"/>
                </a:solidFill>
              </a:defRPr>
            </a:lvl1pPr>
          </a:lstStyle>
          <a:p>
            <a:r>
              <a:rPr lang="en-US" dirty="0"/>
              <a:t>Title Slide – With Photo</a:t>
            </a:r>
          </a:p>
        </p:txBody>
      </p:sp>
      <p:sp>
        <p:nvSpPr>
          <p:cNvPr id="10" name="Text Placeholder 5"/>
          <p:cNvSpPr>
            <a:spLocks noGrp="1"/>
          </p:cNvSpPr>
          <p:nvPr userDrawn="1">
            <p:ph type="body" sz="quarter" idx="10" hasCustomPrompt="1"/>
          </p:nvPr>
        </p:nvSpPr>
        <p:spPr>
          <a:xfrm>
            <a:off x="171450" y="4572000"/>
            <a:ext cx="3886200" cy="285750"/>
          </a:xfrm>
          <a:prstGeom prst="rect">
            <a:avLst/>
          </a:prstGeom>
        </p:spPr>
        <p:txBody>
          <a:bodyPr>
            <a:noAutofit/>
          </a:bodyPr>
          <a:lstStyle>
            <a:lvl1pPr marL="0" indent="0">
              <a:buNone/>
              <a:defRPr sz="14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 Name | Date</a:t>
            </a:r>
          </a:p>
        </p:txBody>
      </p:sp>
    </p:spTree>
    <p:extLst>
      <p:ext uri="{BB962C8B-B14F-4D97-AF65-F5344CB8AC3E}">
        <p14:creationId xmlns:p14="http://schemas.microsoft.com/office/powerpoint/2010/main" val="1709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1" name="Rectangle 10"/>
          <p:cNvSpPr/>
          <p:nvPr userDrawn="1"/>
        </p:nvSpPr>
        <p:spPr>
          <a:xfrm>
            <a:off x="0" y="-1"/>
            <a:ext cx="6858000" cy="5166360"/>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t="7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3" name="Shape 393">
            <a:extLst>
              <a:ext uri="{FF2B5EF4-FFF2-40B4-BE49-F238E27FC236}">
                <a16:creationId xmlns:a16="http://schemas.microsoft.com/office/drawing/2014/main" id="{55080A59-49F8-4173-B90A-D4F77A9CC548}"/>
              </a:ext>
            </a:extLst>
          </p:cNvPr>
          <p:cNvSpPr/>
          <p:nvPr userDrawn="1"/>
        </p:nvSpPr>
        <p:spPr>
          <a:xfrm>
            <a:off x="3713620" y="2571750"/>
            <a:ext cx="2898517" cy="0"/>
          </a:xfrm>
          <a:prstGeom prst="line">
            <a:avLst/>
          </a:prstGeom>
          <a:ln w="3175">
            <a:solidFill>
              <a:srgbClr val="FFFFFF"/>
            </a:solidFill>
            <a:miter lim="400000"/>
          </a:ln>
        </p:spPr>
        <p:txBody>
          <a:bodyPr lIns="19051" tIns="19051" rIns="19051" bIns="19051" anchor="ctr"/>
          <a:lstStyle/>
          <a:p>
            <a:pPr algn="ctr" defTabSz="309555">
              <a:defRPr sz="1200">
                <a:latin typeface="Helvetica Light"/>
                <a:ea typeface="Helvetica Light"/>
                <a:cs typeface="Helvetica Light"/>
                <a:sym typeface="Helvetica Light"/>
              </a:defRPr>
            </a:pPr>
            <a:endParaRPr sz="1200" dirty="0"/>
          </a:p>
        </p:txBody>
      </p:sp>
      <p:sp>
        <p:nvSpPr>
          <p:cNvPr id="14" name="Shape 394">
            <a:extLst>
              <a:ext uri="{FF2B5EF4-FFF2-40B4-BE49-F238E27FC236}">
                <a16:creationId xmlns:a16="http://schemas.microsoft.com/office/drawing/2014/main" id="{E38B0E98-5E44-4A84-8A96-99BBD67678FA}"/>
              </a:ext>
            </a:extLst>
          </p:cNvPr>
          <p:cNvSpPr/>
          <p:nvPr userDrawn="1"/>
        </p:nvSpPr>
        <p:spPr>
          <a:xfrm flipV="1">
            <a:off x="5184598" y="656166"/>
            <a:ext cx="1" cy="3864689"/>
          </a:xfrm>
          <a:prstGeom prst="line">
            <a:avLst/>
          </a:prstGeom>
          <a:ln w="3175">
            <a:solidFill>
              <a:srgbClr val="FFFFFF"/>
            </a:solidFill>
            <a:miter lim="400000"/>
          </a:ln>
        </p:spPr>
        <p:txBody>
          <a:bodyPr lIns="19051" tIns="19051" rIns="19051" bIns="19051" anchor="ctr"/>
          <a:lstStyle/>
          <a:p>
            <a:pPr algn="ctr" defTabSz="309555">
              <a:defRPr sz="1200">
                <a:latin typeface="Helvetica Light"/>
                <a:ea typeface="Helvetica Light"/>
                <a:cs typeface="Helvetica Light"/>
                <a:sym typeface="Helvetica Light"/>
              </a:defRPr>
            </a:pPr>
            <a:endParaRPr sz="1200" dirty="0"/>
          </a:p>
        </p:txBody>
      </p:sp>
      <p:sp>
        <p:nvSpPr>
          <p:cNvPr id="9" name="Text Placeholder 6"/>
          <p:cNvSpPr txBox="1">
            <a:spLocks/>
          </p:cNvSpPr>
          <p:nvPr userDrawn="1"/>
        </p:nvSpPr>
        <p:spPr>
          <a:xfrm>
            <a:off x="4364834" y="4799059"/>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
        <p:nvSpPr>
          <p:cNvPr id="15" name="Title Placeholder 1"/>
          <p:cNvSpPr>
            <a:spLocks noGrp="1"/>
          </p:cNvSpPr>
          <p:nvPr>
            <p:ph type="title"/>
          </p:nvPr>
        </p:nvSpPr>
        <p:spPr>
          <a:xfrm>
            <a:off x="171450" y="137160"/>
            <a:ext cx="3189936" cy="641854"/>
          </a:xfrm>
          <a:prstGeom prst="rect">
            <a:avLst/>
          </a:prstGeom>
        </p:spPr>
        <p:txBody>
          <a:bodyPr vert="horz" lIns="91440" tIns="45720" rIns="91440" bIns="45720" rtlCol="0" anchor="b" anchorCtr="0">
            <a:noAutofit/>
          </a:bodyPr>
          <a:lstStyle>
            <a:lvl1pPr defTabSz="119060">
              <a:tabLst/>
              <a:defRPr sz="2000" b="1">
                <a:solidFill>
                  <a:schemeClr val="accent1"/>
                </a:solidFill>
              </a:defRPr>
            </a:lvl1pPr>
          </a:lstStyle>
          <a:p>
            <a:r>
              <a:rPr lang="en-US" dirty="0"/>
              <a:t>Click to edit Master title style</a:t>
            </a:r>
          </a:p>
        </p:txBody>
      </p:sp>
      <p:sp>
        <p:nvSpPr>
          <p:cNvPr id="17" name="Content Placeholder 2"/>
          <p:cNvSpPr>
            <a:spLocks noGrp="1"/>
          </p:cNvSpPr>
          <p:nvPr>
            <p:ph idx="1" hasCustomPrompt="1"/>
          </p:nvPr>
        </p:nvSpPr>
        <p:spPr>
          <a:xfrm>
            <a:off x="171450" y="1152661"/>
            <a:ext cx="3189936" cy="3373621"/>
          </a:xfrm>
          <a:prstGeom prst="rect">
            <a:avLst/>
          </a:prstGeom>
        </p:spPr>
        <p:txBody>
          <a:bodyPr vert="horz" lIns="91440" tIns="45720" rIns="91440" bIns="45720" rtlCol="0">
            <a:noAutofit/>
          </a:bodyPr>
          <a:lstStyle>
            <a:lvl1pPr>
              <a:defRPr lang="en-US" sz="1100" dirty="0" smtClean="0">
                <a:solidFill>
                  <a:schemeClr val="tx1">
                    <a:lumMod val="75000"/>
                  </a:schemeClr>
                </a:solidFill>
              </a:defRPr>
            </a:lvl1pPr>
            <a:lvl2pPr>
              <a:defRPr lang="en-US" sz="1050" dirty="0" smtClean="0">
                <a:solidFill>
                  <a:schemeClr val="tx1">
                    <a:lumMod val="75000"/>
                  </a:schemeClr>
                </a:solidFill>
              </a:defRPr>
            </a:lvl2pPr>
            <a:lvl3pPr>
              <a:defRPr lang="en-US" sz="1050" dirty="0" smtClean="0">
                <a:solidFill>
                  <a:schemeClr val="tx1">
                    <a:lumMod val="75000"/>
                  </a:schemeClr>
                </a:solidFill>
              </a:defRPr>
            </a:lvl3pPr>
            <a:lvl4pPr>
              <a:defRPr lang="en-US" sz="1050" dirty="0" smtClean="0">
                <a:solidFill>
                  <a:schemeClr val="tx1">
                    <a:lumMod val="75000"/>
                  </a:schemeClr>
                </a:solidFill>
              </a:defRPr>
            </a:lvl4pPr>
            <a:lvl5pPr>
              <a:defRPr lang="en-US" sz="1050" dirty="0" smtClean="0">
                <a:solidFill>
                  <a:schemeClr val="tx1">
                    <a:lumMod val="75000"/>
                  </a:schemeClr>
                </a:solidFill>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8" name="Text Placeholder 8"/>
          <p:cNvSpPr>
            <a:spLocks noGrp="1"/>
          </p:cNvSpPr>
          <p:nvPr>
            <p:ph type="body" sz="quarter" idx="14" hasCustomPrompt="1"/>
          </p:nvPr>
        </p:nvSpPr>
        <p:spPr>
          <a:xfrm>
            <a:off x="171450" y="785775"/>
            <a:ext cx="3189936" cy="308610"/>
          </a:xfrm>
          <a:prstGeom prst="rect">
            <a:avLst/>
          </a:prstGeom>
        </p:spPr>
        <p:txBody>
          <a:bodyPr>
            <a:noAutofit/>
          </a:bodyPr>
          <a:lstStyle>
            <a:lvl1pPr marL="0" indent="0">
              <a:buNone/>
              <a:defRPr sz="1600" b="1">
                <a:solidFill>
                  <a:schemeClr val="accent2"/>
                </a:solidFill>
                <a:latin typeface="+mj-lt"/>
              </a:defRPr>
            </a:lvl1pPr>
          </a:lstStyle>
          <a:p>
            <a:pPr lvl="0"/>
            <a:r>
              <a:rPr lang="en-US" dirty="0"/>
              <a:t>Subtitle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4940" y="137160"/>
            <a:ext cx="1313265" cy="404552"/>
          </a:xfrm>
          <a:prstGeom prst="rect">
            <a:avLst/>
          </a:prstGeom>
        </p:spPr>
      </p:pic>
    </p:spTree>
    <p:extLst>
      <p:ext uri="{BB962C8B-B14F-4D97-AF65-F5344CB8AC3E}">
        <p14:creationId xmlns:p14="http://schemas.microsoft.com/office/powerpoint/2010/main" val="29729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ullet Grid">
    <p:spTree>
      <p:nvGrpSpPr>
        <p:cNvPr id="1" name=""/>
        <p:cNvGrpSpPr/>
        <p:nvPr/>
      </p:nvGrpSpPr>
      <p:grpSpPr>
        <a:xfrm>
          <a:off x="0" y="0"/>
          <a:ext cx="0" cy="0"/>
          <a:chOff x="0" y="0"/>
          <a:chExt cx="0" cy="0"/>
        </a:xfrm>
      </p:grpSpPr>
      <p:sp>
        <p:nvSpPr>
          <p:cNvPr id="11" name="Rectangle 10"/>
          <p:cNvSpPr/>
          <p:nvPr userDrawn="1"/>
        </p:nvSpPr>
        <p:spPr>
          <a:xfrm>
            <a:off x="711200" y="-15241"/>
            <a:ext cx="6146800" cy="5166360"/>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t="7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Title Placeholder 1"/>
          <p:cNvSpPr>
            <a:spLocks noGrp="1"/>
          </p:cNvSpPr>
          <p:nvPr>
            <p:ph type="title"/>
          </p:nvPr>
        </p:nvSpPr>
        <p:spPr>
          <a:xfrm>
            <a:off x="171450" y="137160"/>
            <a:ext cx="3493294" cy="641854"/>
          </a:xfrm>
          <a:prstGeom prst="rect">
            <a:avLst/>
          </a:prstGeom>
        </p:spPr>
        <p:txBody>
          <a:bodyPr vert="horz" lIns="91440" tIns="45720" rIns="91440" bIns="45720" rtlCol="0" anchor="b" anchorCtr="0">
            <a:noAutofit/>
          </a:bodyPr>
          <a:lstStyle>
            <a:lvl1pPr defTabSz="119060">
              <a:tabLst/>
              <a:defRPr sz="2000" b="1">
                <a:solidFill>
                  <a:schemeClr val="accent1"/>
                </a:solidFill>
              </a:defRPr>
            </a:lvl1pPr>
          </a:lstStyle>
          <a:p>
            <a:r>
              <a:rPr lang="en-US" dirty="0"/>
              <a:t>Click to edit Master title style</a:t>
            </a:r>
          </a:p>
        </p:txBody>
      </p:sp>
      <p:sp>
        <p:nvSpPr>
          <p:cNvPr id="17" name="Content Placeholder 2"/>
          <p:cNvSpPr>
            <a:spLocks noGrp="1"/>
          </p:cNvSpPr>
          <p:nvPr>
            <p:ph idx="1" hasCustomPrompt="1"/>
          </p:nvPr>
        </p:nvSpPr>
        <p:spPr>
          <a:xfrm>
            <a:off x="171450" y="1152661"/>
            <a:ext cx="3189936" cy="3373621"/>
          </a:xfrm>
          <a:prstGeom prst="rect">
            <a:avLst/>
          </a:prstGeom>
        </p:spPr>
        <p:txBody>
          <a:bodyPr vert="horz" lIns="91440" tIns="45720" rIns="91440" bIns="45720" rtlCol="0">
            <a:noAutofit/>
          </a:bodyPr>
          <a:lstStyle>
            <a:lvl1pPr>
              <a:defRPr lang="en-US" sz="1200" dirty="0" smtClean="0">
                <a:solidFill>
                  <a:schemeClr val="tx1">
                    <a:lumMod val="75000"/>
                  </a:schemeClr>
                </a:solidFill>
              </a:defRPr>
            </a:lvl1pPr>
            <a:lvl2pPr>
              <a:defRPr lang="en-US" sz="1100" dirty="0" smtClean="0">
                <a:solidFill>
                  <a:schemeClr val="tx1">
                    <a:lumMod val="75000"/>
                  </a:schemeClr>
                </a:solidFill>
              </a:defRPr>
            </a:lvl2pPr>
            <a:lvl3pPr>
              <a:defRPr lang="en-US" sz="1100" dirty="0" smtClean="0">
                <a:solidFill>
                  <a:schemeClr val="tx1">
                    <a:lumMod val="75000"/>
                  </a:schemeClr>
                </a:solidFill>
              </a:defRPr>
            </a:lvl3pPr>
            <a:lvl4pPr>
              <a:defRPr lang="en-US" sz="1100" dirty="0" smtClean="0">
                <a:solidFill>
                  <a:schemeClr val="tx1">
                    <a:lumMod val="75000"/>
                  </a:schemeClr>
                </a:solidFill>
              </a:defRPr>
            </a:lvl4pPr>
            <a:lvl5pPr>
              <a:defRPr lang="en-US" sz="1100" dirty="0" smtClean="0">
                <a:solidFill>
                  <a:schemeClr val="tx1">
                    <a:lumMod val="75000"/>
                  </a:schemeClr>
                </a:solidFill>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8" name="Text Placeholder 8"/>
          <p:cNvSpPr>
            <a:spLocks noGrp="1"/>
          </p:cNvSpPr>
          <p:nvPr>
            <p:ph type="body" sz="quarter" idx="14" hasCustomPrompt="1"/>
          </p:nvPr>
        </p:nvSpPr>
        <p:spPr>
          <a:xfrm>
            <a:off x="171450" y="785775"/>
            <a:ext cx="3189936" cy="308610"/>
          </a:xfrm>
          <a:prstGeom prst="rect">
            <a:avLst/>
          </a:prstGeom>
        </p:spPr>
        <p:txBody>
          <a:bodyPr>
            <a:noAutofit/>
          </a:bodyPr>
          <a:lstStyle>
            <a:lvl1pPr marL="0" indent="0">
              <a:buNone/>
              <a:defRPr sz="160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4940" y="137160"/>
            <a:ext cx="1313265" cy="404552"/>
          </a:xfrm>
          <a:prstGeom prst="rect">
            <a:avLst/>
          </a:prstGeom>
        </p:spPr>
      </p:pic>
      <p:sp>
        <p:nvSpPr>
          <p:cNvPr id="10" name="Text Placeholder 6"/>
          <p:cNvSpPr txBox="1">
            <a:spLocks/>
          </p:cNvSpPr>
          <p:nvPr userDrawn="1"/>
        </p:nvSpPr>
        <p:spPr>
          <a:xfrm>
            <a:off x="4364834" y="4799059"/>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19334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Yellow Accent">
    <p:spTree>
      <p:nvGrpSpPr>
        <p:cNvPr id="1" name=""/>
        <p:cNvGrpSpPr/>
        <p:nvPr/>
      </p:nvGrpSpPr>
      <p:grpSpPr>
        <a:xfrm>
          <a:off x="0" y="0"/>
          <a:ext cx="0" cy="0"/>
          <a:chOff x="0" y="0"/>
          <a:chExt cx="0" cy="0"/>
        </a:xfrm>
      </p:grpSpPr>
      <p:sp>
        <p:nvSpPr>
          <p:cNvPr id="6" name="Rectangle 5"/>
          <p:cNvSpPr/>
          <p:nvPr userDrawn="1"/>
        </p:nvSpPr>
        <p:spPr>
          <a:xfrm>
            <a:off x="0" y="3925618"/>
            <a:ext cx="6858000" cy="1230819"/>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itle Placeholder 1"/>
          <p:cNvSpPr>
            <a:spLocks noGrp="1"/>
          </p:cNvSpPr>
          <p:nvPr>
            <p:ph type="title"/>
          </p:nvPr>
        </p:nvSpPr>
        <p:spPr>
          <a:xfrm>
            <a:off x="171450" y="137160"/>
            <a:ext cx="4457700" cy="641854"/>
          </a:xfrm>
          <a:prstGeom prst="rect">
            <a:avLst/>
          </a:prstGeom>
        </p:spPr>
        <p:txBody>
          <a:bodyPr vert="horz" lIns="91440" tIns="45720" rIns="91440" bIns="45720" rtlCol="0" anchor="b" anchorCtr="0">
            <a:noAutofit/>
          </a:bodyPr>
          <a:lstStyle>
            <a:lvl1pPr defTabSz="119060">
              <a:tabLst/>
              <a:defRPr sz="2000" b="1">
                <a:solidFill>
                  <a:schemeClr val="accent1"/>
                </a:solidFill>
              </a:defRPr>
            </a:lvl1pPr>
          </a:lstStyle>
          <a:p>
            <a:r>
              <a:rPr lang="en-US" dirty="0"/>
              <a:t>Click to edit Master title style</a:t>
            </a:r>
          </a:p>
        </p:txBody>
      </p:sp>
      <p:sp>
        <p:nvSpPr>
          <p:cNvPr id="9" name="TextBox 8"/>
          <p:cNvSpPr txBox="1"/>
          <p:nvPr userDrawn="1"/>
        </p:nvSpPr>
        <p:spPr>
          <a:xfrm>
            <a:off x="171450" y="4892041"/>
            <a:ext cx="514350"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1" name="Content Placeholder 2"/>
          <p:cNvSpPr>
            <a:spLocks noGrp="1"/>
          </p:cNvSpPr>
          <p:nvPr>
            <p:ph idx="1" hasCustomPrompt="1"/>
          </p:nvPr>
        </p:nvSpPr>
        <p:spPr>
          <a:xfrm>
            <a:off x="171450" y="1152661"/>
            <a:ext cx="5829300" cy="3373621"/>
          </a:xfrm>
          <a:prstGeom prst="rect">
            <a:avLst/>
          </a:prstGeom>
        </p:spPr>
        <p:txBody>
          <a:bodyPr vert="horz" lIns="91440" tIns="45720" rIns="91440" bIns="45720" rtlCol="0">
            <a:noAutofit/>
          </a:bodyPr>
          <a:lstStyle>
            <a:lvl1pPr>
              <a:defRPr lang="en-US" sz="1200" dirty="0" smtClean="0">
                <a:solidFill>
                  <a:schemeClr val="tx1">
                    <a:lumMod val="75000"/>
                  </a:schemeClr>
                </a:solidFill>
              </a:defRPr>
            </a:lvl1pPr>
            <a:lvl2pPr>
              <a:defRPr lang="en-US" sz="1100" dirty="0" smtClean="0">
                <a:solidFill>
                  <a:schemeClr val="tx1">
                    <a:lumMod val="75000"/>
                  </a:schemeClr>
                </a:solidFill>
              </a:defRPr>
            </a:lvl2pPr>
            <a:lvl3pPr>
              <a:defRPr lang="en-US" sz="1100" dirty="0" smtClean="0">
                <a:solidFill>
                  <a:schemeClr val="tx1">
                    <a:lumMod val="75000"/>
                  </a:schemeClr>
                </a:solidFill>
              </a:defRPr>
            </a:lvl3pPr>
            <a:lvl4pPr>
              <a:defRPr lang="en-US" sz="1100" dirty="0" smtClean="0">
                <a:solidFill>
                  <a:schemeClr val="tx1">
                    <a:lumMod val="75000"/>
                  </a:schemeClr>
                </a:solidFill>
              </a:defRPr>
            </a:lvl4pPr>
            <a:lvl5pPr>
              <a:defRPr lang="en-US" sz="1100" dirty="0" smtClean="0">
                <a:solidFill>
                  <a:schemeClr val="tx1">
                    <a:lumMod val="75000"/>
                  </a:schemeClr>
                </a:solidFill>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2" name="Text Placeholder 8"/>
          <p:cNvSpPr>
            <a:spLocks noGrp="1"/>
          </p:cNvSpPr>
          <p:nvPr>
            <p:ph type="body" sz="quarter" idx="14" hasCustomPrompt="1"/>
          </p:nvPr>
        </p:nvSpPr>
        <p:spPr>
          <a:xfrm>
            <a:off x="171450" y="785775"/>
            <a:ext cx="5829300" cy="308610"/>
          </a:xfrm>
          <a:prstGeom prst="rect">
            <a:avLst/>
          </a:prstGeom>
        </p:spPr>
        <p:txBody>
          <a:bodyPr>
            <a:noAutofit/>
          </a:bodyPr>
          <a:lstStyle>
            <a:lvl1pPr marL="0" indent="0">
              <a:buNone/>
              <a:defRPr sz="1600" b="1">
                <a:solidFill>
                  <a:schemeClr val="accent2"/>
                </a:solidFill>
                <a:latin typeface="+mj-lt"/>
              </a:defRPr>
            </a:lvl1pPr>
          </a:lstStyle>
          <a:p>
            <a:pPr lvl="0"/>
            <a:r>
              <a:rPr lang="en-US" dirty="0"/>
              <a:t>Subtitle</a:t>
            </a:r>
          </a:p>
        </p:txBody>
      </p: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t="22387" b="21898"/>
          <a:stretch/>
        </p:blipFill>
        <p:spPr>
          <a:xfrm>
            <a:off x="5251519" y="137160"/>
            <a:ext cx="1498461" cy="257175"/>
          </a:xfrm>
          <a:prstGeom prst="rect">
            <a:avLst/>
          </a:prstGeom>
        </p:spPr>
      </p:pic>
      <p:sp>
        <p:nvSpPr>
          <p:cNvPr id="13" name="Text Placeholder 6"/>
          <p:cNvSpPr txBox="1">
            <a:spLocks/>
          </p:cNvSpPr>
          <p:nvPr userDrawn="1"/>
        </p:nvSpPr>
        <p:spPr>
          <a:xfrm>
            <a:off x="5092527" y="4859968"/>
            <a:ext cx="1816443" cy="209371"/>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400" i="1" kern="1200" dirty="0">
                <a:solidFill>
                  <a:schemeClr val="accent2">
                    <a:lumMod val="40000"/>
                    <a:lumOff val="60000"/>
                  </a:schemeClr>
                </a:solidFill>
                <a:latin typeface="+mj-lt"/>
                <a:ea typeface="+mn-ea"/>
                <a:cs typeface="+mn-cs"/>
              </a:rPr>
              <a:t>The information contained herein is subject to the disclosures and disclaimers on the Disclaimers page of this presentation.</a:t>
            </a:r>
          </a:p>
        </p:txBody>
      </p:sp>
    </p:spTree>
    <p:extLst>
      <p:ext uri="{BB962C8B-B14F-4D97-AF65-F5344CB8AC3E}">
        <p14:creationId xmlns:p14="http://schemas.microsoft.com/office/powerpoint/2010/main" val="368266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9" name="Rectangle 8"/>
          <p:cNvSpPr/>
          <p:nvPr userDrawn="1"/>
        </p:nvSpPr>
        <p:spPr>
          <a:xfrm>
            <a:off x="0" y="3925618"/>
            <a:ext cx="6858000" cy="1230819"/>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Box 10"/>
          <p:cNvSpPr txBox="1"/>
          <p:nvPr userDrawn="1"/>
        </p:nvSpPr>
        <p:spPr>
          <a:xfrm>
            <a:off x="171450" y="4892041"/>
            <a:ext cx="613204"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6" name="Title Placeholder 1"/>
          <p:cNvSpPr>
            <a:spLocks noGrp="1"/>
          </p:cNvSpPr>
          <p:nvPr>
            <p:ph type="title"/>
          </p:nvPr>
        </p:nvSpPr>
        <p:spPr>
          <a:xfrm>
            <a:off x="171450" y="137160"/>
            <a:ext cx="4457700" cy="641854"/>
          </a:xfrm>
          <a:prstGeom prst="rect">
            <a:avLst/>
          </a:prstGeom>
        </p:spPr>
        <p:txBody>
          <a:bodyPr vert="horz" lIns="91440" tIns="45720" rIns="91440" bIns="45720" rtlCol="0" anchor="b" anchorCtr="0">
            <a:noAutofit/>
          </a:bodyPr>
          <a:lstStyle>
            <a:lvl1pPr defTabSz="119060">
              <a:tabLst/>
              <a:defRPr sz="2000" b="1">
                <a:solidFill>
                  <a:schemeClr val="accent1"/>
                </a:solidFill>
              </a:defRPr>
            </a:lvl1pPr>
          </a:lstStyle>
          <a:p>
            <a:r>
              <a:rPr lang="en-US" dirty="0"/>
              <a:t>Click to edit Master title style</a:t>
            </a:r>
          </a:p>
        </p:txBody>
      </p:sp>
      <p:sp>
        <p:nvSpPr>
          <p:cNvPr id="18" name="Content Placeholder 2"/>
          <p:cNvSpPr>
            <a:spLocks noGrp="1"/>
          </p:cNvSpPr>
          <p:nvPr>
            <p:ph idx="1" hasCustomPrompt="1"/>
          </p:nvPr>
        </p:nvSpPr>
        <p:spPr>
          <a:xfrm>
            <a:off x="171450" y="1152661"/>
            <a:ext cx="5829300" cy="3373621"/>
          </a:xfrm>
          <a:prstGeom prst="rect">
            <a:avLst/>
          </a:prstGeom>
        </p:spPr>
        <p:txBody>
          <a:bodyPr vert="horz" lIns="91440" tIns="45720" rIns="91440" bIns="45720" rtlCol="0">
            <a:noAutofit/>
          </a:bodyPr>
          <a:lstStyle>
            <a:lvl1pPr>
              <a:defRPr lang="en-US" sz="1200" dirty="0" smtClean="0">
                <a:solidFill>
                  <a:schemeClr val="tx1">
                    <a:lumMod val="75000"/>
                  </a:schemeClr>
                </a:solidFill>
              </a:defRPr>
            </a:lvl1pPr>
            <a:lvl2pPr>
              <a:defRPr lang="en-US" sz="1100" dirty="0" smtClean="0">
                <a:solidFill>
                  <a:schemeClr val="tx1">
                    <a:lumMod val="75000"/>
                  </a:schemeClr>
                </a:solidFill>
              </a:defRPr>
            </a:lvl2pPr>
            <a:lvl3pPr>
              <a:defRPr lang="en-US" sz="1100" dirty="0" smtClean="0">
                <a:solidFill>
                  <a:schemeClr val="tx1">
                    <a:lumMod val="75000"/>
                  </a:schemeClr>
                </a:solidFill>
              </a:defRPr>
            </a:lvl3pPr>
            <a:lvl4pPr>
              <a:defRPr lang="en-US" sz="1100" dirty="0" smtClean="0">
                <a:solidFill>
                  <a:schemeClr val="tx1">
                    <a:lumMod val="75000"/>
                  </a:schemeClr>
                </a:solidFill>
              </a:defRPr>
            </a:lvl4pPr>
            <a:lvl5pPr>
              <a:defRPr lang="en-US" sz="1100" dirty="0" smtClean="0">
                <a:solidFill>
                  <a:schemeClr val="tx1">
                    <a:lumMod val="75000"/>
                  </a:schemeClr>
                </a:solidFill>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9" name="Text Placeholder 8"/>
          <p:cNvSpPr>
            <a:spLocks noGrp="1"/>
          </p:cNvSpPr>
          <p:nvPr>
            <p:ph type="body" sz="quarter" idx="14" hasCustomPrompt="1"/>
          </p:nvPr>
        </p:nvSpPr>
        <p:spPr>
          <a:xfrm>
            <a:off x="171450" y="785775"/>
            <a:ext cx="5829300" cy="308610"/>
          </a:xfrm>
          <a:prstGeom prst="rect">
            <a:avLst/>
          </a:prstGeom>
        </p:spPr>
        <p:txBody>
          <a:bodyPr>
            <a:noAutofit/>
          </a:bodyPr>
          <a:lstStyle>
            <a:lvl1pPr marL="0" indent="0">
              <a:buNone/>
              <a:defRPr sz="1600" b="1">
                <a:solidFill>
                  <a:schemeClr val="accent2"/>
                </a:solidFill>
                <a:latin typeface="+mj-lt"/>
              </a:defRPr>
            </a:lvl1pPr>
          </a:lstStyle>
          <a:p>
            <a:pPr lvl="0"/>
            <a:r>
              <a:rPr lang="en-US" dirty="0"/>
              <a:t>Subtitle</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22387" b="21898"/>
          <a:stretch/>
        </p:blipFill>
        <p:spPr>
          <a:xfrm>
            <a:off x="5251519" y="137160"/>
            <a:ext cx="1498461" cy="257175"/>
          </a:xfrm>
          <a:prstGeom prst="rect">
            <a:avLst/>
          </a:prstGeom>
        </p:spPr>
      </p:pic>
      <p:sp>
        <p:nvSpPr>
          <p:cNvPr id="14" name="Text Placeholder 6"/>
          <p:cNvSpPr txBox="1">
            <a:spLocks/>
          </p:cNvSpPr>
          <p:nvPr userDrawn="1"/>
        </p:nvSpPr>
        <p:spPr>
          <a:xfrm>
            <a:off x="4464629" y="4740673"/>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
        <p:nvSpPr>
          <p:cNvPr id="15" name="Text Placeholder 6"/>
          <p:cNvSpPr txBox="1">
            <a:spLocks/>
          </p:cNvSpPr>
          <p:nvPr userDrawn="1"/>
        </p:nvSpPr>
        <p:spPr>
          <a:xfrm>
            <a:off x="5041556" y="4865885"/>
            <a:ext cx="1816443" cy="209371"/>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400" i="1" kern="1200" dirty="0">
                <a:solidFill>
                  <a:schemeClr val="accent2">
                    <a:lumMod val="40000"/>
                    <a:lumOff val="60000"/>
                  </a:schemeClr>
                </a:solidFill>
                <a:latin typeface="+mj-lt"/>
                <a:ea typeface="+mn-ea"/>
                <a:cs typeface="+mn-cs"/>
              </a:rPr>
              <a:t>The information contained herein is subject to the disclosures and disclaimers on the Disclaimers page of this presentation.</a:t>
            </a:r>
          </a:p>
        </p:txBody>
      </p:sp>
    </p:spTree>
    <p:extLst>
      <p:ext uri="{BB962C8B-B14F-4D97-AF65-F5344CB8AC3E}">
        <p14:creationId xmlns:p14="http://schemas.microsoft.com/office/powerpoint/2010/main" val="28745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1" name="Rectangle 10"/>
          <p:cNvSpPr/>
          <p:nvPr userDrawn="1"/>
        </p:nvSpPr>
        <p:spPr>
          <a:xfrm>
            <a:off x="0" y="3925618"/>
            <a:ext cx="6858000" cy="1230819"/>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p:cNvSpPr txBox="1"/>
          <p:nvPr userDrawn="1"/>
        </p:nvSpPr>
        <p:spPr>
          <a:xfrm>
            <a:off x="171450" y="4892041"/>
            <a:ext cx="508172"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4" name="Title Placeholder 1"/>
          <p:cNvSpPr>
            <a:spLocks noGrp="1"/>
          </p:cNvSpPr>
          <p:nvPr>
            <p:ph type="title"/>
          </p:nvPr>
        </p:nvSpPr>
        <p:spPr>
          <a:xfrm>
            <a:off x="171450" y="137160"/>
            <a:ext cx="4457700" cy="641854"/>
          </a:xfrm>
          <a:prstGeom prst="rect">
            <a:avLst/>
          </a:prstGeom>
        </p:spPr>
        <p:txBody>
          <a:bodyPr vert="horz" lIns="91440" tIns="45720" rIns="91440" bIns="45720" rtlCol="0" anchor="b" anchorCtr="0">
            <a:noAutofit/>
          </a:bodyPr>
          <a:lstStyle>
            <a:lvl1pPr defTabSz="119060">
              <a:tabLst/>
              <a:defRPr sz="2000" b="1">
                <a:solidFill>
                  <a:schemeClr val="accent1"/>
                </a:solidFill>
              </a:defRPr>
            </a:lvl1pPr>
          </a:lstStyle>
          <a:p>
            <a:r>
              <a:rPr lang="en-US" dirty="0"/>
              <a:t>Click to edit Master title style</a:t>
            </a:r>
          </a:p>
        </p:txBody>
      </p:sp>
      <p:sp>
        <p:nvSpPr>
          <p:cNvPr id="16" name="Content Placeholder 2"/>
          <p:cNvSpPr>
            <a:spLocks noGrp="1"/>
          </p:cNvSpPr>
          <p:nvPr>
            <p:ph idx="1" hasCustomPrompt="1"/>
          </p:nvPr>
        </p:nvSpPr>
        <p:spPr>
          <a:xfrm>
            <a:off x="171450" y="1152661"/>
            <a:ext cx="5829300" cy="3373621"/>
          </a:xfrm>
          <a:prstGeom prst="rect">
            <a:avLst/>
          </a:prstGeom>
        </p:spPr>
        <p:txBody>
          <a:bodyPr vert="horz" lIns="91440" tIns="45720" rIns="91440" bIns="45720" rtlCol="0">
            <a:noAutofit/>
          </a:bodyPr>
          <a:lstStyle>
            <a:lvl1pPr>
              <a:defRPr lang="en-US" sz="1200" dirty="0" smtClean="0">
                <a:solidFill>
                  <a:schemeClr val="tx1">
                    <a:lumMod val="75000"/>
                  </a:schemeClr>
                </a:solidFill>
              </a:defRPr>
            </a:lvl1pPr>
            <a:lvl2pPr>
              <a:defRPr lang="en-US" sz="1100" dirty="0" smtClean="0">
                <a:solidFill>
                  <a:schemeClr val="tx1">
                    <a:lumMod val="75000"/>
                  </a:schemeClr>
                </a:solidFill>
              </a:defRPr>
            </a:lvl2pPr>
            <a:lvl3pPr>
              <a:defRPr lang="en-US" sz="1100" dirty="0" smtClean="0">
                <a:solidFill>
                  <a:schemeClr val="tx1">
                    <a:lumMod val="75000"/>
                  </a:schemeClr>
                </a:solidFill>
              </a:defRPr>
            </a:lvl3pPr>
            <a:lvl4pPr>
              <a:defRPr lang="en-US" sz="1100" dirty="0" smtClean="0">
                <a:solidFill>
                  <a:schemeClr val="tx1">
                    <a:lumMod val="75000"/>
                  </a:schemeClr>
                </a:solidFill>
              </a:defRPr>
            </a:lvl4pPr>
            <a:lvl5pPr>
              <a:defRPr lang="en-US" sz="1100" dirty="0" smtClean="0">
                <a:solidFill>
                  <a:schemeClr val="tx1">
                    <a:lumMod val="75000"/>
                  </a:schemeClr>
                </a:solidFill>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7" name="Text Placeholder 8"/>
          <p:cNvSpPr>
            <a:spLocks noGrp="1"/>
          </p:cNvSpPr>
          <p:nvPr>
            <p:ph type="body" sz="quarter" idx="14" hasCustomPrompt="1"/>
          </p:nvPr>
        </p:nvSpPr>
        <p:spPr>
          <a:xfrm>
            <a:off x="171450" y="785775"/>
            <a:ext cx="5829300" cy="308610"/>
          </a:xfrm>
          <a:prstGeom prst="rect">
            <a:avLst/>
          </a:prstGeom>
        </p:spPr>
        <p:txBody>
          <a:bodyPr>
            <a:noAutofit/>
          </a:bodyPr>
          <a:lstStyle>
            <a:lvl1pPr marL="0" indent="0">
              <a:buNone/>
              <a:defRPr sz="1600" b="1">
                <a:solidFill>
                  <a:schemeClr val="accent2"/>
                </a:solidFill>
                <a:latin typeface="+mj-lt"/>
              </a:defRPr>
            </a:lvl1pPr>
          </a:lstStyle>
          <a:p>
            <a:pPr lvl="0"/>
            <a:r>
              <a:rPr lang="en-US" dirty="0"/>
              <a:t>Subtitle</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22387" b="21898"/>
          <a:stretch/>
        </p:blipFill>
        <p:spPr>
          <a:xfrm>
            <a:off x="5251519" y="137160"/>
            <a:ext cx="1498461" cy="257175"/>
          </a:xfrm>
          <a:prstGeom prst="rect">
            <a:avLst/>
          </a:prstGeom>
        </p:spPr>
      </p:pic>
      <p:sp>
        <p:nvSpPr>
          <p:cNvPr id="15" name="Text Placeholder 6"/>
          <p:cNvSpPr txBox="1">
            <a:spLocks/>
          </p:cNvSpPr>
          <p:nvPr userDrawn="1"/>
        </p:nvSpPr>
        <p:spPr>
          <a:xfrm>
            <a:off x="4464629" y="4740673"/>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
        <p:nvSpPr>
          <p:cNvPr id="18" name="Text Placeholder 6"/>
          <p:cNvSpPr txBox="1">
            <a:spLocks/>
          </p:cNvSpPr>
          <p:nvPr userDrawn="1"/>
        </p:nvSpPr>
        <p:spPr>
          <a:xfrm>
            <a:off x="5041556" y="4865885"/>
            <a:ext cx="1816443" cy="209371"/>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400" i="1" kern="1200" dirty="0">
                <a:solidFill>
                  <a:schemeClr val="accent2">
                    <a:lumMod val="40000"/>
                    <a:lumOff val="60000"/>
                  </a:schemeClr>
                </a:solidFill>
                <a:latin typeface="+mj-lt"/>
                <a:ea typeface="+mn-ea"/>
                <a:cs typeface="+mn-cs"/>
              </a:rPr>
              <a:t>The information contained herein is subject to the disclosures and disclaimers on the Disclaimers page of this presentation.</a:t>
            </a:r>
          </a:p>
        </p:txBody>
      </p:sp>
    </p:spTree>
    <p:extLst>
      <p:ext uri="{BB962C8B-B14F-4D97-AF65-F5344CB8AC3E}">
        <p14:creationId xmlns:p14="http://schemas.microsoft.com/office/powerpoint/2010/main" val="19249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8" name="Text Placeholder 6"/>
          <p:cNvSpPr txBox="1">
            <a:spLocks/>
          </p:cNvSpPr>
          <p:nvPr userDrawn="1"/>
        </p:nvSpPr>
        <p:spPr>
          <a:xfrm>
            <a:off x="4286252" y="4846320"/>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9" name="Rectangle 8"/>
          <p:cNvSpPr/>
          <p:nvPr userDrawn="1"/>
        </p:nvSpPr>
        <p:spPr>
          <a:xfrm>
            <a:off x="0" y="3925618"/>
            <a:ext cx="6858000" cy="1230819"/>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p:cNvSpPr txBox="1"/>
          <p:nvPr userDrawn="1"/>
        </p:nvSpPr>
        <p:spPr>
          <a:xfrm>
            <a:off x="171449" y="4892041"/>
            <a:ext cx="76148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1" name="Content Placeholder 2"/>
          <p:cNvSpPr>
            <a:spLocks noGrp="1"/>
          </p:cNvSpPr>
          <p:nvPr>
            <p:ph idx="1" hasCustomPrompt="1"/>
          </p:nvPr>
        </p:nvSpPr>
        <p:spPr>
          <a:xfrm>
            <a:off x="171450" y="1152661"/>
            <a:ext cx="5829300" cy="3373621"/>
          </a:xfrm>
          <a:prstGeom prst="rect">
            <a:avLst/>
          </a:prstGeom>
        </p:spPr>
        <p:txBody>
          <a:bodyPr/>
          <a:lstStyle>
            <a:lvl1pPr marL="228594" marR="0" indent="-228594" algn="l" defTabSz="457189" rtl="0" eaLnBrk="1" fontAlgn="auto" latinLnBrk="0" hangingPunct="1">
              <a:lnSpc>
                <a:spcPct val="100000"/>
              </a:lnSpc>
              <a:spcBef>
                <a:spcPts val="0"/>
              </a:spcBef>
              <a:spcAft>
                <a:spcPts val="900"/>
              </a:spcAft>
              <a:buClr>
                <a:srgbClr val="6FACDE"/>
              </a:buClr>
              <a:buSzTx/>
              <a:buFont typeface="Arial"/>
              <a:buChar char="•"/>
              <a:tabLst/>
              <a:defRPr sz="1200">
                <a:solidFill>
                  <a:schemeClr val="tx1">
                    <a:lumMod val="75000"/>
                  </a:schemeClr>
                </a:solidFill>
              </a:defRPr>
            </a:lvl1pPr>
            <a:lvl2pPr marL="461951" marR="0" indent="-230182" algn="l" defTabSz="457189" rtl="0" eaLnBrk="1" fontAlgn="auto" latinLnBrk="0" hangingPunct="1">
              <a:lnSpc>
                <a:spcPct val="100000"/>
              </a:lnSpc>
              <a:spcBef>
                <a:spcPts val="0"/>
              </a:spcBef>
              <a:spcAft>
                <a:spcPts val="900"/>
              </a:spcAft>
              <a:buClr>
                <a:srgbClr val="6FACDE"/>
              </a:buClr>
              <a:buSzTx/>
              <a:buFont typeface="Arial"/>
              <a:buChar char="–"/>
              <a:tabLst/>
              <a:defRPr sz="1100">
                <a:solidFill>
                  <a:schemeClr val="tx1">
                    <a:lumMod val="75000"/>
                  </a:schemeClr>
                </a:solidFill>
              </a:defRPr>
            </a:lvl2pPr>
            <a:lvl3pPr marL="684196" marR="0" indent="-230182" algn="l" defTabSz="457189"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100">
                <a:solidFill>
                  <a:schemeClr val="tx1">
                    <a:lumMod val="75000"/>
                  </a:schemeClr>
                </a:solidFill>
              </a:defRPr>
            </a:lvl3pPr>
            <a:lvl4pPr marL="914377" marR="0" indent="-223833" algn="l" defTabSz="457189" rtl="0" eaLnBrk="1" fontAlgn="auto" latinLnBrk="0" hangingPunct="1">
              <a:lnSpc>
                <a:spcPct val="100000"/>
              </a:lnSpc>
              <a:spcBef>
                <a:spcPts val="0"/>
              </a:spcBef>
              <a:spcAft>
                <a:spcPts val="900"/>
              </a:spcAft>
              <a:buClr>
                <a:srgbClr val="6FACDE"/>
              </a:buClr>
              <a:buSzTx/>
              <a:buFont typeface="Arial"/>
              <a:buChar char="–"/>
              <a:tabLst/>
              <a:defRPr sz="1100">
                <a:solidFill>
                  <a:schemeClr val="tx1">
                    <a:lumMod val="75000"/>
                  </a:schemeClr>
                </a:solidFill>
              </a:defRPr>
            </a:lvl4pPr>
            <a:lvl5pPr marL="1142971" marR="0" indent="-223833" algn="l" defTabSz="457189" rtl="0" eaLnBrk="1" fontAlgn="auto" latinLnBrk="0" hangingPunct="1">
              <a:lnSpc>
                <a:spcPct val="100000"/>
              </a:lnSpc>
              <a:spcBef>
                <a:spcPts val="0"/>
              </a:spcBef>
              <a:spcAft>
                <a:spcPts val="900"/>
              </a:spcAft>
              <a:buClr>
                <a:srgbClr val="6FACDE"/>
              </a:buClr>
              <a:buSzTx/>
              <a:buFont typeface="Arial" panose="020B0604020202020204" pitchFamily="34" charset="0"/>
              <a:buChar char="–"/>
              <a:tabLst/>
              <a:defRPr sz="1100">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p:cNvSpPr>
            <a:spLocks noGrp="1"/>
          </p:cNvSpPr>
          <p:nvPr>
            <p:ph type="title"/>
          </p:nvPr>
        </p:nvSpPr>
        <p:spPr>
          <a:xfrm>
            <a:off x="171450" y="137160"/>
            <a:ext cx="4457700" cy="641854"/>
          </a:xfrm>
          <a:prstGeom prst="rect">
            <a:avLst/>
          </a:prstGeom>
        </p:spPr>
        <p:txBody>
          <a:bodyPr vert="horz" lIns="91440" tIns="45720" rIns="91440" bIns="45720" rtlCol="0" anchor="b" anchorCtr="0">
            <a:noAutofit/>
          </a:bodyPr>
          <a:lstStyle>
            <a:lvl1pPr defTabSz="119060">
              <a:tabLst/>
              <a:defRPr sz="2000" b="1">
                <a:solidFill>
                  <a:schemeClr val="accent1"/>
                </a:solidFill>
              </a:defRPr>
            </a:lvl1pPr>
          </a:lstStyle>
          <a:p>
            <a:r>
              <a:rPr lang="en-US" dirty="0"/>
              <a:t>Click to edit Master title style</a:t>
            </a:r>
          </a:p>
        </p:txBody>
      </p:sp>
      <p:sp>
        <p:nvSpPr>
          <p:cNvPr id="14" name="Text Placeholder 8"/>
          <p:cNvSpPr>
            <a:spLocks noGrp="1"/>
          </p:cNvSpPr>
          <p:nvPr>
            <p:ph type="body" sz="quarter" idx="14" hasCustomPrompt="1"/>
          </p:nvPr>
        </p:nvSpPr>
        <p:spPr>
          <a:xfrm>
            <a:off x="171450" y="785775"/>
            <a:ext cx="5829300" cy="308610"/>
          </a:xfrm>
          <a:prstGeom prst="rect">
            <a:avLst/>
          </a:prstGeom>
        </p:spPr>
        <p:txBody>
          <a:bodyPr>
            <a:noAutofit/>
          </a:bodyPr>
          <a:lstStyle>
            <a:lvl1pPr marL="0" indent="0">
              <a:buNone/>
              <a:defRPr sz="1600" b="1">
                <a:solidFill>
                  <a:schemeClr val="accent2"/>
                </a:solidFill>
                <a:latin typeface="+mj-lt"/>
              </a:defRPr>
            </a:lvl1pPr>
          </a:lstStyle>
          <a:p>
            <a:pPr lvl="0"/>
            <a:r>
              <a:rPr lang="en-US" dirty="0"/>
              <a:t>Subtitle</a:t>
            </a:r>
          </a:p>
        </p:txBody>
      </p:sp>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t="22387" b="21898"/>
          <a:stretch/>
        </p:blipFill>
        <p:spPr>
          <a:xfrm>
            <a:off x="5251519" y="137160"/>
            <a:ext cx="1498461" cy="257175"/>
          </a:xfrm>
          <a:prstGeom prst="rect">
            <a:avLst/>
          </a:prstGeom>
        </p:spPr>
      </p:pic>
      <p:sp>
        <p:nvSpPr>
          <p:cNvPr id="10" name="Text Placeholder 6"/>
          <p:cNvSpPr txBox="1">
            <a:spLocks/>
          </p:cNvSpPr>
          <p:nvPr userDrawn="1"/>
        </p:nvSpPr>
        <p:spPr>
          <a:xfrm>
            <a:off x="4464629" y="4740673"/>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©2026 ARTHUR J. GALLAGHER &amp; CO. </a:t>
            </a:r>
          </a:p>
        </p:txBody>
      </p:sp>
      <p:sp>
        <p:nvSpPr>
          <p:cNvPr id="17" name="Text Placeholder 6"/>
          <p:cNvSpPr txBox="1">
            <a:spLocks/>
          </p:cNvSpPr>
          <p:nvPr userDrawn="1"/>
        </p:nvSpPr>
        <p:spPr>
          <a:xfrm>
            <a:off x="5041556" y="4865885"/>
            <a:ext cx="1816443" cy="209371"/>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400" i="1" kern="1200" dirty="0">
                <a:solidFill>
                  <a:schemeClr val="accent2">
                    <a:lumMod val="40000"/>
                    <a:lumOff val="60000"/>
                  </a:schemeClr>
                </a:solidFill>
                <a:latin typeface="+mj-lt"/>
                <a:ea typeface="+mn-ea"/>
                <a:cs typeface="+mn-cs"/>
              </a:rPr>
              <a:t>The information contained herein is subject to the disclosures and disclaimers on the Disclaimers page of this presentation.</a:t>
            </a:r>
          </a:p>
        </p:txBody>
      </p:sp>
    </p:spTree>
    <p:extLst>
      <p:ext uri="{BB962C8B-B14F-4D97-AF65-F5344CB8AC3E}">
        <p14:creationId xmlns:p14="http://schemas.microsoft.com/office/powerpoint/2010/main" val="35247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Blue Accent">
    <p:spTree>
      <p:nvGrpSpPr>
        <p:cNvPr id="1" name=""/>
        <p:cNvGrpSpPr/>
        <p:nvPr/>
      </p:nvGrpSpPr>
      <p:grpSpPr>
        <a:xfrm>
          <a:off x="0" y="0"/>
          <a:ext cx="0" cy="0"/>
          <a:chOff x="0" y="0"/>
          <a:chExt cx="0" cy="0"/>
        </a:xfrm>
      </p:grpSpPr>
      <p:sp>
        <p:nvSpPr>
          <p:cNvPr id="8" name="Text Placeholder 6"/>
          <p:cNvSpPr txBox="1">
            <a:spLocks/>
          </p:cNvSpPr>
          <p:nvPr userDrawn="1"/>
        </p:nvSpPr>
        <p:spPr>
          <a:xfrm>
            <a:off x="4286252" y="4846320"/>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9" name="Rectangle 8"/>
          <p:cNvSpPr/>
          <p:nvPr userDrawn="1"/>
        </p:nvSpPr>
        <p:spPr>
          <a:xfrm>
            <a:off x="0" y="3925618"/>
            <a:ext cx="6858000" cy="1230819"/>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p:cNvSpPr txBox="1"/>
          <p:nvPr userDrawn="1"/>
        </p:nvSpPr>
        <p:spPr>
          <a:xfrm>
            <a:off x="171449" y="4892041"/>
            <a:ext cx="600847"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0" name="Text Placeholder 6"/>
          <p:cNvSpPr txBox="1">
            <a:spLocks/>
          </p:cNvSpPr>
          <p:nvPr userDrawn="1"/>
        </p:nvSpPr>
        <p:spPr>
          <a:xfrm>
            <a:off x="4464629" y="4740673"/>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©2026 ARTHUR J. GALLAGHER &amp; CO. </a:t>
            </a:r>
          </a:p>
        </p:txBody>
      </p:sp>
      <p:sp>
        <p:nvSpPr>
          <p:cNvPr id="11" name="Text Placeholder 6"/>
          <p:cNvSpPr txBox="1">
            <a:spLocks/>
          </p:cNvSpPr>
          <p:nvPr userDrawn="1"/>
        </p:nvSpPr>
        <p:spPr>
          <a:xfrm>
            <a:off x="5041556" y="4865885"/>
            <a:ext cx="1816443" cy="209371"/>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400" i="1" kern="1200" dirty="0">
                <a:solidFill>
                  <a:schemeClr val="accent2">
                    <a:lumMod val="40000"/>
                    <a:lumOff val="60000"/>
                  </a:schemeClr>
                </a:solidFill>
                <a:latin typeface="+mj-lt"/>
                <a:ea typeface="+mn-ea"/>
                <a:cs typeface="+mn-cs"/>
              </a:rPr>
              <a:t>The information contained herein is subject to the disclosures and disclaimers on the Disclaimers page of this presentation.</a:t>
            </a:r>
          </a:p>
        </p:txBody>
      </p:sp>
    </p:spTree>
    <p:extLst>
      <p:ext uri="{BB962C8B-B14F-4D97-AF65-F5344CB8AC3E}">
        <p14:creationId xmlns:p14="http://schemas.microsoft.com/office/powerpoint/2010/main" val="360588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 Sub">
    <p:spTree>
      <p:nvGrpSpPr>
        <p:cNvPr id="1" name=""/>
        <p:cNvGrpSpPr/>
        <p:nvPr/>
      </p:nvGrpSpPr>
      <p:grpSpPr>
        <a:xfrm>
          <a:off x="0" y="0"/>
          <a:ext cx="0" cy="0"/>
          <a:chOff x="0" y="0"/>
          <a:chExt cx="0" cy="0"/>
        </a:xfrm>
      </p:grpSpPr>
      <p:sp>
        <p:nvSpPr>
          <p:cNvPr id="2" name="Rectangle 1"/>
          <p:cNvSpPr/>
          <p:nvPr userDrawn="1"/>
        </p:nvSpPr>
        <p:spPr>
          <a:xfrm flipH="1">
            <a:off x="2950125" y="-7883"/>
            <a:ext cx="3919702" cy="684023"/>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t="90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6"/>
          <p:cNvSpPr txBox="1">
            <a:spLocks/>
          </p:cNvSpPr>
          <p:nvPr userDrawn="1"/>
        </p:nvSpPr>
        <p:spPr>
          <a:xfrm>
            <a:off x="4286252" y="4799059"/>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
        <p:nvSpPr>
          <p:cNvPr id="8" name="Title Placeholder 1"/>
          <p:cNvSpPr>
            <a:spLocks noGrp="1"/>
          </p:cNvSpPr>
          <p:nvPr>
            <p:ph type="title"/>
          </p:nvPr>
        </p:nvSpPr>
        <p:spPr>
          <a:xfrm>
            <a:off x="171450" y="137160"/>
            <a:ext cx="4457700" cy="641854"/>
          </a:xfrm>
          <a:prstGeom prst="rect">
            <a:avLst/>
          </a:prstGeom>
        </p:spPr>
        <p:txBody>
          <a:bodyPr vert="horz" lIns="91440" tIns="45720" rIns="91440" bIns="45720" rtlCol="0" anchor="b" anchorCtr="0">
            <a:noAutofit/>
          </a:bodyPr>
          <a:lstStyle>
            <a:lvl1pPr defTabSz="119060">
              <a:tabLst/>
              <a:defRPr sz="2000" b="1">
                <a:solidFill>
                  <a:schemeClr val="accent1"/>
                </a:solidFill>
              </a:defRPr>
            </a:lvl1pPr>
          </a:lstStyle>
          <a:p>
            <a:r>
              <a:rPr lang="en-US" dirty="0"/>
              <a:t>Click to edit Master title style</a:t>
            </a:r>
          </a:p>
        </p:txBody>
      </p:sp>
      <p:sp>
        <p:nvSpPr>
          <p:cNvPr id="10" name="Content Placeholder 2"/>
          <p:cNvSpPr>
            <a:spLocks noGrp="1"/>
          </p:cNvSpPr>
          <p:nvPr>
            <p:ph idx="1" hasCustomPrompt="1"/>
          </p:nvPr>
        </p:nvSpPr>
        <p:spPr>
          <a:xfrm>
            <a:off x="171450" y="1152661"/>
            <a:ext cx="5829300" cy="3373621"/>
          </a:xfrm>
          <a:prstGeom prst="rect">
            <a:avLst/>
          </a:prstGeom>
        </p:spPr>
        <p:txBody>
          <a:bodyPr vert="horz" lIns="91440" tIns="45720" rIns="91440" bIns="45720" rtlCol="0">
            <a:noAutofit/>
          </a:bodyPr>
          <a:lstStyle>
            <a:lvl1pPr>
              <a:defRPr lang="en-US" sz="1200" dirty="0" smtClean="0">
                <a:solidFill>
                  <a:schemeClr val="tx1">
                    <a:lumMod val="75000"/>
                  </a:schemeClr>
                </a:solidFill>
              </a:defRPr>
            </a:lvl1pPr>
            <a:lvl2pPr>
              <a:defRPr lang="en-US" sz="1100" dirty="0" smtClean="0">
                <a:solidFill>
                  <a:schemeClr val="tx1">
                    <a:lumMod val="75000"/>
                  </a:schemeClr>
                </a:solidFill>
              </a:defRPr>
            </a:lvl2pPr>
            <a:lvl3pPr>
              <a:defRPr lang="en-US" sz="1100" dirty="0" smtClean="0">
                <a:solidFill>
                  <a:schemeClr val="tx1">
                    <a:lumMod val="75000"/>
                  </a:schemeClr>
                </a:solidFill>
              </a:defRPr>
            </a:lvl3pPr>
            <a:lvl4pPr>
              <a:defRPr lang="en-US" sz="1100" dirty="0" smtClean="0">
                <a:solidFill>
                  <a:schemeClr val="tx1">
                    <a:lumMod val="75000"/>
                  </a:schemeClr>
                </a:solidFill>
              </a:defRPr>
            </a:lvl4pPr>
            <a:lvl5pPr>
              <a:defRPr lang="en-US" sz="1100" dirty="0" smtClean="0">
                <a:solidFill>
                  <a:schemeClr val="tx1">
                    <a:lumMod val="75000"/>
                  </a:schemeClr>
                </a:solidFill>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2" name="Text Placeholder 8"/>
          <p:cNvSpPr>
            <a:spLocks noGrp="1"/>
          </p:cNvSpPr>
          <p:nvPr>
            <p:ph type="body" sz="quarter" idx="14" hasCustomPrompt="1"/>
          </p:nvPr>
        </p:nvSpPr>
        <p:spPr>
          <a:xfrm>
            <a:off x="171450" y="785775"/>
            <a:ext cx="5829300" cy="308610"/>
          </a:xfrm>
          <a:prstGeom prst="rect">
            <a:avLst/>
          </a:prstGeom>
        </p:spPr>
        <p:txBody>
          <a:bodyPr>
            <a:noAutofit/>
          </a:bodyPr>
          <a:lstStyle>
            <a:lvl1pPr marL="0" indent="0">
              <a:buNone/>
              <a:defRPr sz="1600" b="1">
                <a:solidFill>
                  <a:schemeClr val="accent2"/>
                </a:solidFill>
                <a:latin typeface="+mj-lt"/>
              </a:defRPr>
            </a:lvl1pPr>
          </a:lstStyle>
          <a:p>
            <a:pPr lvl="0"/>
            <a:r>
              <a:rPr lang="en-US" dirty="0"/>
              <a:t>Subtitle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4940" y="137160"/>
            <a:ext cx="1313265" cy="404552"/>
          </a:xfrm>
          <a:prstGeom prst="rect">
            <a:avLst/>
          </a:prstGeom>
        </p:spPr>
      </p:pic>
    </p:spTree>
    <p:extLst>
      <p:ext uri="{BB962C8B-B14F-4D97-AF65-F5344CB8AC3E}">
        <p14:creationId xmlns:p14="http://schemas.microsoft.com/office/powerpoint/2010/main" val="5253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w 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2994359" y="4225468"/>
            <a:ext cx="3872377" cy="919065"/>
          </a:xfrm>
          <a:prstGeom prst="rect">
            <a:avLst/>
          </a:prstGeom>
        </p:spPr>
      </p:pic>
      <p:sp>
        <p:nvSpPr>
          <p:cNvPr id="5" name="Title Placeholder 1"/>
          <p:cNvSpPr>
            <a:spLocks noGrp="1"/>
          </p:cNvSpPr>
          <p:nvPr>
            <p:ph type="title"/>
          </p:nvPr>
        </p:nvSpPr>
        <p:spPr>
          <a:xfrm>
            <a:off x="171450" y="137160"/>
            <a:ext cx="4457700" cy="617220"/>
          </a:xfrm>
          <a:prstGeom prst="rect">
            <a:avLst/>
          </a:prstGeom>
        </p:spPr>
        <p:txBody>
          <a:bodyPr vert="horz" lIns="91440" tIns="45720" rIns="91440" bIns="45720" rtlCol="0" anchor="b" anchorCtr="0">
            <a:normAutofit/>
          </a:bodyPr>
          <a:lstStyle>
            <a:lvl1pPr defTabSz="89295">
              <a:tabLst/>
              <a:defRPr sz="2000">
                <a:solidFill>
                  <a:schemeClr val="accent1"/>
                </a:solidFill>
              </a:defRPr>
            </a:lvl1pPr>
          </a:lstStyle>
          <a:p>
            <a:r>
              <a:rPr lang="en-US" dirty="0"/>
              <a:t>Click to edit Master title style</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2387" b="21898"/>
          <a:stretch/>
        </p:blipFill>
        <p:spPr>
          <a:xfrm>
            <a:off x="5251519" y="137160"/>
            <a:ext cx="1498461" cy="257175"/>
          </a:xfrm>
          <a:prstGeom prst="rect">
            <a:avLst/>
          </a:prstGeom>
        </p:spPr>
      </p:pic>
    </p:spTree>
    <p:extLst>
      <p:ext uri="{BB962C8B-B14F-4D97-AF65-F5344CB8AC3E}">
        <p14:creationId xmlns:p14="http://schemas.microsoft.com/office/powerpoint/2010/main" val="163390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xt Blue Acc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71450" y="137160"/>
            <a:ext cx="4526280" cy="617220"/>
          </a:xfrm>
          <a:prstGeom prst="rect">
            <a:avLst/>
          </a:prstGeom>
        </p:spPr>
        <p:txBody>
          <a:bodyPr vert="horz" lIns="91440" tIns="45720" rIns="91440" bIns="45720" rtlCol="0" anchor="b" anchorCtr="0">
            <a:noAutofit/>
          </a:bodyPr>
          <a:lstStyle>
            <a:lvl1pPr defTabSz="89297">
              <a:tabLst/>
              <a:defRPr b="1">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171450" y="792536"/>
            <a:ext cx="5829300" cy="308610"/>
          </a:xfrm>
          <a:prstGeom prst="rect">
            <a:avLst/>
          </a:prstGeom>
        </p:spPr>
        <p:txBody>
          <a:bodyPr>
            <a:noAutofit/>
          </a:bodyPr>
          <a:lstStyle>
            <a:lvl1pPr marL="0" indent="0">
              <a:buNone/>
              <a:defRPr sz="1350" b="1">
                <a:solidFill>
                  <a:schemeClr val="accent2"/>
                </a:solidFill>
                <a:latin typeface="+mj-lt"/>
              </a:defRPr>
            </a:lvl1pPr>
          </a:lstStyle>
          <a:p>
            <a:pPr lvl="0"/>
            <a:r>
              <a:rPr lang="en-US" dirty="0"/>
              <a:t>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45746" y="63737"/>
            <a:ext cx="1342115" cy="546543"/>
          </a:xfrm>
          <a:prstGeom prst="rect">
            <a:avLst/>
          </a:prstGeom>
        </p:spPr>
      </p:pic>
      <p:sp>
        <p:nvSpPr>
          <p:cNvPr id="9" name="Rectangle 8"/>
          <p:cNvSpPr/>
          <p:nvPr userDrawn="1"/>
        </p:nvSpPr>
        <p:spPr>
          <a:xfrm>
            <a:off x="0" y="3925614"/>
            <a:ext cx="6858000" cy="1230819"/>
          </a:xfrm>
          <a:prstGeom prst="rect">
            <a:avLst/>
          </a:prstGeom>
          <a:blipFill dpi="0" rotWithShape="1">
            <a:blip r:embed="rId3" cstate="hqprint">
              <a:alphaModFix amt="90000"/>
              <a:extLst>
                <a:ext uri="{28A0092B-C50C-407E-A947-70E740481C1C}">
                  <a14:useLocalDpi xmlns:a14="http://schemas.microsoft.com/office/drawing/2010/main"/>
                </a:ext>
              </a:extLst>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extBox 11"/>
          <p:cNvSpPr txBox="1"/>
          <p:nvPr userDrawn="1"/>
        </p:nvSpPr>
        <p:spPr>
          <a:xfrm>
            <a:off x="171450" y="4892041"/>
            <a:ext cx="240030" cy="230832"/>
          </a:xfrm>
          <a:prstGeom prst="rect">
            <a:avLst/>
          </a:prstGeom>
          <a:noFill/>
        </p:spPr>
        <p:txBody>
          <a:bodyPr wrap="square" rtlCol="0">
            <a:spAutoFit/>
          </a:bodyPr>
          <a:lstStyle/>
          <a:p>
            <a:fld id="{47A85379-F5D1-4B17-9A88-B6775F35A499}" type="slidenum">
              <a:rPr lang="en-US" sz="450" smtClean="0">
                <a:solidFill>
                  <a:schemeClr val="accent2">
                    <a:lumMod val="40000"/>
                    <a:lumOff val="60000"/>
                  </a:schemeClr>
                </a:solidFill>
              </a:rPr>
              <a:t>‹#›</a:t>
            </a:fld>
            <a:endParaRPr lang="en-US" sz="450" dirty="0">
              <a:solidFill>
                <a:schemeClr val="accent2">
                  <a:lumMod val="40000"/>
                  <a:lumOff val="60000"/>
                </a:schemeClr>
              </a:solidFill>
            </a:endParaRPr>
          </a:p>
        </p:txBody>
      </p:sp>
      <p:sp>
        <p:nvSpPr>
          <p:cNvPr id="23" name="Content Placeholder 2"/>
          <p:cNvSpPr>
            <a:spLocks noGrp="1"/>
          </p:cNvSpPr>
          <p:nvPr>
            <p:ph idx="1" hasCustomPrompt="1"/>
          </p:nvPr>
        </p:nvSpPr>
        <p:spPr>
          <a:xfrm>
            <a:off x="171450" y="1152659"/>
            <a:ext cx="5829300" cy="3373621"/>
          </a:xfrm>
          <a:prstGeom prst="rect">
            <a:avLst/>
          </a:prstGeom>
        </p:spPr>
        <p:txBody>
          <a:bodyPr/>
          <a:lstStyle>
            <a:lvl1pPr marL="171450" marR="0" indent="-171450" algn="l" defTabSz="342900" rtl="0" eaLnBrk="1" fontAlgn="auto" latinLnBrk="0" hangingPunct="1">
              <a:lnSpc>
                <a:spcPct val="100000"/>
              </a:lnSpc>
              <a:spcBef>
                <a:spcPts val="0"/>
              </a:spcBef>
              <a:spcAft>
                <a:spcPts val="675"/>
              </a:spcAft>
              <a:buClr>
                <a:srgbClr val="6FACDE"/>
              </a:buClr>
              <a:buSzTx/>
              <a:buFont typeface="Arial"/>
              <a:buChar char="•"/>
              <a:tabLst/>
              <a:defRPr>
                <a:solidFill>
                  <a:schemeClr val="tx1">
                    <a:lumMod val="75000"/>
                  </a:schemeClr>
                </a:solidFill>
              </a:defRPr>
            </a:lvl1pPr>
            <a:lvl2pPr marL="346472" marR="0" indent="-172641" algn="l" defTabSz="342900" rtl="0" eaLnBrk="1" fontAlgn="auto" latinLnBrk="0" hangingPunct="1">
              <a:lnSpc>
                <a:spcPct val="100000"/>
              </a:lnSpc>
              <a:spcBef>
                <a:spcPts val="0"/>
              </a:spcBef>
              <a:spcAft>
                <a:spcPts val="675"/>
              </a:spcAft>
              <a:buClr>
                <a:srgbClr val="6FACDE"/>
              </a:buClr>
              <a:buSzTx/>
              <a:buFont typeface="Arial"/>
              <a:buChar char="–"/>
              <a:tabLst/>
              <a:defRPr>
                <a:solidFill>
                  <a:schemeClr val="tx1">
                    <a:lumMod val="75000"/>
                  </a:schemeClr>
                </a:solidFill>
              </a:defRPr>
            </a:lvl2pPr>
            <a:lvl3pPr marL="513160" marR="0" indent="-172641" algn="l" defTabSz="342900" rtl="0" eaLnBrk="1" fontAlgn="auto" latinLnBrk="0" hangingPunct="1">
              <a:lnSpc>
                <a:spcPct val="100000"/>
              </a:lnSpc>
              <a:spcBef>
                <a:spcPts val="0"/>
              </a:spcBef>
              <a:spcAft>
                <a:spcPts val="675"/>
              </a:spcAft>
              <a:buClr>
                <a:srgbClr val="6FACDE"/>
              </a:buClr>
              <a:buSzTx/>
              <a:buFont typeface="Wingdings" panose="05000000000000000000" pitchFamily="2" charset="2"/>
              <a:buChar char="§"/>
              <a:tabLst/>
              <a:defRPr>
                <a:solidFill>
                  <a:schemeClr val="tx1">
                    <a:lumMod val="75000"/>
                  </a:schemeClr>
                </a:solidFill>
              </a:defRPr>
            </a:lvl3pPr>
            <a:lvl4pPr marL="685800" marR="0" indent="-167879" algn="l" defTabSz="342900" rtl="0" eaLnBrk="1" fontAlgn="auto" latinLnBrk="0" hangingPunct="1">
              <a:lnSpc>
                <a:spcPct val="100000"/>
              </a:lnSpc>
              <a:spcBef>
                <a:spcPts val="0"/>
              </a:spcBef>
              <a:spcAft>
                <a:spcPts val="675"/>
              </a:spcAft>
              <a:buClr>
                <a:srgbClr val="6FACDE"/>
              </a:buClr>
              <a:buSzTx/>
              <a:buFont typeface="Arial"/>
              <a:buChar char="–"/>
              <a:tabLst/>
              <a:defRPr>
                <a:solidFill>
                  <a:schemeClr val="tx1">
                    <a:lumMod val="75000"/>
                  </a:schemeClr>
                </a:solidFill>
              </a:defRPr>
            </a:lvl4pPr>
            <a:lvl5pPr marL="857250" marR="0" indent="-167879" algn="l" defTabSz="342900" rtl="0" eaLnBrk="1" fontAlgn="auto" latinLnBrk="0" hangingPunct="1">
              <a:lnSpc>
                <a:spcPct val="100000"/>
              </a:lnSpc>
              <a:spcBef>
                <a:spcPts val="0"/>
              </a:spcBef>
              <a:spcAft>
                <a:spcPts val="675"/>
              </a:spcAft>
              <a:buClr>
                <a:srgbClr val="6FACDE"/>
              </a:buClr>
              <a:buSzTx/>
              <a:buFont typeface="Arial" panose="020B0604020202020204" pitchFamily="34" charset="0"/>
              <a:buChar char="–"/>
              <a:tabLst/>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txBox="1">
            <a:spLocks/>
          </p:cNvSpPr>
          <p:nvPr userDrawn="1"/>
        </p:nvSpPr>
        <p:spPr>
          <a:xfrm>
            <a:off x="4286252" y="4846320"/>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©2019 ARTHUR J. GALLAGHER &amp; CO. </a:t>
            </a:r>
          </a:p>
        </p:txBody>
      </p:sp>
      <p:sp>
        <p:nvSpPr>
          <p:cNvPr id="13" name="Text Placeholder 6"/>
          <p:cNvSpPr txBox="1">
            <a:spLocks/>
          </p:cNvSpPr>
          <p:nvPr userDrawn="1"/>
        </p:nvSpPr>
        <p:spPr>
          <a:xfrm>
            <a:off x="4464629" y="4740673"/>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
        <p:nvSpPr>
          <p:cNvPr id="14" name="Text Placeholder 6"/>
          <p:cNvSpPr txBox="1">
            <a:spLocks/>
          </p:cNvSpPr>
          <p:nvPr userDrawn="1"/>
        </p:nvSpPr>
        <p:spPr>
          <a:xfrm>
            <a:off x="5041556" y="4865885"/>
            <a:ext cx="1816443" cy="209371"/>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400" i="1" kern="1200" dirty="0">
                <a:solidFill>
                  <a:schemeClr val="accent2">
                    <a:lumMod val="40000"/>
                    <a:lumOff val="60000"/>
                  </a:schemeClr>
                </a:solidFill>
                <a:latin typeface="+mj-lt"/>
                <a:ea typeface="+mn-ea"/>
                <a:cs typeface="+mn-cs"/>
              </a:rPr>
              <a:t>The information contained herein is subject to the disclosures and disclaimers on the Disclaimers page of this presentation.</a:t>
            </a:r>
          </a:p>
        </p:txBody>
      </p:sp>
    </p:spTree>
    <p:extLst>
      <p:ext uri="{BB962C8B-B14F-4D97-AF65-F5344CB8AC3E}">
        <p14:creationId xmlns:p14="http://schemas.microsoft.com/office/powerpoint/2010/main" val="7174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0" y="2730348"/>
            <a:ext cx="6858000" cy="2429054"/>
          </a:xfrm>
          <a:prstGeom prst="rect">
            <a:avLst/>
          </a:prstGeom>
          <a:blipFill>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hasCustomPrompt="1"/>
          </p:nvPr>
        </p:nvSpPr>
        <p:spPr>
          <a:xfrm>
            <a:off x="171450" y="3825118"/>
            <a:ext cx="3886200" cy="742949"/>
          </a:xfrm>
          <a:prstGeom prst="rect">
            <a:avLst/>
          </a:prstGeom>
        </p:spPr>
        <p:txBody>
          <a:bodyPr anchor="b" anchorCtr="0"/>
          <a:lstStyle>
            <a:lvl1pPr algn="l">
              <a:defRPr sz="20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171450" y="4572000"/>
            <a:ext cx="3886200" cy="285750"/>
          </a:xfrm>
          <a:prstGeom prst="rect">
            <a:avLst/>
          </a:prstGeom>
        </p:spPr>
        <p:txBody>
          <a:bodyPr>
            <a:noAutofit/>
          </a:bodyPr>
          <a:lstStyle>
            <a:lvl1pPr marL="0" indent="0">
              <a:buNone/>
              <a:defRPr sz="14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 Name | Date</a:t>
            </a:r>
          </a:p>
        </p:txBody>
      </p:sp>
      <p:pic>
        <p:nvPicPr>
          <p:cNvPr id="13"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2030" y="3919194"/>
            <a:ext cx="1876733" cy="914401"/>
          </a:xfrm>
          <a:prstGeom prst="rect">
            <a:avLst/>
          </a:prstGeom>
          <a:ln w="12700">
            <a:miter lim="400000"/>
          </a:ln>
        </p:spPr>
      </p:pic>
      <p:sp>
        <p:nvSpPr>
          <p:cNvPr id="14" name="Text Placeholder 6"/>
          <p:cNvSpPr txBox="1">
            <a:spLocks/>
          </p:cNvSpPr>
          <p:nvPr userDrawn="1"/>
        </p:nvSpPr>
        <p:spPr>
          <a:xfrm>
            <a:off x="4286252" y="4885084"/>
            <a:ext cx="2393371" cy="17145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8400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2387" b="21898"/>
          <a:stretch/>
        </p:blipFill>
        <p:spPr>
          <a:xfrm>
            <a:off x="5251519" y="137160"/>
            <a:ext cx="1498461" cy="257175"/>
          </a:xfrm>
          <a:prstGeom prst="rect">
            <a:avLst/>
          </a:prstGeom>
        </p:spPr>
      </p:pic>
      <p:sp>
        <p:nvSpPr>
          <p:cNvPr id="6" name="Text Placeholder 6"/>
          <p:cNvSpPr txBox="1">
            <a:spLocks/>
          </p:cNvSpPr>
          <p:nvPr userDrawn="1"/>
        </p:nvSpPr>
        <p:spPr>
          <a:xfrm>
            <a:off x="4464629" y="4740673"/>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
        <p:nvSpPr>
          <p:cNvPr id="7" name="Text Placeholder 6"/>
          <p:cNvSpPr txBox="1">
            <a:spLocks/>
          </p:cNvSpPr>
          <p:nvPr userDrawn="1"/>
        </p:nvSpPr>
        <p:spPr>
          <a:xfrm>
            <a:off x="5041556" y="4865885"/>
            <a:ext cx="1816443" cy="209371"/>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400" i="1" kern="1200" dirty="0">
                <a:solidFill>
                  <a:schemeClr val="accent2">
                    <a:lumMod val="40000"/>
                    <a:lumOff val="60000"/>
                  </a:schemeClr>
                </a:solidFill>
                <a:latin typeface="+mj-lt"/>
                <a:ea typeface="+mn-ea"/>
                <a:cs typeface="+mn-cs"/>
              </a:rPr>
              <a:t>The information contained herein is subject to the disclosures and disclaimers on the Disclaimers page of this presentation.</a:t>
            </a:r>
          </a:p>
        </p:txBody>
      </p:sp>
    </p:spTree>
    <p:extLst>
      <p:ext uri="{BB962C8B-B14F-4D97-AF65-F5344CB8AC3E}">
        <p14:creationId xmlns:p14="http://schemas.microsoft.com/office/powerpoint/2010/main" val="395968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ver Photo_Blue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58000" cy="5143372"/>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6858000" cy="5143500"/>
          </a:xfrm>
          <a:prstGeom prst="rect">
            <a:avLst/>
          </a:prstGeom>
        </p:spPr>
      </p:pic>
      <p:sp>
        <p:nvSpPr>
          <p:cNvPr id="16" name="Title 1"/>
          <p:cNvSpPr>
            <a:spLocks noGrp="1"/>
          </p:cNvSpPr>
          <p:nvPr>
            <p:ph type="ctrTitle" hasCustomPrompt="1"/>
          </p:nvPr>
        </p:nvSpPr>
        <p:spPr>
          <a:xfrm>
            <a:off x="171452" y="1543054"/>
            <a:ext cx="1874023" cy="742949"/>
          </a:xfrm>
          <a:prstGeom prst="rect">
            <a:avLst/>
          </a:prstGeom>
        </p:spPr>
        <p:txBody>
          <a:bodyPr anchor="b" anchorCtr="0"/>
          <a:lstStyle>
            <a:lvl1pPr algn="l">
              <a:defRPr sz="2100" b="0" baseline="0">
                <a:solidFill>
                  <a:schemeClr val="tx2"/>
                </a:solidFill>
              </a:defRPr>
            </a:lvl1pPr>
          </a:lstStyle>
          <a:p>
            <a:r>
              <a:rPr lang="en-US" dirty="0"/>
              <a:t>Title Slide – With Photo</a:t>
            </a:r>
          </a:p>
        </p:txBody>
      </p:sp>
      <p:sp>
        <p:nvSpPr>
          <p:cNvPr id="17" name="Text Placeholder 5"/>
          <p:cNvSpPr>
            <a:spLocks noGrp="1"/>
          </p:cNvSpPr>
          <p:nvPr>
            <p:ph type="body" sz="quarter" idx="10" hasCustomPrompt="1"/>
          </p:nvPr>
        </p:nvSpPr>
        <p:spPr>
          <a:xfrm>
            <a:off x="171452" y="2603555"/>
            <a:ext cx="2404772" cy="285750"/>
          </a:xfrm>
          <a:prstGeom prst="rect">
            <a:avLst/>
          </a:prstGeom>
        </p:spPr>
        <p:txBody>
          <a:bodyPr>
            <a:noAutofit/>
          </a:bodyPr>
          <a:lstStyle>
            <a:lvl1pPr marL="0" indent="0">
              <a:buNone/>
              <a:defRPr sz="1200" b="0">
                <a:solidFill>
                  <a:schemeClr val="tx2"/>
                </a:solidFill>
              </a:defRPr>
            </a:lvl1pPr>
            <a:lvl2pPr marL="342892" indent="0">
              <a:buNone/>
              <a:defRPr/>
            </a:lvl2pPr>
            <a:lvl3pPr marL="685784" indent="0">
              <a:buNone/>
              <a:defRPr/>
            </a:lvl3pPr>
            <a:lvl4pPr marL="1028675" indent="0">
              <a:buNone/>
              <a:defRPr/>
            </a:lvl4pPr>
            <a:lvl5pPr marL="1371566" indent="0">
              <a:buNone/>
              <a:defRPr/>
            </a:lvl5pPr>
          </a:lstStyle>
          <a:p>
            <a:pPr lvl="0"/>
            <a:r>
              <a:rPr lang="en-US" dirty="0"/>
              <a:t>Presenter Name | Date</a:t>
            </a:r>
          </a:p>
        </p:txBody>
      </p:sp>
      <p:sp>
        <p:nvSpPr>
          <p:cNvPr id="19" name="Text Placeholder 6"/>
          <p:cNvSpPr txBox="1">
            <a:spLocks/>
          </p:cNvSpPr>
          <p:nvPr userDrawn="1"/>
        </p:nvSpPr>
        <p:spPr>
          <a:xfrm>
            <a:off x="99894" y="4799059"/>
            <a:ext cx="2393371" cy="228600"/>
          </a:xfrm>
          <a:prstGeom prst="rect">
            <a:avLst/>
          </a:prstGeom>
        </p:spPr>
        <p:txBody>
          <a:bodyPr vert="horz" lIns="68580" tIns="34290" rIns="68580" bIns="3429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342892" rtl="0" eaLnBrk="1" fontAlgn="auto" latinLnBrk="0" hangingPunct="1">
              <a:lnSpc>
                <a:spcPct val="100000"/>
              </a:lnSpc>
              <a:spcBef>
                <a:spcPct val="20000"/>
              </a:spcBef>
              <a:spcAft>
                <a:spcPts val="0"/>
              </a:spcAft>
              <a:buClrTx/>
              <a:buSzTx/>
              <a:buFont typeface="Arial"/>
              <a:buNone/>
              <a:tabLst/>
              <a:defRPr/>
            </a:pPr>
            <a:r>
              <a:rPr lang="en-US" sz="450" kern="1200" dirty="0">
                <a:solidFill>
                  <a:schemeClr val="tx2"/>
                </a:solidFill>
                <a:latin typeface="Arial" panose="020B0604020202020204" pitchFamily="34" charset="0"/>
                <a:ea typeface="+mn-ea"/>
                <a:cs typeface="Arial" panose="020B0604020202020204" pitchFamily="34" charset="0"/>
              </a:rPr>
              <a:t>©2026 ARTHUR J. GALLAGHER &amp; CO. </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816" y="3882726"/>
            <a:ext cx="2071449" cy="988131"/>
          </a:xfrm>
          <a:prstGeom prst="rect">
            <a:avLst/>
          </a:prstGeom>
        </p:spPr>
      </p:pic>
    </p:spTree>
    <p:extLst>
      <p:ext uri="{BB962C8B-B14F-4D97-AF65-F5344CB8AC3E}">
        <p14:creationId xmlns:p14="http://schemas.microsoft.com/office/powerpoint/2010/main" val="240319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utline Footer_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b="2465"/>
          <a:stretch/>
        </p:blipFill>
        <p:spPr>
          <a:xfrm>
            <a:off x="0" y="137163"/>
            <a:ext cx="6858000" cy="5016731"/>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5746" y="63737"/>
            <a:ext cx="1342115" cy="546543"/>
          </a:xfrm>
          <a:prstGeom prst="rect">
            <a:avLst/>
          </a:prstGeom>
        </p:spPr>
      </p:pic>
      <p:sp>
        <p:nvSpPr>
          <p:cNvPr id="14" name="Content Placeholder 2"/>
          <p:cNvSpPr>
            <a:spLocks noGrp="1"/>
          </p:cNvSpPr>
          <p:nvPr>
            <p:ph idx="1" hasCustomPrompt="1"/>
          </p:nvPr>
        </p:nvSpPr>
        <p:spPr>
          <a:xfrm>
            <a:off x="171450" y="1152661"/>
            <a:ext cx="6185618" cy="3373621"/>
          </a:xfrm>
          <a:prstGeom prst="rect">
            <a:avLst/>
          </a:prstGeom>
        </p:spPr>
        <p:txBody>
          <a:bodyPr vert="horz" lIns="91440" tIns="45720" rIns="91440" bIns="45720" rtlCol="0">
            <a:noAutofit/>
          </a:bodyPr>
          <a:lstStyle>
            <a:lvl1pPr>
              <a:defRPr lang="en-US" b="0" i="0" dirty="0" smtClean="0">
                <a:solidFill>
                  <a:schemeClr val="tx2"/>
                </a:solidFill>
                <a:latin typeface="Arial" panose="020B0604020202020204" pitchFamily="34" charset="0"/>
                <a:cs typeface="Arial" panose="020B0604020202020204" pitchFamily="34" charset="0"/>
              </a:defRPr>
            </a:lvl1pPr>
            <a:lvl2pPr>
              <a:defRPr lang="en-US" b="0" i="0" dirty="0" smtClean="0">
                <a:solidFill>
                  <a:schemeClr val="tx2"/>
                </a:solidFill>
                <a:latin typeface="Arial" panose="020B0604020202020204" pitchFamily="34" charset="0"/>
                <a:cs typeface="Arial" panose="020B0604020202020204" pitchFamily="34" charset="0"/>
              </a:defRPr>
            </a:lvl2pPr>
            <a:lvl3pPr>
              <a:defRPr lang="en-US" b="0" i="0" dirty="0" smtClean="0">
                <a:solidFill>
                  <a:schemeClr val="tx2"/>
                </a:solidFill>
                <a:latin typeface="Arial" panose="020B0604020202020204" pitchFamily="34" charset="0"/>
                <a:cs typeface="Arial" panose="020B0604020202020204" pitchFamily="34" charset="0"/>
              </a:defRPr>
            </a:lvl3pPr>
            <a:lvl4pPr>
              <a:defRPr lang="en-US" b="0" i="0" dirty="0" smtClean="0">
                <a:solidFill>
                  <a:schemeClr val="tx2"/>
                </a:solidFill>
                <a:latin typeface="Arial" panose="020B0604020202020204" pitchFamily="34" charset="0"/>
                <a:cs typeface="Arial" panose="020B0604020202020204" pitchFamily="34" charset="0"/>
              </a:defRPr>
            </a:lvl4pPr>
            <a:lvl5pPr>
              <a:defRPr lang="en-US" b="0" i="0" dirty="0" smtClean="0">
                <a:solidFill>
                  <a:schemeClr val="tx2"/>
                </a:solidFill>
                <a:latin typeface="Arial" panose="020B0604020202020204" pitchFamily="34" charset="0"/>
                <a:cs typeface="Arial" panose="020B0604020202020204" pitchFamily="34" charset="0"/>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5" name="Title Placeholder 1"/>
          <p:cNvSpPr>
            <a:spLocks noGrp="1"/>
          </p:cNvSpPr>
          <p:nvPr>
            <p:ph type="title"/>
          </p:nvPr>
        </p:nvSpPr>
        <p:spPr>
          <a:xfrm>
            <a:off x="171454" y="137160"/>
            <a:ext cx="4426528" cy="641854"/>
          </a:xfrm>
          <a:prstGeom prst="rect">
            <a:avLst/>
          </a:prstGeom>
        </p:spPr>
        <p:txBody>
          <a:bodyPr vert="horz" lIns="91440" tIns="45720" rIns="91440" bIns="45720" rtlCol="0" anchor="b" anchorCtr="0">
            <a:noAutofit/>
          </a:bodyPr>
          <a:lstStyle>
            <a:lvl1pPr defTabSz="66971">
              <a:tabLst/>
              <a:defRPr sz="1800" b="0" i="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Text Placeholder 8">
            <a:extLst>
              <a:ext uri="{FF2B5EF4-FFF2-40B4-BE49-F238E27FC236}">
                <a16:creationId xmlns:a16="http://schemas.microsoft.com/office/drawing/2014/main" id="{4A96CC45-1072-6E3E-97F3-C969937A362E}"/>
              </a:ext>
            </a:extLst>
          </p:cNvPr>
          <p:cNvSpPr>
            <a:spLocks noGrp="1"/>
          </p:cNvSpPr>
          <p:nvPr>
            <p:ph type="body" sz="quarter" idx="14" hasCustomPrompt="1"/>
          </p:nvPr>
        </p:nvSpPr>
        <p:spPr>
          <a:xfrm>
            <a:off x="171454" y="799423"/>
            <a:ext cx="6185617" cy="308610"/>
          </a:xfrm>
          <a:prstGeom prst="rect">
            <a:avLst/>
          </a:prstGeom>
        </p:spPr>
        <p:txBody>
          <a:bodyPr>
            <a:noAutofit/>
          </a:bodyPr>
          <a:lstStyle>
            <a:lvl1pPr marL="0" indent="0">
              <a:buNone/>
              <a:defRPr sz="675" b="1" i="0">
                <a:solidFill>
                  <a:schemeClr val="bg2"/>
                </a:solidFill>
                <a:latin typeface="Arial" panose="020B0604020202020204" pitchFamily="34" charset="0"/>
                <a:cs typeface="Arial" panose="020B0604020202020204" pitchFamily="34" charset="0"/>
              </a:defRPr>
            </a:lvl1pPr>
          </a:lstStyle>
          <a:p>
            <a:pPr lvl="0"/>
            <a:r>
              <a:rPr lang="en-US" dirty="0"/>
              <a:t>Subtitle</a:t>
            </a:r>
          </a:p>
        </p:txBody>
      </p:sp>
    </p:spTree>
    <p:extLst>
      <p:ext uri="{BB962C8B-B14F-4D97-AF65-F5344CB8AC3E}">
        <p14:creationId xmlns:p14="http://schemas.microsoft.com/office/powerpoint/2010/main" val="337543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Backgroun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71450" y="1152660"/>
            <a:ext cx="6185617" cy="3373621"/>
          </a:xfrm>
          <a:prstGeom prst="rect">
            <a:avLst/>
          </a:prstGeom>
        </p:spPr>
        <p:txBody>
          <a:bodyPr vert="horz" lIns="91440" tIns="45720" rIns="91440" bIns="45720" rtlCol="0">
            <a:noAutofit/>
          </a:bodyPr>
          <a:lstStyle>
            <a:lvl1pPr>
              <a:defRPr lang="en-US" b="0" i="0" dirty="0" smtClean="0">
                <a:solidFill>
                  <a:schemeClr val="tx2"/>
                </a:solidFill>
                <a:latin typeface="Arial" panose="020B0604020202020204" pitchFamily="34" charset="0"/>
                <a:cs typeface="Arial" panose="020B0604020202020204" pitchFamily="34" charset="0"/>
              </a:defRPr>
            </a:lvl1pPr>
            <a:lvl2pPr>
              <a:defRPr lang="en-US" b="0" i="0" dirty="0" smtClean="0">
                <a:solidFill>
                  <a:schemeClr val="tx2"/>
                </a:solidFill>
                <a:latin typeface="Arial" panose="020B0604020202020204" pitchFamily="34" charset="0"/>
                <a:cs typeface="Arial" panose="020B0604020202020204" pitchFamily="34" charset="0"/>
              </a:defRPr>
            </a:lvl2pPr>
            <a:lvl3pPr>
              <a:defRPr lang="en-US" b="0" i="0" dirty="0" smtClean="0">
                <a:solidFill>
                  <a:schemeClr val="tx2"/>
                </a:solidFill>
                <a:latin typeface="Arial" panose="020B0604020202020204" pitchFamily="34" charset="0"/>
                <a:cs typeface="Arial" panose="020B0604020202020204" pitchFamily="34" charset="0"/>
              </a:defRPr>
            </a:lvl3pPr>
            <a:lvl4pPr>
              <a:defRPr lang="en-US" b="0" i="0" dirty="0" smtClean="0">
                <a:solidFill>
                  <a:schemeClr val="tx2"/>
                </a:solidFill>
                <a:latin typeface="Arial" panose="020B0604020202020204" pitchFamily="34" charset="0"/>
                <a:cs typeface="Arial" panose="020B0604020202020204" pitchFamily="34" charset="0"/>
              </a:defRPr>
            </a:lvl4pPr>
            <a:lvl5pPr>
              <a:defRPr lang="en-US" b="0" i="0" dirty="0" smtClean="0">
                <a:solidFill>
                  <a:schemeClr val="tx2"/>
                </a:solidFill>
                <a:latin typeface="Arial" panose="020B0604020202020204" pitchFamily="34" charset="0"/>
                <a:cs typeface="Arial" panose="020B0604020202020204" pitchFamily="34" charset="0"/>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13" name="Title Placeholder 1"/>
          <p:cNvSpPr>
            <a:spLocks noGrp="1"/>
          </p:cNvSpPr>
          <p:nvPr>
            <p:ph type="title"/>
          </p:nvPr>
        </p:nvSpPr>
        <p:spPr>
          <a:xfrm>
            <a:off x="171451" y="137160"/>
            <a:ext cx="4426528" cy="641854"/>
          </a:xfrm>
          <a:prstGeom prst="rect">
            <a:avLst/>
          </a:prstGeom>
        </p:spPr>
        <p:txBody>
          <a:bodyPr vert="horz" lIns="91440" tIns="45720" rIns="91440" bIns="45720" rtlCol="0" anchor="b" anchorCtr="0">
            <a:noAutofit/>
          </a:bodyPr>
          <a:lstStyle>
            <a:lvl1pPr defTabSz="89293">
              <a:tabLst/>
              <a:defRPr sz="1800" b="0" i="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Text Placeholder 8">
            <a:extLst>
              <a:ext uri="{FF2B5EF4-FFF2-40B4-BE49-F238E27FC236}">
                <a16:creationId xmlns:a16="http://schemas.microsoft.com/office/drawing/2014/main" id="{AE4BC9FF-30F6-1895-34C5-B125B205E56E}"/>
              </a:ext>
            </a:extLst>
          </p:cNvPr>
          <p:cNvSpPr>
            <a:spLocks noGrp="1"/>
          </p:cNvSpPr>
          <p:nvPr>
            <p:ph type="body" sz="quarter" idx="14" hasCustomPrompt="1"/>
          </p:nvPr>
        </p:nvSpPr>
        <p:spPr>
          <a:xfrm>
            <a:off x="171449" y="799423"/>
            <a:ext cx="6185617" cy="308610"/>
          </a:xfrm>
          <a:prstGeom prst="rect">
            <a:avLst/>
          </a:prstGeom>
        </p:spPr>
        <p:txBody>
          <a:bodyPr>
            <a:noAutofit/>
          </a:bodyPr>
          <a:lstStyle>
            <a:lvl1pPr marL="0" indent="0">
              <a:buNone/>
              <a:defRPr sz="900" b="1" i="0">
                <a:solidFill>
                  <a:schemeClr val="bg2"/>
                </a:solidFill>
                <a:latin typeface="Arial" panose="020B0604020202020204" pitchFamily="34" charset="0"/>
                <a:cs typeface="Arial" panose="020B0604020202020204" pitchFamily="34" charset="0"/>
              </a:defRPr>
            </a:lvl1pPr>
          </a:lstStyle>
          <a:p>
            <a:pPr lvl="0"/>
            <a:r>
              <a:rPr lang="en-US" dirty="0"/>
              <a:t>Subtitle</a:t>
            </a:r>
          </a:p>
        </p:txBody>
      </p:sp>
      <p:grpSp>
        <p:nvGrpSpPr>
          <p:cNvPr id="3" name="Group 2">
            <a:extLst>
              <a:ext uri="{FF2B5EF4-FFF2-40B4-BE49-F238E27FC236}">
                <a16:creationId xmlns:a16="http://schemas.microsoft.com/office/drawing/2014/main" id="{10FFEACC-0B4A-5F3D-37E3-90D6BB0C67C7}"/>
              </a:ext>
            </a:extLst>
          </p:cNvPr>
          <p:cNvGrpSpPr/>
          <p:nvPr userDrawn="1"/>
        </p:nvGrpSpPr>
        <p:grpSpPr>
          <a:xfrm>
            <a:off x="4286252" y="4799059"/>
            <a:ext cx="2393371" cy="228600"/>
            <a:chOff x="5715001" y="4799059"/>
            <a:chExt cx="3191161" cy="228600"/>
          </a:xfrm>
        </p:grpSpPr>
        <p:sp>
          <p:nvSpPr>
            <p:cNvPr id="4" name="Text Placeholder 6">
              <a:extLst>
                <a:ext uri="{FF2B5EF4-FFF2-40B4-BE49-F238E27FC236}">
                  <a16:creationId xmlns:a16="http://schemas.microsoft.com/office/drawing/2014/main" id="{B6457B81-2240-9C4B-DBA2-CF15F311E4D3}"/>
                </a:ext>
              </a:extLst>
            </p:cNvPr>
            <p:cNvSpPr txBox="1">
              <a:spLocks/>
            </p:cNvSpPr>
            <p:nvPr userDrawn="1"/>
          </p:nvSpPr>
          <p:spPr>
            <a:xfrm>
              <a:off x="5715001" y="4799059"/>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342875" rtl="0" eaLnBrk="1" fontAlgn="auto" latinLnBrk="0" hangingPunct="1">
                <a:lnSpc>
                  <a:spcPct val="100000"/>
                </a:lnSpc>
                <a:spcBef>
                  <a:spcPct val="20000"/>
                </a:spcBef>
                <a:spcAft>
                  <a:spcPts val="0"/>
                </a:spcAft>
                <a:buClrTx/>
                <a:buSzTx/>
                <a:buFont typeface="Arial"/>
                <a:buNone/>
                <a:tabLst/>
                <a:defRPr/>
              </a:pPr>
              <a:r>
                <a:rPr lang="en-US" sz="525" b="1" i="0" kern="1200" dirty="0">
                  <a:solidFill>
                    <a:schemeClr val="accent1"/>
                  </a:solidFill>
                  <a:latin typeface="Arial" panose="020B0604020202020204" pitchFamily="34" charset="0"/>
                  <a:ea typeface="+mn-ea"/>
                  <a:cs typeface="Arial" panose="020B0604020202020204" pitchFamily="34" charset="0"/>
                </a:rPr>
                <a:t>©2026 ARTHUR J. GALLAGHER &amp; CO. </a:t>
              </a:r>
            </a:p>
          </p:txBody>
        </p:sp>
        <p:sp>
          <p:nvSpPr>
            <p:cNvPr id="5" name="Rectangle 4">
              <a:extLst>
                <a:ext uri="{FF2B5EF4-FFF2-40B4-BE49-F238E27FC236}">
                  <a16:creationId xmlns:a16="http://schemas.microsoft.com/office/drawing/2014/main" id="{5E737EEF-4A09-04E9-94EE-467F4AC5033B}"/>
                </a:ext>
              </a:extLst>
            </p:cNvPr>
            <p:cNvSpPr/>
            <p:nvPr userDrawn="1"/>
          </p:nvSpPr>
          <p:spPr>
            <a:xfrm>
              <a:off x="6482065" y="4799059"/>
              <a:ext cx="632862"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 b="1" dirty="0"/>
                <a:t>AJG.com</a:t>
              </a:r>
            </a:p>
          </p:txBody>
        </p:sp>
      </p:grpSp>
    </p:spTree>
    <p:extLst>
      <p:ext uri="{BB962C8B-B14F-4D97-AF65-F5344CB8AC3E}">
        <p14:creationId xmlns:p14="http://schemas.microsoft.com/office/powerpoint/2010/main" val="210311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vided Slide with Image_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27A022-E0DF-7A00-2A04-DBFD65E51F5F}"/>
              </a:ext>
            </a:extLst>
          </p:cNvPr>
          <p:cNvSpPr/>
          <p:nvPr userDrawn="1"/>
        </p:nvSpPr>
        <p:spPr>
          <a:xfrm>
            <a:off x="3665320" y="0"/>
            <a:ext cx="2056220" cy="5143500"/>
          </a:xfrm>
          <a:prstGeom prst="rect">
            <a:avLst/>
          </a:prstGeom>
          <a:gradFill flip="none" rotWithShape="1">
            <a:gsLst>
              <a:gs pos="1200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0" i="0" dirty="0">
              <a:latin typeface="Gotham Narrow Light" pitchFamily="2" charset="0"/>
            </a:endParaRPr>
          </a:p>
        </p:txBody>
      </p:sp>
      <p:sp>
        <p:nvSpPr>
          <p:cNvPr id="7" name="Content Placeholder 2">
            <a:extLst>
              <a:ext uri="{FF2B5EF4-FFF2-40B4-BE49-F238E27FC236}">
                <a16:creationId xmlns:a16="http://schemas.microsoft.com/office/drawing/2014/main" id="{D3039FD9-7FD1-A86C-2AA3-9370EA723B4C}"/>
              </a:ext>
            </a:extLst>
          </p:cNvPr>
          <p:cNvSpPr>
            <a:spLocks noGrp="1"/>
          </p:cNvSpPr>
          <p:nvPr>
            <p:ph idx="1" hasCustomPrompt="1"/>
          </p:nvPr>
        </p:nvSpPr>
        <p:spPr>
          <a:xfrm>
            <a:off x="171450" y="1152661"/>
            <a:ext cx="5829300" cy="3373621"/>
          </a:xfrm>
          <a:prstGeom prst="rect">
            <a:avLst/>
          </a:prstGeom>
        </p:spPr>
        <p:txBody>
          <a:bodyPr vert="horz" lIns="91440" tIns="45720" rIns="91440" bIns="45720" rtlCol="0">
            <a:noAutofit/>
          </a:bodyPr>
          <a:lstStyle>
            <a:lvl1pPr>
              <a:defRPr lang="en-US" sz="750" b="0" i="0" dirty="0" smtClean="0">
                <a:solidFill>
                  <a:schemeClr val="tx2"/>
                </a:solidFill>
                <a:latin typeface="Gotham Narrow Light" pitchFamily="2" charset="0"/>
              </a:defRPr>
            </a:lvl1pPr>
            <a:lvl2pPr>
              <a:defRPr lang="en-US" sz="750" b="0" i="0" dirty="0" smtClean="0">
                <a:solidFill>
                  <a:schemeClr val="tx2"/>
                </a:solidFill>
                <a:latin typeface="Gotham Narrow Light" pitchFamily="2" charset="0"/>
              </a:defRPr>
            </a:lvl2pPr>
            <a:lvl3pPr>
              <a:defRPr lang="en-US" sz="750" b="0" i="0" dirty="0" smtClean="0">
                <a:solidFill>
                  <a:schemeClr val="tx2"/>
                </a:solidFill>
                <a:latin typeface="Gotham Narrow Light" pitchFamily="2" charset="0"/>
              </a:defRPr>
            </a:lvl3pPr>
            <a:lvl4pPr>
              <a:defRPr lang="en-US" sz="750" b="0" i="0" dirty="0" smtClean="0">
                <a:solidFill>
                  <a:schemeClr val="tx2"/>
                </a:solidFill>
                <a:latin typeface="Gotham Narrow Light" pitchFamily="2" charset="0"/>
              </a:defRPr>
            </a:lvl4pPr>
            <a:lvl5pPr>
              <a:defRPr lang="en-US" sz="750" b="0" i="0" dirty="0" smtClean="0">
                <a:solidFill>
                  <a:schemeClr val="tx2"/>
                </a:solidFill>
                <a:latin typeface="Gotham Narrow Light" pitchFamily="2" charset="0"/>
              </a:defRPr>
            </a:lvl5pPr>
          </a:lstStyle>
          <a:p>
            <a:pPr marR="0" lvl="0" fontAlgn="auto">
              <a:lnSpc>
                <a:spcPct val="100000"/>
              </a:lnSpc>
              <a:buClr>
                <a:srgbClr val="6FACDE"/>
              </a:buClr>
              <a:buSzTx/>
              <a:tabLst/>
            </a:pPr>
            <a:r>
              <a:rPr lang="en-US" dirty="0"/>
              <a:t>Click to edit Master text styles</a:t>
            </a:r>
          </a:p>
          <a:p>
            <a:pPr marR="0" lvl="1" fontAlgn="auto">
              <a:lnSpc>
                <a:spcPct val="100000"/>
              </a:lnSpc>
              <a:buClr>
                <a:srgbClr val="6FACDE"/>
              </a:buClr>
              <a:buSzTx/>
              <a:tabLst/>
            </a:pPr>
            <a:r>
              <a:rPr lang="en-US" dirty="0"/>
              <a:t>Second level</a:t>
            </a:r>
          </a:p>
          <a:p>
            <a:pPr marR="0" lvl="2" fontAlgn="auto">
              <a:lnSpc>
                <a:spcPct val="100000"/>
              </a:lnSpc>
              <a:buClr>
                <a:srgbClr val="6FACDE"/>
              </a:buClr>
              <a:buSzTx/>
              <a:tabLst/>
            </a:pPr>
            <a:r>
              <a:rPr lang="en-US" dirty="0"/>
              <a:t>Third level</a:t>
            </a:r>
          </a:p>
          <a:p>
            <a:pPr marR="0" lvl="3" fontAlgn="auto">
              <a:lnSpc>
                <a:spcPct val="100000"/>
              </a:lnSpc>
              <a:buClr>
                <a:srgbClr val="6FACDE"/>
              </a:buClr>
              <a:buSzTx/>
              <a:tabLst/>
            </a:pPr>
            <a:r>
              <a:rPr lang="en-US" dirty="0"/>
              <a:t>Fourth level</a:t>
            </a:r>
          </a:p>
          <a:p>
            <a:pPr marR="0" lvl="4" fontAlgn="auto">
              <a:lnSpc>
                <a:spcPct val="100000"/>
              </a:lnSpc>
              <a:buClr>
                <a:srgbClr val="6FACDE"/>
              </a:buClr>
              <a:buSzTx/>
              <a:tabLst/>
            </a:pPr>
            <a:r>
              <a:rPr lang="en-US" dirty="0"/>
              <a:t>Fifth level</a:t>
            </a:r>
          </a:p>
        </p:txBody>
      </p:sp>
      <p:sp>
        <p:nvSpPr>
          <p:cNvPr id="8" name="Title Placeholder 1">
            <a:extLst>
              <a:ext uri="{FF2B5EF4-FFF2-40B4-BE49-F238E27FC236}">
                <a16:creationId xmlns:a16="http://schemas.microsoft.com/office/drawing/2014/main" id="{33EBF41C-780D-65CD-3DB7-E91298C1A77D}"/>
              </a:ext>
            </a:extLst>
          </p:cNvPr>
          <p:cNvSpPr>
            <a:spLocks noGrp="1"/>
          </p:cNvSpPr>
          <p:nvPr>
            <p:ph type="title"/>
          </p:nvPr>
        </p:nvSpPr>
        <p:spPr>
          <a:xfrm>
            <a:off x="171450" y="137160"/>
            <a:ext cx="5183214" cy="641854"/>
          </a:xfrm>
          <a:prstGeom prst="rect">
            <a:avLst/>
          </a:prstGeom>
        </p:spPr>
        <p:txBody>
          <a:bodyPr vert="horz" lIns="91440" tIns="45720" rIns="91440" bIns="45720" rtlCol="0" anchor="b" anchorCtr="0">
            <a:noAutofit/>
          </a:bodyPr>
          <a:lstStyle>
            <a:lvl1pPr defTabSz="89293">
              <a:tabLst/>
              <a:defRPr sz="2100" b="0" i="0">
                <a:solidFill>
                  <a:schemeClr val="tx2"/>
                </a:solidFill>
                <a:latin typeface="Gotham Narrow Light" pitchFamily="2" charset="0"/>
              </a:defRPr>
            </a:lvl1pPr>
          </a:lstStyle>
          <a:p>
            <a:r>
              <a:rPr lang="en-US" dirty="0"/>
              <a:t>Click to edit Master title style</a:t>
            </a:r>
          </a:p>
        </p:txBody>
      </p:sp>
      <p:grpSp>
        <p:nvGrpSpPr>
          <p:cNvPr id="6" name="Group 5">
            <a:extLst>
              <a:ext uri="{FF2B5EF4-FFF2-40B4-BE49-F238E27FC236}">
                <a16:creationId xmlns:a16="http://schemas.microsoft.com/office/drawing/2014/main" id="{C9B13B58-6B8D-1A61-0E66-D4A551A01BEE}"/>
              </a:ext>
            </a:extLst>
          </p:cNvPr>
          <p:cNvGrpSpPr/>
          <p:nvPr userDrawn="1"/>
        </p:nvGrpSpPr>
        <p:grpSpPr>
          <a:xfrm>
            <a:off x="4823823" y="4799059"/>
            <a:ext cx="1919878" cy="228600"/>
            <a:chOff x="6986284" y="4799059"/>
            <a:chExt cx="1919878" cy="228600"/>
          </a:xfrm>
        </p:grpSpPr>
        <p:sp>
          <p:nvSpPr>
            <p:cNvPr id="9" name="Text Placeholder 6">
              <a:extLst>
                <a:ext uri="{FF2B5EF4-FFF2-40B4-BE49-F238E27FC236}">
                  <a16:creationId xmlns:a16="http://schemas.microsoft.com/office/drawing/2014/main" id="{4BB89008-8352-D669-1B80-D378B2FBD263}"/>
                </a:ext>
              </a:extLst>
            </p:cNvPr>
            <p:cNvSpPr txBox="1">
              <a:spLocks/>
            </p:cNvSpPr>
            <p:nvPr userDrawn="1"/>
          </p:nvSpPr>
          <p:spPr>
            <a:xfrm>
              <a:off x="7384167" y="4799059"/>
              <a:ext cx="1521995"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342875" rtl="0" eaLnBrk="1" fontAlgn="auto" latinLnBrk="0" hangingPunct="1">
                <a:lnSpc>
                  <a:spcPct val="100000"/>
                </a:lnSpc>
                <a:spcBef>
                  <a:spcPct val="20000"/>
                </a:spcBef>
                <a:spcAft>
                  <a:spcPts val="0"/>
                </a:spcAft>
                <a:buClrTx/>
                <a:buSzTx/>
                <a:buFont typeface="Arial"/>
                <a:buNone/>
                <a:tabLst/>
                <a:defRPr/>
              </a:pPr>
              <a:r>
                <a:rPr lang="en-US" sz="450" b="0" i="0" kern="1200" dirty="0">
                  <a:solidFill>
                    <a:schemeClr val="accent1"/>
                  </a:solidFill>
                  <a:latin typeface="Gotham Narrow Light" pitchFamily="2" charset="0"/>
                  <a:ea typeface="+mn-ea"/>
                  <a:cs typeface="Arial" panose="020B0604020202020204" pitchFamily="34" charset="0"/>
                </a:rPr>
                <a:t>©2023 ARTHUR J. GALLAGHER &amp; CO. </a:t>
              </a:r>
            </a:p>
          </p:txBody>
        </p:sp>
        <p:sp>
          <p:nvSpPr>
            <p:cNvPr id="10" name="Rectangle 9">
              <a:extLst>
                <a:ext uri="{FF2B5EF4-FFF2-40B4-BE49-F238E27FC236}">
                  <a16:creationId xmlns:a16="http://schemas.microsoft.com/office/drawing/2014/main" id="{4F290745-CC93-2029-A659-728D5C9FF619}"/>
                </a:ext>
              </a:extLst>
            </p:cNvPr>
            <p:cNvSpPr/>
            <p:nvPr userDrawn="1"/>
          </p:nvSpPr>
          <p:spPr>
            <a:xfrm>
              <a:off x="6986284" y="4799059"/>
              <a:ext cx="528277"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50" b="0" i="0" dirty="0">
                  <a:solidFill>
                    <a:schemeClr val="bg1"/>
                  </a:solidFill>
                  <a:latin typeface="Gotham Narrow Medium" pitchFamily="2" charset="0"/>
                </a:rPr>
                <a:t>AJG.com</a:t>
              </a:r>
            </a:p>
          </p:txBody>
        </p:sp>
      </p:grpSp>
      <p:sp>
        <p:nvSpPr>
          <p:cNvPr id="11" name="Text Placeholder 8">
            <a:extLst>
              <a:ext uri="{FF2B5EF4-FFF2-40B4-BE49-F238E27FC236}">
                <a16:creationId xmlns:a16="http://schemas.microsoft.com/office/drawing/2014/main" id="{7EE54892-9A66-7D46-53EE-31DB0A9CAEF1}"/>
              </a:ext>
            </a:extLst>
          </p:cNvPr>
          <p:cNvSpPr>
            <a:spLocks noGrp="1"/>
          </p:cNvSpPr>
          <p:nvPr>
            <p:ph type="body" sz="quarter" idx="14" hasCustomPrompt="1"/>
          </p:nvPr>
        </p:nvSpPr>
        <p:spPr>
          <a:xfrm>
            <a:off x="171450" y="799423"/>
            <a:ext cx="3189936" cy="308610"/>
          </a:xfrm>
          <a:prstGeom prst="rect">
            <a:avLst/>
          </a:prstGeom>
        </p:spPr>
        <p:txBody>
          <a:bodyPr>
            <a:noAutofit/>
          </a:bodyPr>
          <a:lstStyle>
            <a:lvl1pPr marL="0" indent="0">
              <a:buNone/>
              <a:defRPr sz="750" b="0" i="0">
                <a:solidFill>
                  <a:schemeClr val="bg2"/>
                </a:solidFill>
                <a:latin typeface="Gotham Narrow Medium" pitchFamily="2" charset="0"/>
              </a:defRPr>
            </a:lvl1pPr>
          </a:lstStyle>
          <a:p>
            <a:pPr lvl="0"/>
            <a:r>
              <a:rPr lang="en-US" dirty="0"/>
              <a:t>Subtitle</a:t>
            </a:r>
          </a:p>
        </p:txBody>
      </p:sp>
    </p:spTree>
    <p:extLst>
      <p:ext uri="{BB962C8B-B14F-4D97-AF65-F5344CB8AC3E}">
        <p14:creationId xmlns:p14="http://schemas.microsoft.com/office/powerpoint/2010/main" val="273366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Outline Orange Accent">
    <p:spTree>
      <p:nvGrpSpPr>
        <p:cNvPr id="1" name=""/>
        <p:cNvGrpSpPr/>
        <p:nvPr/>
      </p:nvGrpSpPr>
      <p:grpSpPr>
        <a:xfrm>
          <a:off x="0" y="0"/>
          <a:ext cx="0" cy="0"/>
          <a:chOff x="0" y="0"/>
          <a:chExt cx="0" cy="0"/>
        </a:xfrm>
      </p:grpSpPr>
      <p:sp>
        <p:nvSpPr>
          <p:cNvPr id="9" name="Rectangle 8"/>
          <p:cNvSpPr/>
          <p:nvPr userDrawn="1"/>
        </p:nvSpPr>
        <p:spPr>
          <a:xfrm>
            <a:off x="0" y="3925613"/>
            <a:ext cx="6858000" cy="1230819"/>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p:cNvSpPr>
            <a:spLocks noGrp="1"/>
          </p:cNvSpPr>
          <p:nvPr>
            <p:ph type="title"/>
          </p:nvPr>
        </p:nvSpPr>
        <p:spPr>
          <a:xfrm>
            <a:off x="171450" y="137160"/>
            <a:ext cx="4457700" cy="617220"/>
          </a:xfrm>
          <a:prstGeom prst="rect">
            <a:avLst/>
          </a:prstGeom>
        </p:spPr>
        <p:txBody>
          <a:bodyPr vert="horz" lIns="91440" tIns="45720" rIns="91440" bIns="45720" rtlCol="0" anchor="b" anchorCtr="0">
            <a:noAutofit/>
          </a:bodyPr>
          <a:lstStyle>
            <a:lvl1pPr defTabSz="89297">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hasCustomPrompt="1"/>
          </p:nvPr>
        </p:nvSpPr>
        <p:spPr>
          <a:xfrm>
            <a:off x="171450" y="1303021"/>
            <a:ext cx="5829300" cy="3138950"/>
          </a:xfrm>
        </p:spPr>
        <p:txBody>
          <a:bodyPr/>
          <a:lstStyle>
            <a:lvl1pPr marL="259556" indent="-259556">
              <a:buFont typeface="+mj-lt"/>
              <a:buAutoNum type="romanUcPeriod"/>
              <a:defRPr/>
            </a:lvl1pPr>
            <a:lvl2pPr marL="514350" indent="-259556">
              <a:buFont typeface="+mj-lt"/>
              <a:buAutoNum type="alphaUcPeriod"/>
              <a:defRPr/>
            </a:lvl2pPr>
            <a:lvl3pPr marL="773906" indent="-263129">
              <a:buFont typeface="+mj-lt"/>
              <a:buAutoNum type="arabicPeriod"/>
              <a:defRPr/>
            </a:lvl3pPr>
            <a:lvl4pPr marL="1028700" indent="-259556">
              <a:buFont typeface="+mj-lt"/>
              <a:buAutoNum type="alphaLcParenR"/>
              <a:defRPr/>
            </a:lvl4pPr>
            <a:lvl5pPr marL="1288256" indent="-263129">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171450" y="925830"/>
            <a:ext cx="5829300" cy="308610"/>
          </a:xfrm>
          <a:prstGeom prst="rect">
            <a:avLst/>
          </a:prstGeom>
        </p:spPr>
        <p:txBody>
          <a:bodyPr>
            <a:noAutofit/>
          </a:bodyPr>
          <a:lstStyle>
            <a:lvl1pPr marL="0" indent="0">
              <a:buNone/>
              <a:defRPr sz="1350"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5746" y="63737"/>
            <a:ext cx="1342115" cy="546543"/>
          </a:xfrm>
          <a:prstGeom prst="rect">
            <a:avLst/>
          </a:prstGeom>
        </p:spPr>
      </p:pic>
      <p:sp>
        <p:nvSpPr>
          <p:cNvPr id="11" name="TextBox 10"/>
          <p:cNvSpPr txBox="1"/>
          <p:nvPr userDrawn="1"/>
        </p:nvSpPr>
        <p:spPr>
          <a:xfrm>
            <a:off x="171450" y="4892041"/>
            <a:ext cx="240030" cy="230832"/>
          </a:xfrm>
          <a:prstGeom prst="rect">
            <a:avLst/>
          </a:prstGeom>
          <a:noFill/>
        </p:spPr>
        <p:txBody>
          <a:bodyPr wrap="square" rtlCol="0">
            <a:spAutoFit/>
          </a:bodyPr>
          <a:lstStyle/>
          <a:p>
            <a:fld id="{47A85379-F5D1-4B17-9A88-B6775F35A499}" type="slidenum">
              <a:rPr lang="en-US" sz="450" smtClean="0">
                <a:solidFill>
                  <a:schemeClr val="accent2">
                    <a:lumMod val="40000"/>
                    <a:lumOff val="60000"/>
                  </a:schemeClr>
                </a:solidFill>
              </a:rPr>
              <a:t>‹#›</a:t>
            </a:fld>
            <a:endParaRPr lang="en-US" sz="450" dirty="0">
              <a:solidFill>
                <a:schemeClr val="accent2">
                  <a:lumMod val="40000"/>
                  <a:lumOff val="60000"/>
                </a:schemeClr>
              </a:solidFill>
            </a:endParaRPr>
          </a:p>
        </p:txBody>
      </p:sp>
      <p:sp>
        <p:nvSpPr>
          <p:cNvPr id="12" name="Text Placeholder 6"/>
          <p:cNvSpPr txBox="1">
            <a:spLocks/>
          </p:cNvSpPr>
          <p:nvPr userDrawn="1"/>
        </p:nvSpPr>
        <p:spPr>
          <a:xfrm>
            <a:off x="4286251" y="4799059"/>
            <a:ext cx="2393371" cy="228600"/>
          </a:xfrm>
          <a:prstGeom prst="rect">
            <a:avLst/>
          </a:prstGeom>
        </p:spPr>
        <p:txBody>
          <a:bodyPr vert="horz" lIns="68580" tIns="34290" rIns="68580" bIns="3429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342900" rtl="0" eaLnBrk="1" fontAlgn="auto" latinLnBrk="0" hangingPunct="1">
              <a:lnSpc>
                <a:spcPct val="100000"/>
              </a:lnSpc>
              <a:spcBef>
                <a:spcPct val="20000"/>
              </a:spcBef>
              <a:spcAft>
                <a:spcPts val="0"/>
              </a:spcAft>
              <a:buClrTx/>
              <a:buSzTx/>
              <a:buFont typeface="Arial"/>
              <a:buNone/>
              <a:tabLst/>
              <a:defRPr/>
            </a:pPr>
            <a:r>
              <a:rPr lang="en-US" sz="450" kern="1200" dirty="0">
                <a:solidFill>
                  <a:schemeClr val="accent2">
                    <a:lumMod val="40000"/>
                    <a:lumOff val="60000"/>
                  </a:schemeClr>
                </a:solidFill>
                <a:latin typeface="+mj-lt"/>
                <a:ea typeface="+mn-ea"/>
                <a:cs typeface="+mn-cs"/>
              </a:rPr>
              <a:t>©2020 ARTHUR J. GALLAGHER &amp; CO. </a:t>
            </a:r>
          </a:p>
        </p:txBody>
      </p:sp>
    </p:spTree>
    <p:extLst>
      <p:ext uri="{BB962C8B-B14F-4D97-AF65-F5344CB8AC3E}">
        <p14:creationId xmlns:p14="http://schemas.microsoft.com/office/powerpoint/2010/main" val="274677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Outline Green Accent">
    <p:spTree>
      <p:nvGrpSpPr>
        <p:cNvPr id="1" name=""/>
        <p:cNvGrpSpPr/>
        <p:nvPr/>
      </p:nvGrpSpPr>
      <p:grpSpPr>
        <a:xfrm>
          <a:off x="0" y="0"/>
          <a:ext cx="0" cy="0"/>
          <a:chOff x="0" y="0"/>
          <a:chExt cx="0" cy="0"/>
        </a:xfrm>
      </p:grpSpPr>
      <p:sp>
        <p:nvSpPr>
          <p:cNvPr id="12" name="Rectangle 11"/>
          <p:cNvSpPr/>
          <p:nvPr userDrawn="1"/>
        </p:nvSpPr>
        <p:spPr>
          <a:xfrm>
            <a:off x="0" y="3926661"/>
            <a:ext cx="6858000" cy="1216840"/>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p:cNvSpPr>
            <a:spLocks noGrp="1"/>
          </p:cNvSpPr>
          <p:nvPr>
            <p:ph type="title"/>
          </p:nvPr>
        </p:nvSpPr>
        <p:spPr>
          <a:xfrm>
            <a:off x="171450" y="137160"/>
            <a:ext cx="4457700" cy="617220"/>
          </a:xfrm>
          <a:prstGeom prst="rect">
            <a:avLst/>
          </a:prstGeom>
        </p:spPr>
        <p:txBody>
          <a:bodyPr vert="horz" lIns="91440" tIns="45720" rIns="91440" bIns="45720" rtlCol="0" anchor="b" anchorCtr="0">
            <a:normAutofit/>
          </a:bodyPr>
          <a:lstStyle>
            <a:lvl1pPr defTabSz="89295">
              <a:tabLst/>
              <a:defRPr>
                <a:solidFill>
                  <a:schemeClr val="accent1"/>
                </a:solidFill>
              </a:defRPr>
            </a:lvl1pPr>
          </a:lstStyle>
          <a:p>
            <a:r>
              <a:rPr lang="en-US"/>
              <a:t>Click to edit Master title style</a:t>
            </a:r>
          </a:p>
        </p:txBody>
      </p:sp>
      <p:sp>
        <p:nvSpPr>
          <p:cNvPr id="7" name="Text Placeholder 8"/>
          <p:cNvSpPr>
            <a:spLocks noGrp="1"/>
          </p:cNvSpPr>
          <p:nvPr>
            <p:ph type="body" sz="quarter" idx="13" hasCustomPrompt="1"/>
          </p:nvPr>
        </p:nvSpPr>
        <p:spPr>
          <a:xfrm>
            <a:off x="171450" y="925830"/>
            <a:ext cx="5829300" cy="308610"/>
          </a:xfrm>
          <a:prstGeom prst="rect">
            <a:avLst/>
          </a:prstGeom>
        </p:spPr>
        <p:txBody>
          <a:bodyPr>
            <a:noAutofit/>
          </a:bodyPr>
          <a:lstStyle>
            <a:lvl1pPr marL="0" indent="0">
              <a:buNone/>
              <a:defRPr sz="1350" b="1">
                <a:solidFill>
                  <a:schemeClr val="accent2"/>
                </a:solidFill>
                <a:latin typeface="+mj-lt"/>
              </a:defRPr>
            </a:lvl1pPr>
          </a:lstStyle>
          <a:p>
            <a:pPr lvl="0"/>
            <a:r>
              <a:rPr lang="en-US"/>
              <a:t>Subtitle</a:t>
            </a:r>
          </a:p>
        </p:txBody>
      </p:sp>
      <p:sp>
        <p:nvSpPr>
          <p:cNvPr id="4" name="Text Placeholder 3"/>
          <p:cNvSpPr>
            <a:spLocks noGrp="1"/>
          </p:cNvSpPr>
          <p:nvPr>
            <p:ph type="body" sz="quarter" idx="14"/>
          </p:nvPr>
        </p:nvSpPr>
        <p:spPr>
          <a:xfrm>
            <a:off x="171450" y="1303021"/>
            <a:ext cx="5829300" cy="3138950"/>
          </a:xfrm>
        </p:spPr>
        <p:txBody>
          <a:bodyPr/>
          <a:lstStyle>
            <a:lvl1pPr marL="346463" indent="-346463">
              <a:buFont typeface="+mj-lt"/>
              <a:buAutoNum type="romanUcPeriod"/>
              <a:defRPr/>
            </a:lvl1pPr>
            <a:lvl2pPr marL="598870" indent="-252407">
              <a:buFont typeface="+mj-lt"/>
              <a:buAutoNum type="alphaUcPeriod"/>
              <a:defRPr/>
            </a:lvl2pPr>
            <a:lvl3pPr marL="858419" indent="-258359">
              <a:buFont typeface="+mj-lt"/>
              <a:buAutoNum type="arabicPeriod"/>
              <a:defRPr/>
            </a:lvl3pPr>
            <a:lvl4pPr marL="1112016" indent="-257168">
              <a:buFont typeface="+mj-lt"/>
              <a:buAutoNum type="alphaLcParenR"/>
              <a:defRPr/>
            </a:lvl4pPr>
            <a:lvl5pPr marL="1371566" indent="-258359">
              <a:buFont typeface="+mj-lt"/>
              <a:buAutoNum type="romanL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5747" y="47804"/>
            <a:ext cx="1342115" cy="409907"/>
          </a:xfrm>
          <a:prstGeom prst="rect">
            <a:avLst/>
          </a:prstGeom>
        </p:spPr>
      </p:pic>
      <p:sp>
        <p:nvSpPr>
          <p:cNvPr id="10" name="Text Placeholder 6"/>
          <p:cNvSpPr txBox="1">
            <a:spLocks/>
          </p:cNvSpPr>
          <p:nvPr userDrawn="1"/>
        </p:nvSpPr>
        <p:spPr>
          <a:xfrm>
            <a:off x="4286251" y="4937760"/>
            <a:ext cx="2393371" cy="171450"/>
          </a:xfrm>
          <a:prstGeom prst="rect">
            <a:avLst/>
          </a:prstGeom>
        </p:spPr>
        <p:txBody>
          <a:bodyPr vert="horz" lIns="68580" tIns="34290" rIns="68580" bIns="3429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342892" rtl="0" eaLnBrk="1" fontAlgn="auto" latinLnBrk="0" hangingPunct="1">
              <a:lnSpc>
                <a:spcPct val="100000"/>
              </a:lnSpc>
              <a:spcBef>
                <a:spcPct val="20000"/>
              </a:spcBef>
              <a:spcAft>
                <a:spcPts val="0"/>
              </a:spcAft>
              <a:buClrTx/>
              <a:buSzTx/>
              <a:buFont typeface="Arial"/>
              <a:buNone/>
              <a:tabLst/>
              <a:defRPr/>
            </a:pPr>
            <a:r>
              <a:rPr lang="en-US" sz="450" kern="1200">
                <a:solidFill>
                  <a:schemeClr val="accent2">
                    <a:lumMod val="40000"/>
                    <a:lumOff val="60000"/>
                  </a:schemeClr>
                </a:solidFill>
                <a:latin typeface="+mj-lt"/>
                <a:ea typeface="+mn-ea"/>
                <a:cs typeface="+mn-cs"/>
              </a:rPr>
              <a:t>©2022 ARTHUR J. GALLAGHER &amp; CO. </a:t>
            </a:r>
          </a:p>
        </p:txBody>
      </p:sp>
      <p:sp>
        <p:nvSpPr>
          <p:cNvPr id="8" name="TextBox 7"/>
          <p:cNvSpPr txBox="1"/>
          <p:nvPr userDrawn="1"/>
        </p:nvSpPr>
        <p:spPr>
          <a:xfrm>
            <a:off x="171451" y="4937762"/>
            <a:ext cx="389659" cy="161583"/>
          </a:xfrm>
          <a:prstGeom prst="rect">
            <a:avLst/>
          </a:prstGeom>
          <a:noFill/>
        </p:spPr>
        <p:txBody>
          <a:bodyPr wrap="square" rtlCol="0">
            <a:spAutoFit/>
          </a:bodyPr>
          <a:lstStyle/>
          <a:p>
            <a:fld id="{47A85379-F5D1-4B17-9A88-B6775F35A499}" type="slidenum">
              <a:rPr lang="en-US" sz="450" smtClean="0">
                <a:solidFill>
                  <a:schemeClr val="accent2">
                    <a:lumMod val="40000"/>
                    <a:lumOff val="60000"/>
                  </a:schemeClr>
                </a:solidFill>
              </a:rPr>
              <a:t>‹#›</a:t>
            </a:fld>
            <a:endParaRPr lang="en-US" sz="450">
              <a:solidFill>
                <a:schemeClr val="accent2">
                  <a:lumMod val="40000"/>
                  <a:lumOff val="60000"/>
                </a:schemeClr>
              </a:solidFill>
            </a:endParaRPr>
          </a:p>
        </p:txBody>
      </p:sp>
    </p:spTree>
    <p:extLst>
      <p:ext uri="{BB962C8B-B14F-4D97-AF65-F5344CB8AC3E}">
        <p14:creationId xmlns:p14="http://schemas.microsoft.com/office/powerpoint/2010/main" val="375010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w Subtitl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171450" y="1028700"/>
            <a:ext cx="5829300" cy="308610"/>
          </a:xfrm>
          <a:prstGeom prst="rect">
            <a:avLst/>
          </a:prstGeom>
        </p:spPr>
        <p:txBody>
          <a:bodyPr>
            <a:noAutofit/>
          </a:bodyPr>
          <a:lstStyle>
            <a:lvl1pPr>
              <a:buNone/>
              <a:defRPr lang="en-US" sz="1013" b="1" kern="1200" dirty="0">
                <a:solidFill>
                  <a:schemeClr val="accent2"/>
                </a:solidFill>
                <a:latin typeface="+mj-lt"/>
                <a:ea typeface="+mn-ea"/>
                <a:cs typeface="Times New Roman"/>
              </a:defRPr>
            </a:lvl1pPr>
          </a:lstStyle>
          <a:p>
            <a:pPr marL="0" lvl="0" indent="0" algn="l" defTabSz="257175" rtl="0" eaLnBrk="1" latinLnBrk="0" hangingPunct="1">
              <a:spcBef>
                <a:spcPts val="0"/>
              </a:spcBef>
              <a:spcAft>
                <a:spcPts val="506"/>
              </a:spcAft>
              <a:buClr>
                <a:schemeClr val="accent2"/>
              </a:buClr>
              <a:buFont typeface="Arial"/>
              <a:buNone/>
            </a:pPr>
            <a:r>
              <a:rPr lang="en-US" dirty="0"/>
              <a:t>Subtitle</a:t>
            </a:r>
          </a:p>
        </p:txBody>
      </p:sp>
      <p:sp>
        <p:nvSpPr>
          <p:cNvPr id="6" name="Rectangle 5"/>
          <p:cNvSpPr/>
          <p:nvPr userDrawn="1"/>
        </p:nvSpPr>
        <p:spPr>
          <a:xfrm flipH="1">
            <a:off x="2485396" y="-5912"/>
            <a:ext cx="4384429" cy="734045"/>
          </a:xfrm>
          <a:prstGeom prst="rect">
            <a:avLst/>
          </a:prstGeom>
          <a:blipFill dpi="0" rotWithShape="1">
            <a:blip r:embed="rId2">
              <a:alphaModFix amt="90000"/>
            </a:blip>
            <a:srcRect/>
            <a:stretch>
              <a:fillRect t="906" r="-74962" b="-4902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4939" y="47805"/>
            <a:ext cx="1342115" cy="409907"/>
          </a:xfrm>
          <a:prstGeom prst="rect">
            <a:avLst/>
          </a:prstGeom>
        </p:spPr>
      </p:pic>
      <p:sp>
        <p:nvSpPr>
          <p:cNvPr id="9" name="Text Placeholder 6"/>
          <p:cNvSpPr txBox="1">
            <a:spLocks/>
          </p:cNvSpPr>
          <p:nvPr userDrawn="1"/>
        </p:nvSpPr>
        <p:spPr>
          <a:xfrm>
            <a:off x="4286251" y="4937760"/>
            <a:ext cx="2393371" cy="171450"/>
          </a:xfrm>
          <a:prstGeom prst="rect">
            <a:avLst/>
          </a:prstGeom>
        </p:spPr>
        <p:txBody>
          <a:bodyPr vert="horz" lIns="51435" tIns="25718" rIns="51435" bIns="25718"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257175" rtl="0" eaLnBrk="1" fontAlgn="auto" latinLnBrk="0" hangingPunct="1">
              <a:lnSpc>
                <a:spcPct val="100000"/>
              </a:lnSpc>
              <a:spcBef>
                <a:spcPct val="20000"/>
              </a:spcBef>
              <a:spcAft>
                <a:spcPts val="0"/>
              </a:spcAft>
              <a:buClrTx/>
              <a:buSzTx/>
              <a:buFont typeface="Arial"/>
              <a:buNone/>
              <a:tabLst/>
              <a:defRPr/>
            </a:pPr>
            <a:r>
              <a:rPr lang="en-US" sz="338" kern="1200" dirty="0">
                <a:solidFill>
                  <a:schemeClr val="accent2">
                    <a:lumMod val="40000"/>
                    <a:lumOff val="60000"/>
                  </a:schemeClr>
                </a:solidFill>
                <a:latin typeface="+mj-lt"/>
                <a:ea typeface="+mn-ea"/>
                <a:cs typeface="+mn-cs"/>
              </a:rPr>
              <a:t>©2024 ARTHUR J. GALLAGHER &amp; CO. </a:t>
            </a:r>
          </a:p>
        </p:txBody>
      </p:sp>
      <p:sp>
        <p:nvSpPr>
          <p:cNvPr id="10" name="Title Placeholder 1"/>
          <p:cNvSpPr>
            <a:spLocks noGrp="1"/>
          </p:cNvSpPr>
          <p:nvPr>
            <p:ph type="title"/>
          </p:nvPr>
        </p:nvSpPr>
        <p:spPr>
          <a:xfrm>
            <a:off x="171450" y="342900"/>
            <a:ext cx="4457700" cy="617220"/>
          </a:xfrm>
          <a:prstGeom prst="rect">
            <a:avLst/>
          </a:prstGeom>
        </p:spPr>
        <p:txBody>
          <a:bodyPr vert="horz" lIns="91440" tIns="45720" rIns="91440" bIns="45720" rtlCol="0" anchor="b" anchorCtr="0">
            <a:normAutofit/>
          </a:bodyPr>
          <a:lstStyle>
            <a:lvl1pPr defTabSz="66973">
              <a:tabLst/>
              <a:defRPr>
                <a:solidFill>
                  <a:schemeClr val="accent1"/>
                </a:solidFill>
              </a:defRPr>
            </a:lvl1pPr>
          </a:lstStyle>
          <a:p>
            <a:r>
              <a:rPr lang="en-US" dirty="0"/>
              <a:t>Click to edit Master title style</a:t>
            </a:r>
          </a:p>
        </p:txBody>
      </p:sp>
      <p:sp>
        <p:nvSpPr>
          <p:cNvPr id="3" name="TextBox 2"/>
          <p:cNvSpPr txBox="1"/>
          <p:nvPr userDrawn="1"/>
        </p:nvSpPr>
        <p:spPr>
          <a:xfrm>
            <a:off x="140742" y="4836289"/>
            <a:ext cx="5028348" cy="161583"/>
          </a:xfrm>
          <a:prstGeom prst="rect">
            <a:avLst/>
          </a:prstGeom>
          <a:noFill/>
        </p:spPr>
        <p:txBody>
          <a:bodyPr wrap="square" rtlCol="0">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lang="en-US" sz="450" dirty="0"/>
              <a:t>The information contained herein is subject to the disclosures and disclaimers on the Disclaimers page on this presentation</a:t>
            </a:r>
          </a:p>
        </p:txBody>
      </p:sp>
    </p:spTree>
    <p:extLst>
      <p:ext uri="{BB962C8B-B14F-4D97-AF65-F5344CB8AC3E}">
        <p14:creationId xmlns:p14="http://schemas.microsoft.com/office/powerpoint/2010/main" val="11281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6719821C-B028-634B-CDD5-367237CD9CFA}"/>
              </a:ext>
            </a:extLst>
          </p:cNvPr>
          <p:cNvSpPr>
            <a:spLocks noGrp="1"/>
          </p:cNvSpPr>
          <p:nvPr>
            <p:ph type="body" sz="quarter" idx="14" hasCustomPrompt="1"/>
          </p:nvPr>
        </p:nvSpPr>
        <p:spPr>
          <a:xfrm>
            <a:off x="377429" y="4134467"/>
            <a:ext cx="1431000" cy="83100"/>
          </a:xfrm>
        </p:spPr>
        <p:txBody>
          <a:bodyPr wrap="square" anchor="b">
            <a:spAutoFit/>
          </a:bodyPr>
          <a:lstStyle>
            <a:lvl1pPr marL="0" algn="l" defTabSz="514337" rtl="0" eaLnBrk="1" latinLnBrk="0" hangingPunct="1">
              <a:defRPr lang="en-US" sz="600" b="0" kern="1200" dirty="0" smtClean="0">
                <a:solidFill>
                  <a:schemeClr val="bg1"/>
                </a:solidFill>
                <a:latin typeface="+mn-lt"/>
                <a:ea typeface="+mn-ea"/>
                <a:cs typeface="+mn-cs"/>
              </a:defRPr>
            </a:lvl1pPr>
            <a:lvl2pPr marL="0" algn="l" defTabSz="514337" rtl="0" eaLnBrk="1" latinLnBrk="0" hangingPunct="1">
              <a:defRPr lang="en-US" sz="450" kern="1200" dirty="0" smtClean="0">
                <a:solidFill>
                  <a:schemeClr val="bg1">
                    <a:lumMod val="50000"/>
                  </a:schemeClr>
                </a:solidFill>
                <a:latin typeface="+mn-lt"/>
                <a:ea typeface="+mn-ea"/>
                <a:cs typeface="+mn-cs"/>
              </a:defRPr>
            </a:lvl2pPr>
            <a:lvl3pPr marL="0" algn="l" defTabSz="514337" rtl="0" eaLnBrk="1" latinLnBrk="0" hangingPunct="1">
              <a:defRPr lang="en-US" sz="450" kern="1200" dirty="0" smtClean="0">
                <a:solidFill>
                  <a:schemeClr val="bg1">
                    <a:lumMod val="50000"/>
                  </a:schemeClr>
                </a:solidFill>
                <a:latin typeface="+mn-lt"/>
                <a:ea typeface="+mn-ea"/>
                <a:cs typeface="+mn-cs"/>
              </a:defRPr>
            </a:lvl3pPr>
            <a:lvl4pPr marL="0" algn="l" defTabSz="514337" rtl="0" eaLnBrk="1" latinLnBrk="0" hangingPunct="1">
              <a:defRPr lang="en-US" sz="450" kern="1200" dirty="0" smtClean="0">
                <a:solidFill>
                  <a:schemeClr val="bg1">
                    <a:lumMod val="50000"/>
                  </a:schemeClr>
                </a:solidFill>
                <a:latin typeface="+mn-lt"/>
                <a:ea typeface="+mn-ea"/>
                <a:cs typeface="+mn-cs"/>
              </a:defRPr>
            </a:lvl4pPr>
            <a:lvl5pPr marL="0" algn="l" defTabSz="514337" rtl="0" eaLnBrk="1" latinLnBrk="0" hangingPunct="1">
              <a:defRPr lang="en-GB" sz="450" kern="1200" dirty="0">
                <a:solidFill>
                  <a:schemeClr val="bg1">
                    <a:lumMod val="50000"/>
                  </a:schemeClr>
                </a:solidFill>
                <a:latin typeface="+mn-lt"/>
                <a:ea typeface="+mn-ea"/>
                <a:cs typeface="+mn-cs"/>
              </a:defRPr>
            </a:lvl5pPr>
          </a:lstStyle>
          <a:p>
            <a:r>
              <a:rPr lang="en-US" dirty="0"/>
              <a:t>©2026 ARTHUR J. GALLAGHER &amp; CO. </a:t>
            </a:r>
            <a:endParaRPr lang="en-GB" dirty="0"/>
          </a:p>
        </p:txBody>
      </p:sp>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377429" y="2832194"/>
            <a:ext cx="4037409" cy="836122"/>
          </a:xfrm>
        </p:spPr>
        <p:txBody>
          <a:bodyPr>
            <a:normAutofit/>
          </a:bodyPr>
          <a:lstStyle>
            <a:lvl1pPr marL="0" indent="0" algn="l">
              <a:buNone/>
              <a:defRPr sz="1200" b="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377428" y="377430"/>
            <a:ext cx="6101953" cy="1943376"/>
          </a:xfrm>
        </p:spPr>
        <p:txBody>
          <a:bodyPr anchor="b">
            <a:normAutofit/>
          </a:bodyPr>
          <a:lstStyle>
            <a:lvl1pPr algn="l">
              <a:defRPr sz="27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377429" y="2576498"/>
            <a:ext cx="412144" cy="0"/>
          </a:xfrm>
          <a:ln w="6350">
            <a:solidFill>
              <a:schemeClr val="bg1"/>
            </a:solidFill>
          </a:ln>
        </p:spPr>
        <p:txBody>
          <a:bodyPr/>
          <a:lstStyle>
            <a:lvl1pPr>
              <a:defRPr sz="100" b="0">
                <a:solidFill>
                  <a:schemeClr val="bg1"/>
                </a:solidFill>
              </a:defRPr>
            </a:lvl1pPr>
          </a:lstStyle>
          <a:p>
            <a:pPr lvl="0"/>
            <a:r>
              <a:rPr lang="en-US" dirty="0"/>
              <a:t>.</a:t>
            </a:r>
            <a:endParaRPr lang="en-GB" dirty="0"/>
          </a:p>
        </p:txBody>
      </p:sp>
      <p:pic>
        <p:nvPicPr>
          <p:cNvPr id="56" name="Picture 5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3046" y="4035198"/>
            <a:ext cx="1847645" cy="881372"/>
          </a:xfrm>
          <a:prstGeom prst="rect">
            <a:avLst/>
          </a:prstGeom>
        </p:spPr>
      </p:pic>
    </p:spTree>
    <p:extLst>
      <p:ext uri="{BB962C8B-B14F-4D97-AF65-F5344CB8AC3E}">
        <p14:creationId xmlns:p14="http://schemas.microsoft.com/office/powerpoint/2010/main" val="412874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Image">
    <p:bg>
      <p:bgPr>
        <a:solidFill>
          <a:schemeClr val="bg1"/>
        </a:solidFill>
        <a:effectLst/>
      </p:bgPr>
    </p:bg>
    <p:spTree>
      <p:nvGrpSpPr>
        <p:cNvPr id="1" name=""/>
        <p:cNvGrpSpPr/>
        <p:nvPr/>
      </p:nvGrpSpPr>
      <p:grpSpPr>
        <a:xfrm>
          <a:off x="0" y="0"/>
          <a:ext cx="0" cy="0"/>
          <a:chOff x="0" y="0"/>
          <a:chExt cx="0" cy="0"/>
        </a:xfrm>
      </p:grpSpPr>
      <p:sp>
        <p:nvSpPr>
          <p:cNvPr id="67" name="Picture Placeholder 42">
            <a:extLst>
              <a:ext uri="{FF2B5EF4-FFF2-40B4-BE49-F238E27FC236}">
                <a16:creationId xmlns:a16="http://schemas.microsoft.com/office/drawing/2014/main" id="{96BB7545-BFAF-2C15-A368-18635DC260BA}"/>
              </a:ext>
            </a:extLst>
          </p:cNvPr>
          <p:cNvSpPr>
            <a:spLocks noGrp="1"/>
          </p:cNvSpPr>
          <p:nvPr>
            <p:ph type="pic" sz="quarter" idx="15"/>
          </p:nvPr>
        </p:nvSpPr>
        <p:spPr>
          <a:xfrm>
            <a:off x="4572000" y="0"/>
            <a:ext cx="4572000" cy="5143500"/>
          </a:xfrm>
          <a:custGeom>
            <a:avLst/>
            <a:gdLst>
              <a:gd name="connsiteX0" fmla="*/ 0 w 6096000"/>
              <a:gd name="connsiteY0" fmla="*/ 0 h 6858000"/>
              <a:gd name="connsiteX1" fmla="*/ 780313 w 6096000"/>
              <a:gd name="connsiteY1" fmla="*/ 0 h 6858000"/>
              <a:gd name="connsiteX2" fmla="*/ 6095999 w 6096000"/>
              <a:gd name="connsiteY2" fmla="*/ 0 h 6858000"/>
              <a:gd name="connsiteX3" fmla="*/ 6096000 w 6096000"/>
              <a:gd name="connsiteY3" fmla="*/ 0 h 6858000"/>
              <a:gd name="connsiteX4" fmla="*/ 6096000 w 6096000"/>
              <a:gd name="connsiteY4" fmla="*/ 6858000 h 6858000"/>
              <a:gd name="connsiteX5" fmla="*/ 6095999 w 6096000"/>
              <a:gd name="connsiteY5" fmla="*/ 6858000 h 6858000"/>
              <a:gd name="connsiteX6" fmla="*/ 255546 w 6096000"/>
              <a:gd name="connsiteY6" fmla="*/ 6858000 h 6858000"/>
              <a:gd name="connsiteX7" fmla="*/ 254581 w 6096000"/>
              <a:gd name="connsiteY7" fmla="*/ 6855763 h 6858000"/>
              <a:gd name="connsiteX8" fmla="*/ 434683 w 6096000"/>
              <a:gd name="connsiteY8" fmla="*/ 6661484 h 6858000"/>
              <a:gd name="connsiteX9" fmla="*/ 1523543 w 6096000"/>
              <a:gd name="connsiteY9" fmla="*/ 3541486 h 6858000"/>
              <a:gd name="connsiteX10" fmla="*/ 118654 w 6096000"/>
              <a:gd name="connsiteY10" fmla="*/ 86671 h 6858000"/>
              <a:gd name="connsiteX11" fmla="*/ 20701 w 6096000"/>
              <a:gd name="connsiteY11" fmla="*/ 1 h 6858000"/>
              <a:gd name="connsiteX12" fmla="*/ 0 w 6096000"/>
              <a:gd name="connsiteY12"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0" y="0"/>
                </a:moveTo>
                <a:lnTo>
                  <a:pt x="780313" y="0"/>
                </a:lnTo>
                <a:lnTo>
                  <a:pt x="6095999" y="0"/>
                </a:lnTo>
                <a:lnTo>
                  <a:pt x="6096000" y="0"/>
                </a:lnTo>
                <a:lnTo>
                  <a:pt x="6096000" y="6858000"/>
                </a:lnTo>
                <a:lnTo>
                  <a:pt x="6095999" y="6858000"/>
                </a:lnTo>
                <a:lnTo>
                  <a:pt x="255546" y="6858000"/>
                </a:lnTo>
                <a:lnTo>
                  <a:pt x="254581" y="6855763"/>
                </a:lnTo>
                <a:lnTo>
                  <a:pt x="434683" y="6661484"/>
                </a:lnTo>
                <a:cubicBezTo>
                  <a:pt x="1107437" y="5863007"/>
                  <a:pt x="1523543" y="4759921"/>
                  <a:pt x="1523543" y="3541486"/>
                </a:cubicBezTo>
                <a:cubicBezTo>
                  <a:pt x="1523543" y="2142190"/>
                  <a:pt x="974736" y="895028"/>
                  <a:pt x="118654" y="86671"/>
                </a:cubicBezTo>
                <a:lnTo>
                  <a:pt x="20701" y="1"/>
                </a:lnTo>
                <a:lnTo>
                  <a:pt x="0" y="1"/>
                </a:lnTo>
                <a:close/>
              </a:path>
            </a:pathLst>
          </a:custGeom>
          <a:solidFill>
            <a:schemeClr val="bg2"/>
          </a:solidFill>
        </p:spPr>
        <p:txBody>
          <a:bodyPr wrap="square">
            <a:noAutofit/>
          </a:bodyPr>
          <a:lstStyle>
            <a:lvl1pPr algn="r">
              <a:defRPr/>
            </a:lvl1pPr>
          </a:lstStyle>
          <a:p>
            <a:endParaRPr lang="en-GB" dirty="0"/>
          </a:p>
        </p:txBody>
      </p:sp>
      <p:sp>
        <p:nvSpPr>
          <p:cNvPr id="68" name="Freeform: Shape 37">
            <a:extLst>
              <a:ext uri="{FF2B5EF4-FFF2-40B4-BE49-F238E27FC236}">
                <a16:creationId xmlns:a16="http://schemas.microsoft.com/office/drawing/2014/main" id="{54696758-287B-FDE8-D759-C042698D798F}"/>
              </a:ext>
            </a:extLst>
          </p:cNvPr>
          <p:cNvSpPr/>
          <p:nvPr userDrawn="1"/>
        </p:nvSpPr>
        <p:spPr>
          <a:xfrm>
            <a:off x="2384" y="3"/>
            <a:ext cx="5378657" cy="5143501"/>
          </a:xfrm>
          <a:custGeom>
            <a:avLst/>
            <a:gdLst>
              <a:gd name="connsiteX0" fmla="*/ 6965981 w 7171543"/>
              <a:gd name="connsiteY0" fmla="*/ 1044891 h 6858001"/>
              <a:gd name="connsiteX1" fmla="*/ 7035378 w 7171543"/>
              <a:gd name="connsiteY1" fmla="*/ 1166076 h 6858001"/>
              <a:gd name="connsiteX2" fmla="*/ 7141566 w 7171543"/>
              <a:gd name="connsiteY2" fmla="*/ 1375550 h 6858001"/>
              <a:gd name="connsiteX3" fmla="*/ 6747739 w 7171543"/>
              <a:gd name="connsiteY3" fmla="*/ 704614 h 6858001"/>
              <a:gd name="connsiteX4" fmla="*/ 6795328 w 7171543"/>
              <a:gd name="connsiteY4" fmla="*/ 770736 h 6858001"/>
              <a:gd name="connsiteX5" fmla="*/ 6919838 w 7171543"/>
              <a:gd name="connsiteY5" fmla="*/ 964314 h 6858001"/>
              <a:gd name="connsiteX6" fmla="*/ 6939056 w 7171543"/>
              <a:gd name="connsiteY6" fmla="*/ 997874 h 6858001"/>
              <a:gd name="connsiteX7" fmla="*/ 6495928 w 7171543"/>
              <a:gd name="connsiteY7" fmla="*/ 382065 h 6858001"/>
              <a:gd name="connsiteX8" fmla="*/ 6520810 w 7171543"/>
              <a:gd name="connsiteY8" fmla="*/ 409814 h 6858001"/>
              <a:gd name="connsiteX9" fmla="*/ 6662200 w 7171543"/>
              <a:gd name="connsiteY9" fmla="*/ 585763 h 6858001"/>
              <a:gd name="connsiteX10" fmla="*/ 6709719 w 7171543"/>
              <a:gd name="connsiteY10" fmla="*/ 651787 h 6858001"/>
              <a:gd name="connsiteX11" fmla="*/ 6362478 w 7171543"/>
              <a:gd name="connsiteY11" fmla="*/ 234291 h 6858001"/>
              <a:gd name="connsiteX12" fmla="*/ 6371510 w 7171543"/>
              <a:gd name="connsiteY12" fmla="*/ 243310 h 6858001"/>
              <a:gd name="connsiteX13" fmla="*/ 6408798 w 7171543"/>
              <a:gd name="connsiteY13" fmla="*/ 284895 h 6858001"/>
              <a:gd name="connsiteX14" fmla="*/ 0 w 7171543"/>
              <a:gd name="connsiteY14" fmla="*/ 0 h 6858001"/>
              <a:gd name="connsiteX15" fmla="*/ 2324972 w 7171543"/>
              <a:gd name="connsiteY15" fmla="*/ 0 h 6858001"/>
              <a:gd name="connsiteX16" fmla="*/ 2847538 w 7171543"/>
              <a:gd name="connsiteY16" fmla="*/ 0 h 6858001"/>
              <a:gd name="connsiteX17" fmla="*/ 4851965 w 7171543"/>
              <a:gd name="connsiteY17" fmla="*/ 0 h 6858001"/>
              <a:gd name="connsiteX18" fmla="*/ 4851965 w 7171543"/>
              <a:gd name="connsiteY18" fmla="*/ 1 h 6858001"/>
              <a:gd name="connsiteX19" fmla="*/ 6017853 w 7171543"/>
              <a:gd name="connsiteY19" fmla="*/ 1 h 6858001"/>
              <a:gd name="connsiteX20" fmla="*/ 6017854 w 7171543"/>
              <a:gd name="connsiteY20" fmla="*/ 1 h 6858001"/>
              <a:gd name="connsiteX21" fmla="*/ 6114030 w 7171543"/>
              <a:gd name="connsiteY21" fmla="*/ 110797 h 6858001"/>
              <a:gd name="connsiteX22" fmla="*/ 7171543 w 7171543"/>
              <a:gd name="connsiteY22" fmla="*/ 3193143 h 6858001"/>
              <a:gd name="connsiteX23" fmla="*/ 5532488 w 7171543"/>
              <a:gd name="connsiteY23" fmla="*/ 6851928 h 6858001"/>
              <a:gd name="connsiteX24" fmla="*/ 5524508 w 7171543"/>
              <a:gd name="connsiteY24" fmla="*/ 6857999 h 6858001"/>
              <a:gd name="connsiteX25" fmla="*/ 6348508 w 7171543"/>
              <a:gd name="connsiteY25" fmla="*/ 6857999 h 6858001"/>
              <a:gd name="connsiteX26" fmla="*/ 6356545 w 7171543"/>
              <a:gd name="connsiteY26" fmla="*/ 6849330 h 6858001"/>
              <a:gd name="connsiteX27" fmla="*/ 6350581 w 7171543"/>
              <a:gd name="connsiteY27" fmla="*/ 6855763 h 6858001"/>
              <a:gd name="connsiteX28" fmla="*/ 6351546 w 7171543"/>
              <a:gd name="connsiteY28" fmla="*/ 6858001 h 6858001"/>
              <a:gd name="connsiteX29" fmla="*/ 4842798 w 7171543"/>
              <a:gd name="connsiteY29" fmla="*/ 6858001 h 6858001"/>
              <a:gd name="connsiteX30" fmla="*/ 4842798 w 7171543"/>
              <a:gd name="connsiteY30" fmla="*/ 6858000 h 6858001"/>
              <a:gd name="connsiteX31" fmla="*/ 4842798 w 7171543"/>
              <a:gd name="connsiteY31" fmla="*/ 6857999 h 6858001"/>
              <a:gd name="connsiteX32" fmla="*/ 4190184 w 7171543"/>
              <a:gd name="connsiteY32" fmla="*/ 6857999 h 6858001"/>
              <a:gd name="connsiteX33" fmla="*/ 3465542 w 7171543"/>
              <a:gd name="connsiteY33" fmla="*/ 6857999 h 6858001"/>
              <a:gd name="connsiteX34" fmla="*/ 3465542 w 7171543"/>
              <a:gd name="connsiteY34" fmla="*/ 6858000 h 6858001"/>
              <a:gd name="connsiteX35" fmla="*/ 0 w 7171543"/>
              <a:gd name="connsiteY3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71543" h="6858001">
                <a:moveTo>
                  <a:pt x="6965981" y="1044891"/>
                </a:moveTo>
                <a:lnTo>
                  <a:pt x="7035378" y="1166076"/>
                </a:lnTo>
                <a:lnTo>
                  <a:pt x="7141566" y="1375550"/>
                </a:lnTo>
                <a:close/>
                <a:moveTo>
                  <a:pt x="6747739" y="704614"/>
                </a:moveTo>
                <a:lnTo>
                  <a:pt x="6795328" y="770736"/>
                </a:lnTo>
                <a:cubicBezTo>
                  <a:pt x="6838287" y="833851"/>
                  <a:pt x="6879810" y="898400"/>
                  <a:pt x="6919838" y="964314"/>
                </a:cubicBezTo>
                <a:lnTo>
                  <a:pt x="6939056" y="997874"/>
                </a:lnTo>
                <a:close/>
                <a:moveTo>
                  <a:pt x="6495928" y="382065"/>
                </a:moveTo>
                <a:lnTo>
                  <a:pt x="6520810" y="409814"/>
                </a:lnTo>
                <a:cubicBezTo>
                  <a:pt x="6569278" y="466913"/>
                  <a:pt x="6616428" y="525586"/>
                  <a:pt x="6662200" y="585763"/>
                </a:cubicBezTo>
                <a:lnTo>
                  <a:pt x="6709719" y="651787"/>
                </a:lnTo>
                <a:close/>
                <a:moveTo>
                  <a:pt x="6362478" y="234291"/>
                </a:moveTo>
                <a:lnTo>
                  <a:pt x="6371510" y="243310"/>
                </a:lnTo>
                <a:lnTo>
                  <a:pt x="6408798" y="284895"/>
                </a:lnTo>
                <a:close/>
                <a:moveTo>
                  <a:pt x="0" y="0"/>
                </a:moveTo>
                <a:lnTo>
                  <a:pt x="2324972" y="0"/>
                </a:lnTo>
                <a:lnTo>
                  <a:pt x="2847538" y="0"/>
                </a:lnTo>
                <a:lnTo>
                  <a:pt x="4851965" y="0"/>
                </a:lnTo>
                <a:lnTo>
                  <a:pt x="4851965" y="1"/>
                </a:lnTo>
                <a:lnTo>
                  <a:pt x="6017853" y="1"/>
                </a:lnTo>
                <a:lnTo>
                  <a:pt x="6017854" y="1"/>
                </a:lnTo>
                <a:lnTo>
                  <a:pt x="6114030" y="110797"/>
                </a:lnTo>
                <a:cubicBezTo>
                  <a:pt x="6768338" y="906122"/>
                  <a:pt x="7171543" y="1993747"/>
                  <a:pt x="7171543" y="3193143"/>
                </a:cubicBezTo>
                <a:cubicBezTo>
                  <a:pt x="7171543" y="4716187"/>
                  <a:pt x="6521376" y="6058998"/>
                  <a:pt x="5532488" y="6851928"/>
                </a:cubicBezTo>
                <a:lnTo>
                  <a:pt x="5524508" y="6857999"/>
                </a:lnTo>
                <a:lnTo>
                  <a:pt x="6348508" y="6857999"/>
                </a:lnTo>
                <a:lnTo>
                  <a:pt x="6356545" y="6849330"/>
                </a:lnTo>
                <a:lnTo>
                  <a:pt x="6350581" y="6855763"/>
                </a:lnTo>
                <a:lnTo>
                  <a:pt x="6351546" y="6858001"/>
                </a:lnTo>
                <a:lnTo>
                  <a:pt x="4842798" y="6858001"/>
                </a:lnTo>
                <a:lnTo>
                  <a:pt x="4842798" y="6858000"/>
                </a:lnTo>
                <a:lnTo>
                  <a:pt x="4842798" y="6857999"/>
                </a:lnTo>
                <a:lnTo>
                  <a:pt x="4190184" y="6857999"/>
                </a:lnTo>
                <a:lnTo>
                  <a:pt x="3465542" y="6857999"/>
                </a:lnTo>
                <a:lnTo>
                  <a:pt x="3465542" y="6858000"/>
                </a:lnTo>
                <a:lnTo>
                  <a:pt x="0" y="6858000"/>
                </a:lnTo>
                <a:close/>
              </a:path>
            </a:pathLst>
          </a:custGeom>
          <a:gradFill>
            <a:gsLst>
              <a:gs pos="100000">
                <a:srgbClr val="A7C8EA"/>
              </a:gs>
              <a:gs pos="0">
                <a:schemeClr val="bg1"/>
              </a:gs>
            </a:gsLst>
            <a:lin ang="4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9" name="Subtitle 2">
            <a:extLst>
              <a:ext uri="{FF2B5EF4-FFF2-40B4-BE49-F238E27FC236}">
                <a16:creationId xmlns:a16="http://schemas.microsoft.com/office/drawing/2014/main" id="{AA1C6B2E-51AB-DA24-08D3-2383BBFC4ADD}"/>
              </a:ext>
            </a:extLst>
          </p:cNvPr>
          <p:cNvSpPr>
            <a:spLocks noGrp="1"/>
          </p:cNvSpPr>
          <p:nvPr>
            <p:ph type="subTitle" idx="1" hasCustomPrompt="1"/>
          </p:nvPr>
        </p:nvSpPr>
        <p:spPr>
          <a:xfrm>
            <a:off x="454618" y="3654828"/>
            <a:ext cx="4113608" cy="739199"/>
          </a:xfrm>
        </p:spPr>
        <p:txBody>
          <a:bodyPr>
            <a:normAutofit/>
          </a:bodyPr>
          <a:lstStyle>
            <a:lvl1pPr marL="0" indent="0" algn="l">
              <a:buNone/>
              <a:defRPr sz="1500" b="0" baseline="0">
                <a:solidFill>
                  <a:schemeClr val="tx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add subtitle</a:t>
            </a:r>
            <a:endParaRPr lang="en-GB"/>
          </a:p>
        </p:txBody>
      </p:sp>
      <p:sp>
        <p:nvSpPr>
          <p:cNvPr id="70" name="Title 1">
            <a:extLst>
              <a:ext uri="{FF2B5EF4-FFF2-40B4-BE49-F238E27FC236}">
                <a16:creationId xmlns:a16="http://schemas.microsoft.com/office/drawing/2014/main" id="{07AC9464-A297-F3B7-091F-FB40BE3F88CF}"/>
              </a:ext>
            </a:extLst>
          </p:cNvPr>
          <p:cNvSpPr>
            <a:spLocks noGrp="1"/>
          </p:cNvSpPr>
          <p:nvPr>
            <p:ph type="ctrTitle" hasCustomPrompt="1"/>
          </p:nvPr>
        </p:nvSpPr>
        <p:spPr>
          <a:xfrm>
            <a:off x="458392" y="1520872"/>
            <a:ext cx="4113608" cy="1622564"/>
          </a:xfrm>
        </p:spPr>
        <p:txBody>
          <a:bodyPr anchor="b">
            <a:normAutofit/>
          </a:bodyPr>
          <a:lstStyle>
            <a:lvl1pPr algn="l">
              <a:defRPr sz="3300">
                <a:solidFill>
                  <a:schemeClr val="tx1"/>
                </a:solidFill>
              </a:defRPr>
            </a:lvl1pPr>
          </a:lstStyle>
          <a:p>
            <a:r>
              <a:rPr lang="en-US"/>
              <a:t>Click to add title</a:t>
            </a:r>
            <a:endParaRPr lang="en-GB"/>
          </a:p>
        </p:txBody>
      </p:sp>
      <p:sp>
        <p:nvSpPr>
          <p:cNvPr id="71" name="Text Placeholder 86">
            <a:extLst>
              <a:ext uri="{FF2B5EF4-FFF2-40B4-BE49-F238E27FC236}">
                <a16:creationId xmlns:a16="http://schemas.microsoft.com/office/drawing/2014/main" id="{4BD0631C-B4D8-EB5C-294C-EF3230BF263A}"/>
              </a:ext>
            </a:extLst>
          </p:cNvPr>
          <p:cNvSpPr>
            <a:spLocks noGrp="1"/>
          </p:cNvSpPr>
          <p:nvPr>
            <p:ph type="body" sz="quarter" idx="17" hasCustomPrompt="1"/>
          </p:nvPr>
        </p:nvSpPr>
        <p:spPr>
          <a:xfrm rot="10800000" flipV="1">
            <a:off x="458393" y="3399132"/>
            <a:ext cx="549525" cy="0"/>
          </a:xfrm>
          <a:ln w="6350">
            <a:solidFill>
              <a:schemeClr val="accent2"/>
            </a:solidFill>
          </a:ln>
        </p:spPr>
        <p:txBody>
          <a:bodyPr/>
          <a:lstStyle>
            <a:lvl1pPr>
              <a:defRPr sz="100" b="0">
                <a:solidFill>
                  <a:schemeClr val="tx1">
                    <a:alpha val="0"/>
                  </a:schemeClr>
                </a:solidFill>
              </a:defRPr>
            </a:lvl1pPr>
          </a:lstStyle>
          <a:p>
            <a:pPr lvl="0"/>
            <a:r>
              <a:rPr lang="en-US"/>
              <a:t>.</a:t>
            </a:r>
            <a:endParaRPr lang="en-GB"/>
          </a:p>
        </p:txBody>
      </p:sp>
      <p:sp>
        <p:nvSpPr>
          <p:cNvPr id="72" name="Text Placeholder 5">
            <a:extLst>
              <a:ext uri="{FF2B5EF4-FFF2-40B4-BE49-F238E27FC236}">
                <a16:creationId xmlns:a16="http://schemas.microsoft.com/office/drawing/2014/main" id="{DC5107DE-952A-B94B-E2A4-EE01338EBEF2}"/>
              </a:ext>
            </a:extLst>
          </p:cNvPr>
          <p:cNvSpPr>
            <a:spLocks noGrp="1"/>
          </p:cNvSpPr>
          <p:nvPr>
            <p:ph type="body" sz="quarter" idx="14" hasCustomPrompt="1"/>
          </p:nvPr>
        </p:nvSpPr>
        <p:spPr>
          <a:xfrm>
            <a:off x="458392" y="4600820"/>
            <a:ext cx="1415654" cy="83100"/>
          </a:xfrm>
        </p:spPr>
        <p:txBody>
          <a:bodyPr vert="horz" lIns="0" tIns="0" rIns="0" bIns="0" rtlCol="0" anchor="b">
            <a:spAutoFit/>
          </a:bodyPr>
          <a:lstStyle>
            <a:lvl1pPr algn="l">
              <a:defRPr lang="en-GB" sz="600" b="0" dirty="0">
                <a:solidFill>
                  <a:schemeClr val="bg1">
                    <a:lumMod val="50000"/>
                  </a:schemeClr>
                </a:solidFill>
              </a:defRPr>
            </a:lvl1pPr>
          </a:lstStyle>
          <a:p>
            <a:pPr lvl="0"/>
            <a:r>
              <a:rPr lang="en-US" dirty="0"/>
              <a:t>©2026 ARTHUR J. GALLAGHER &amp; CO. </a:t>
            </a:r>
            <a:endParaRPr lang="en-GB" dirty="0"/>
          </a:p>
        </p:txBody>
      </p:sp>
      <p:sp>
        <p:nvSpPr>
          <p:cNvPr id="73" name="Freeform: Shape 20">
            <a:extLst>
              <a:ext uri="{FF2B5EF4-FFF2-40B4-BE49-F238E27FC236}">
                <a16:creationId xmlns:a16="http://schemas.microsoft.com/office/drawing/2014/main" id="{1B69E088-BA0D-6608-7117-F45639EF8100}"/>
              </a:ext>
            </a:extLst>
          </p:cNvPr>
          <p:cNvSpPr/>
          <p:nvPr userDrawn="1"/>
        </p:nvSpPr>
        <p:spPr>
          <a:xfrm>
            <a:off x="4145764" y="1"/>
            <a:ext cx="1571277" cy="5143499"/>
          </a:xfrm>
          <a:custGeom>
            <a:avLst/>
            <a:gdLst>
              <a:gd name="connsiteX0" fmla="*/ 493346 w 2095036"/>
              <a:gd name="connsiteY0" fmla="*/ 0 h 6857998"/>
              <a:gd name="connsiteX1" fmla="*/ 592194 w 2095036"/>
              <a:gd name="connsiteY1" fmla="*/ 0 h 6857998"/>
              <a:gd name="connsiteX2" fmla="*/ 690147 w 2095036"/>
              <a:gd name="connsiteY2" fmla="*/ 86670 h 6857998"/>
              <a:gd name="connsiteX3" fmla="*/ 2095036 w 2095036"/>
              <a:gd name="connsiteY3" fmla="*/ 3541485 h 6857998"/>
              <a:gd name="connsiteX4" fmla="*/ 1006176 w 2095036"/>
              <a:gd name="connsiteY4" fmla="*/ 6661483 h 6857998"/>
              <a:gd name="connsiteX5" fmla="*/ 824000 w 2095036"/>
              <a:gd name="connsiteY5" fmla="*/ 6857998 h 6857998"/>
              <a:gd name="connsiteX6" fmla="*/ 0 w 2095036"/>
              <a:gd name="connsiteY6" fmla="*/ 6857998 h 6857998"/>
              <a:gd name="connsiteX7" fmla="*/ 7980 w 2095036"/>
              <a:gd name="connsiteY7" fmla="*/ 6851927 h 6857998"/>
              <a:gd name="connsiteX8" fmla="*/ 1647035 w 2095036"/>
              <a:gd name="connsiteY8" fmla="*/ 3193142 h 6857998"/>
              <a:gd name="connsiteX9" fmla="*/ 589522 w 2095036"/>
              <a:gd name="connsiteY9" fmla="*/ 110796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036" h="6857998">
                <a:moveTo>
                  <a:pt x="493346" y="0"/>
                </a:moveTo>
                <a:lnTo>
                  <a:pt x="592194" y="0"/>
                </a:lnTo>
                <a:lnTo>
                  <a:pt x="690147" y="86670"/>
                </a:lnTo>
                <a:cubicBezTo>
                  <a:pt x="1546229" y="895027"/>
                  <a:pt x="2095036" y="2142189"/>
                  <a:pt x="2095036" y="3541485"/>
                </a:cubicBezTo>
                <a:cubicBezTo>
                  <a:pt x="2095036" y="4759920"/>
                  <a:pt x="1678930" y="5863006"/>
                  <a:pt x="1006176" y="6661483"/>
                </a:cubicBezTo>
                <a:lnTo>
                  <a:pt x="824000" y="6857998"/>
                </a:lnTo>
                <a:lnTo>
                  <a:pt x="0" y="6857998"/>
                </a:lnTo>
                <a:lnTo>
                  <a:pt x="7980" y="6851927"/>
                </a:lnTo>
                <a:cubicBezTo>
                  <a:pt x="996868" y="6058997"/>
                  <a:pt x="1647035" y="4716186"/>
                  <a:pt x="1647035" y="3193142"/>
                </a:cubicBezTo>
                <a:cubicBezTo>
                  <a:pt x="1647035" y="1993746"/>
                  <a:pt x="1243830" y="906121"/>
                  <a:pt x="589522" y="110796"/>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4" name="Text Placeholder 14">
            <a:extLst>
              <a:ext uri="{FF2B5EF4-FFF2-40B4-BE49-F238E27FC236}">
                <a16:creationId xmlns:a16="http://schemas.microsoft.com/office/drawing/2014/main" id="{0F81F7FC-050C-AF48-7534-5B5ED5817A39}"/>
              </a:ext>
            </a:extLst>
          </p:cNvPr>
          <p:cNvSpPr>
            <a:spLocks noGrp="1"/>
          </p:cNvSpPr>
          <p:nvPr>
            <p:ph type="body" sz="quarter" idx="18"/>
          </p:nvPr>
        </p:nvSpPr>
        <p:spPr>
          <a:xfrm>
            <a:off x="3182674" y="0"/>
            <a:ext cx="2232761" cy="5143500"/>
          </a:xfrm>
          <a:custGeom>
            <a:avLst/>
            <a:gdLst>
              <a:gd name="connsiteX0" fmla="*/ 2539858 w 2977014"/>
              <a:gd name="connsiteY0" fmla="*/ 0 h 6858000"/>
              <a:gd name="connsiteX1" fmla="*/ 0 w 2977014"/>
              <a:gd name="connsiteY1" fmla="*/ 6858000 h 6858000"/>
              <a:gd name="connsiteX0" fmla="*/ 2539858 w 2977014"/>
              <a:gd name="connsiteY0" fmla="*/ 0 h 6858000"/>
              <a:gd name="connsiteX1" fmla="*/ 0 w 2977014"/>
              <a:gd name="connsiteY1" fmla="*/ 6858000 h 6858000"/>
              <a:gd name="connsiteX2" fmla="*/ 2631298 w 2977014"/>
              <a:gd name="connsiteY2" fmla="*/ 91440 h 6858000"/>
              <a:gd name="connsiteX0" fmla="*/ 2539858 w 2977014"/>
              <a:gd name="connsiteY0" fmla="*/ 0 h 6858000"/>
              <a:gd name="connsiteX1" fmla="*/ 0 w 2977014"/>
              <a:gd name="connsiteY1" fmla="*/ 6858000 h 6858000"/>
            </a:gdLst>
            <a:ahLst/>
            <a:cxnLst>
              <a:cxn ang="0">
                <a:pos x="connsiteX0" y="connsiteY0"/>
              </a:cxn>
              <a:cxn ang="0">
                <a:pos x="connsiteX1" y="connsiteY1"/>
              </a:cxn>
            </a:cxnLst>
            <a:rect l="l" t="t" r="r" b="b"/>
            <a:pathLst>
              <a:path w="2977014" h="6858000">
                <a:moveTo>
                  <a:pt x="2539858" y="0"/>
                </a:moveTo>
                <a:cubicBezTo>
                  <a:pt x="3642177" y="2118734"/>
                  <a:pt x="2610635" y="5156310"/>
                  <a:pt x="0" y="6858000"/>
                </a:cubicBezTo>
              </a:path>
            </a:pathLst>
          </a:custGeom>
          <a:ln w="19050">
            <a:solidFill>
              <a:srgbClr val="A4C8E1"/>
            </a:solidFill>
          </a:ln>
        </p:spPr>
        <p:txBody>
          <a:bodyPr wrap="square">
            <a:noAutofit/>
          </a:bodyPr>
          <a:lstStyle>
            <a:lvl1pPr>
              <a:defRPr sz="100" b="0">
                <a:solidFill>
                  <a:schemeClr val="tx1">
                    <a:alpha val="0"/>
                  </a:schemeClr>
                </a:solidFill>
              </a:defRPr>
            </a:lvl1pPr>
          </a:lstStyle>
          <a:p>
            <a:pPr lvl="0"/>
            <a:endParaRPr lang="en-GB"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6957" y="208984"/>
            <a:ext cx="2200052" cy="1049478"/>
          </a:xfrm>
          <a:prstGeom prst="rect">
            <a:avLst/>
          </a:prstGeom>
        </p:spPr>
      </p:pic>
    </p:spTree>
    <p:extLst>
      <p:ext uri="{BB962C8B-B14F-4D97-AF65-F5344CB8AC3E}">
        <p14:creationId xmlns:p14="http://schemas.microsoft.com/office/powerpoint/2010/main" val="22612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 Photo 3">
    <p:spTree>
      <p:nvGrpSpPr>
        <p:cNvPr id="1" name=""/>
        <p:cNvGrpSpPr/>
        <p:nvPr/>
      </p:nvGrpSpPr>
      <p:grpSpPr>
        <a:xfrm>
          <a:off x="0" y="0"/>
          <a:ext cx="0" cy="0"/>
          <a:chOff x="0" y="0"/>
          <a:chExt cx="0" cy="0"/>
        </a:xfrm>
      </p:grpSpPr>
      <p:sp>
        <p:nvSpPr>
          <p:cNvPr id="8" name="Rectangle 7"/>
          <p:cNvSpPr/>
          <p:nvPr userDrawn="1"/>
        </p:nvSpPr>
        <p:spPr>
          <a:xfrm>
            <a:off x="3" y="-10391"/>
            <a:ext cx="4774721" cy="5164282"/>
          </a:xfrm>
          <a:prstGeom prst="rect">
            <a:avLst/>
          </a:prstGeom>
          <a:blipFill>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71452" y="1450343"/>
            <a:ext cx="2249723" cy="826592"/>
          </a:xfrm>
          <a:prstGeom prst="rect">
            <a:avLst/>
          </a:prstGeom>
        </p:spPr>
        <p:txBody>
          <a:bodyPr anchor="b" anchorCtr="0">
            <a:noAutofit/>
          </a:bodyPr>
          <a:lstStyle>
            <a:lvl1pPr algn="l">
              <a:lnSpc>
                <a:spcPts val="4300"/>
              </a:lnSpc>
              <a:spcBef>
                <a:spcPts val="0"/>
              </a:spcBef>
              <a:defRPr sz="2000" b="1" cap="none">
                <a:solidFill>
                  <a:schemeClr val="bg1"/>
                </a:solidFill>
              </a:defRPr>
            </a:lvl1pPr>
          </a:lstStyle>
          <a:p>
            <a:r>
              <a:rPr lang="en-US" dirty="0"/>
              <a:t>Title Slide</a:t>
            </a:r>
          </a:p>
        </p:txBody>
      </p:sp>
      <p:sp>
        <p:nvSpPr>
          <p:cNvPr id="3" name="Subtitle 2"/>
          <p:cNvSpPr>
            <a:spLocks noGrp="1"/>
          </p:cNvSpPr>
          <p:nvPr>
            <p:ph type="subTitle" idx="1" hasCustomPrompt="1"/>
          </p:nvPr>
        </p:nvSpPr>
        <p:spPr>
          <a:xfrm>
            <a:off x="171453" y="2281550"/>
            <a:ext cx="2249723" cy="290205"/>
          </a:xfrm>
          <a:prstGeom prst="rect">
            <a:avLst/>
          </a:prstGeom>
        </p:spPr>
        <p:txBody>
          <a:bodyPr>
            <a:noAutofit/>
          </a:bodyPr>
          <a:lstStyle>
            <a:lvl1pPr marL="0" indent="0" algn="l">
              <a:buNone/>
              <a:defRPr sz="1400" cap="none" baseline="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  |  Date</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1452" y="3737669"/>
            <a:ext cx="1876733" cy="914401"/>
          </a:xfrm>
          <a:prstGeom prst="rect">
            <a:avLst/>
          </a:prstGeom>
          <a:ln w="12700">
            <a:miter lim="400000"/>
          </a:ln>
        </p:spPr>
      </p:pic>
      <p:sp>
        <p:nvSpPr>
          <p:cNvPr id="13" name="Text Placeholder 6"/>
          <p:cNvSpPr txBox="1">
            <a:spLocks/>
          </p:cNvSpPr>
          <p:nvPr userDrawn="1"/>
        </p:nvSpPr>
        <p:spPr>
          <a:xfrm>
            <a:off x="171452" y="4703559"/>
            <a:ext cx="2393371" cy="17145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189" rtl="0" eaLnBrk="1" fontAlgn="auto" latinLnBrk="0" hangingPunct="1">
              <a:lnSpc>
                <a:spcPct val="100000"/>
              </a:lnSpc>
              <a:spcBef>
                <a:spcPct val="20000"/>
              </a:spcBef>
              <a:spcAft>
                <a:spcPts val="0"/>
              </a:spcAft>
              <a:buClrTx/>
              <a:buSzTx/>
              <a:buFont typeface="Arial"/>
              <a:buNone/>
              <a:tabLst/>
              <a:defRPr/>
            </a:pPr>
            <a:r>
              <a:rPr lang="en-US" sz="6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2202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377429" y="377429"/>
            <a:ext cx="4542234" cy="624058"/>
          </a:xfrm>
        </p:spPr>
        <p:txBody>
          <a:bodyPr>
            <a:noAutofit/>
          </a:bodyPr>
          <a:lstStyle>
            <a:lvl1pPr>
              <a:defRPr sz="2025"/>
            </a:lvl1pPr>
          </a:lstStyle>
          <a:p>
            <a:r>
              <a:rPr lang="en-US" dirty="0"/>
              <a:t>Click to add title</a:t>
            </a:r>
            <a:endParaRPr lang="en-GB" dirty="0"/>
          </a:p>
        </p:txBody>
      </p:sp>
      <p:sp>
        <p:nvSpPr>
          <p:cNvPr id="41" name="Footer Placeholder 79">
            <a:extLst>
              <a:ext uri="{FF2B5EF4-FFF2-40B4-BE49-F238E27FC236}">
                <a16:creationId xmlns:a16="http://schemas.microsoft.com/office/drawing/2014/main" id="{4E7EE772-F3ED-E210-D22E-BA4C1B543DB9}"/>
              </a:ext>
            </a:extLst>
          </p:cNvPr>
          <p:cNvSpPr>
            <a:spLocks noGrp="1"/>
          </p:cNvSpPr>
          <p:nvPr>
            <p:ph type="ftr" sz="quarter" idx="25"/>
          </p:nvPr>
        </p:nvSpPr>
        <p:spPr>
          <a:xfrm>
            <a:off x="4912169" y="4761385"/>
            <a:ext cx="1378984" cy="92333"/>
          </a:xfrm>
        </p:spPr>
        <p:txBody>
          <a:bodyPr/>
          <a:lstStyle/>
          <a:p>
            <a:r>
              <a:rPr lang="en-US" dirty="0">
                <a:cs typeface="Arial" panose="020B0604020202020204" pitchFamily="34" charset="0"/>
              </a:rPr>
              <a:t>©2026 ARTHUR J. GALLAGHER &amp; CO.</a:t>
            </a:r>
          </a:p>
        </p:txBody>
      </p:sp>
      <p:sp>
        <p:nvSpPr>
          <p:cNvPr id="42" name="Slide Number Placeholder 80">
            <a:extLst>
              <a:ext uri="{FF2B5EF4-FFF2-40B4-BE49-F238E27FC236}">
                <a16:creationId xmlns:a16="http://schemas.microsoft.com/office/drawing/2014/main" id="{524F117A-3AD5-93EB-F8D3-A112A42C1CA2}"/>
              </a:ext>
            </a:extLst>
          </p:cNvPr>
          <p:cNvSpPr>
            <a:spLocks noGrp="1"/>
          </p:cNvSpPr>
          <p:nvPr>
            <p:ph type="sldNum" sz="quarter" idx="26"/>
          </p:nvPr>
        </p:nvSpPr>
        <p:spPr>
          <a:xfrm>
            <a:off x="6385606" y="4761385"/>
            <a:ext cx="93776" cy="92333"/>
          </a:xfrm>
        </p:spPr>
        <p:txBody>
          <a:bodyPr/>
          <a:lstStyle/>
          <a:p>
            <a:pPr algn="r"/>
            <a:fld id="{40AA5F45-CDE6-4EA8-991E-B18CC5F21F47}" type="slidenum">
              <a:rPr lang="en-GB" smtClean="0"/>
              <a:pPr algn="r"/>
              <a:t>‹#›</a:t>
            </a:fld>
            <a:endParaRPr lang="en-GB" dirty="0"/>
          </a:p>
        </p:txBody>
      </p:sp>
      <p:cxnSp>
        <p:nvCxnSpPr>
          <p:cNvPr id="43" name="Straight Connector 42">
            <a:extLst>
              <a:ext uri="{FF2B5EF4-FFF2-40B4-BE49-F238E27FC236}">
                <a16:creationId xmlns:a16="http://schemas.microsoft.com/office/drawing/2014/main" id="{55C697BE-C777-9056-AE2B-A50B0301A9E7}"/>
              </a:ext>
            </a:extLst>
          </p:cNvPr>
          <p:cNvCxnSpPr>
            <a:cxnSpLocks/>
          </p:cNvCxnSpPr>
          <p:nvPr userDrawn="1"/>
        </p:nvCxnSpPr>
        <p:spPr>
          <a:xfrm>
            <a:off x="6337700" y="4761384"/>
            <a:ext cx="0" cy="918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01661" y="114541"/>
            <a:ext cx="1137746" cy="350483"/>
          </a:xfrm>
          <a:prstGeom prst="rect">
            <a:avLst/>
          </a:prstGeom>
        </p:spPr>
      </p:pic>
      <p:sp>
        <p:nvSpPr>
          <p:cNvPr id="21" name="Content Placeholder 2">
            <a:extLst>
              <a:ext uri="{FF2B5EF4-FFF2-40B4-BE49-F238E27FC236}">
                <a16:creationId xmlns:a16="http://schemas.microsoft.com/office/drawing/2014/main" id="{8167C67C-DA13-44BD-04BB-12200E94025C}"/>
              </a:ext>
            </a:extLst>
          </p:cNvPr>
          <p:cNvSpPr>
            <a:spLocks noGrp="1"/>
          </p:cNvSpPr>
          <p:nvPr>
            <p:ph idx="1"/>
          </p:nvPr>
        </p:nvSpPr>
        <p:spPr>
          <a:xfrm>
            <a:off x="377430" y="1473994"/>
            <a:ext cx="6101953" cy="2961085"/>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0792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genda x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E873D4B1-9359-8781-9DC4-7901B5FCADB6}"/>
              </a:ext>
            </a:extLst>
          </p:cNvPr>
          <p:cNvSpPr>
            <a:spLocks noGrp="1"/>
          </p:cNvSpPr>
          <p:nvPr userDrawn="1">
            <p:ph type="body" sz="quarter" idx="14" hasCustomPrompt="1"/>
          </p:nvPr>
        </p:nvSpPr>
        <p:spPr>
          <a:xfrm>
            <a:off x="732546" y="1264448"/>
            <a:ext cx="1586497" cy="1875169"/>
          </a:xfrm>
          <a:solidFill>
            <a:schemeClr val="accent1"/>
          </a:solidFill>
        </p:spPr>
        <p:txBody>
          <a:bodyPr lIns="72000" tIns="108000" rIns="72000" bIns="144000">
            <a:noAutofit/>
          </a:bodyPr>
          <a:lstStyle>
            <a:lvl1pPr algn="ctr">
              <a:defRPr sz="4500" b="1">
                <a:solidFill>
                  <a:schemeClr val="bg1"/>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2" name="Title 1">
            <a:extLst>
              <a:ext uri="{FF2B5EF4-FFF2-40B4-BE49-F238E27FC236}">
                <a16:creationId xmlns:a16="http://schemas.microsoft.com/office/drawing/2014/main" id="{E5FD8BB7-554F-2B34-4C04-D8BD1EF639A3}"/>
              </a:ext>
            </a:extLst>
          </p:cNvPr>
          <p:cNvSpPr>
            <a:spLocks noGrp="1"/>
          </p:cNvSpPr>
          <p:nvPr userDrawn="1">
            <p:ph type="title" hasCustomPrompt="1"/>
          </p:nvPr>
        </p:nvSpPr>
        <p:spPr>
          <a:xfrm>
            <a:off x="388482" y="377429"/>
            <a:ext cx="6090901" cy="660084"/>
          </a:xfrm>
        </p:spPr>
        <p:txBody>
          <a:bodyPr>
            <a:normAutofit/>
          </a:bodyPr>
          <a:lstStyle>
            <a:lvl1pPr algn="ctr">
              <a:defRPr sz="2100"/>
            </a:lvl1pPr>
          </a:lstStyle>
          <a:p>
            <a:r>
              <a:rPr lang="en-US" dirty="0"/>
              <a:t>Click to add title</a:t>
            </a:r>
            <a:endParaRPr lang="en-GB" dirty="0"/>
          </a:p>
        </p:txBody>
      </p:sp>
      <p:sp>
        <p:nvSpPr>
          <p:cNvPr id="13" name="Text Placeholder 12">
            <a:extLst>
              <a:ext uri="{FF2B5EF4-FFF2-40B4-BE49-F238E27FC236}">
                <a16:creationId xmlns:a16="http://schemas.microsoft.com/office/drawing/2014/main" id="{97915199-4601-D052-2351-CFF384D288E2}"/>
              </a:ext>
            </a:extLst>
          </p:cNvPr>
          <p:cNvSpPr>
            <a:spLocks noGrp="1"/>
          </p:cNvSpPr>
          <p:nvPr userDrawn="1">
            <p:ph type="body" sz="quarter" idx="13" hasCustomPrompt="1"/>
          </p:nvPr>
        </p:nvSpPr>
        <p:spPr>
          <a:xfrm>
            <a:off x="807282" y="2035969"/>
            <a:ext cx="1437025" cy="1036415"/>
          </a:xfrm>
          <a:noFill/>
        </p:spPr>
        <p:txBody>
          <a:bodyPr lIns="72000" tIns="144000" rIns="72000" bIns="144000"/>
          <a:lstStyle>
            <a:lvl1pPr algn="ctr">
              <a:defRPr sz="1350" b="1">
                <a:solidFill>
                  <a:schemeClr val="bg1"/>
                </a:solidFill>
              </a:defRPr>
            </a:lvl1pPr>
            <a:lvl2pPr marL="0" indent="0" algn="ctr">
              <a:lnSpc>
                <a:spcPct val="100000"/>
              </a:lnSpc>
              <a:buFont typeface="Arial" panose="020B0604020202020204" pitchFamily="34" charset="0"/>
              <a:buNone/>
              <a:defRPr sz="900">
                <a:solidFill>
                  <a:schemeClr val="bg1"/>
                </a:solidFill>
              </a:defRPr>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Click to add text</a:t>
            </a:r>
          </a:p>
          <a:p>
            <a:pPr lvl="1"/>
            <a:r>
              <a:rPr lang="en-US" dirty="0"/>
              <a:t>Second level</a:t>
            </a:r>
          </a:p>
        </p:txBody>
      </p:sp>
      <p:sp>
        <p:nvSpPr>
          <p:cNvPr id="15" name="Text Placeholder 12">
            <a:extLst>
              <a:ext uri="{FF2B5EF4-FFF2-40B4-BE49-F238E27FC236}">
                <a16:creationId xmlns:a16="http://schemas.microsoft.com/office/drawing/2014/main" id="{C3AFB7C2-B5B6-C090-2EC2-E6F993FCA7BB}"/>
              </a:ext>
            </a:extLst>
          </p:cNvPr>
          <p:cNvSpPr>
            <a:spLocks noGrp="1"/>
          </p:cNvSpPr>
          <p:nvPr userDrawn="1">
            <p:ph type="body" sz="quarter" idx="15" hasCustomPrompt="1"/>
          </p:nvPr>
        </p:nvSpPr>
        <p:spPr>
          <a:xfrm>
            <a:off x="2635754" y="1264448"/>
            <a:ext cx="1586497" cy="1875169"/>
          </a:xfrm>
          <a:solidFill>
            <a:schemeClr val="accent1"/>
          </a:solidFill>
        </p:spPr>
        <p:txBody>
          <a:bodyPr lIns="72000" tIns="108000" rIns="72000" bIns="144000">
            <a:noAutofit/>
          </a:bodyPr>
          <a:lstStyle>
            <a:lvl1pPr algn="ctr">
              <a:defRPr sz="4500" b="1">
                <a:solidFill>
                  <a:schemeClr val="bg1"/>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16" name="Text Placeholder 12">
            <a:extLst>
              <a:ext uri="{FF2B5EF4-FFF2-40B4-BE49-F238E27FC236}">
                <a16:creationId xmlns:a16="http://schemas.microsoft.com/office/drawing/2014/main" id="{C5EA91DD-E5D2-113E-1A49-93708574D7C8}"/>
              </a:ext>
            </a:extLst>
          </p:cNvPr>
          <p:cNvSpPr>
            <a:spLocks noGrp="1"/>
          </p:cNvSpPr>
          <p:nvPr userDrawn="1">
            <p:ph type="body" sz="quarter" idx="16" hasCustomPrompt="1"/>
          </p:nvPr>
        </p:nvSpPr>
        <p:spPr>
          <a:xfrm>
            <a:off x="2710490" y="2035969"/>
            <a:ext cx="1437025" cy="1036415"/>
          </a:xfrm>
          <a:noFill/>
        </p:spPr>
        <p:txBody>
          <a:bodyPr lIns="72000" tIns="144000" rIns="72000" bIns="144000"/>
          <a:lstStyle>
            <a:lvl1pPr algn="ctr">
              <a:defRPr sz="1350" b="1">
                <a:solidFill>
                  <a:schemeClr val="bg1"/>
                </a:solidFill>
              </a:defRPr>
            </a:lvl1pPr>
            <a:lvl2pPr marL="0" indent="0" algn="ctr">
              <a:lnSpc>
                <a:spcPct val="100000"/>
              </a:lnSpc>
              <a:buFont typeface="Arial" panose="020B0604020202020204" pitchFamily="34" charset="0"/>
              <a:buNone/>
              <a:defRPr sz="900">
                <a:solidFill>
                  <a:schemeClr val="bg1"/>
                </a:solidFill>
              </a:defRPr>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Click to add text</a:t>
            </a:r>
          </a:p>
          <a:p>
            <a:pPr lvl="1"/>
            <a:r>
              <a:rPr lang="en-US" dirty="0"/>
              <a:t>Second level</a:t>
            </a:r>
          </a:p>
        </p:txBody>
      </p:sp>
      <p:sp>
        <p:nvSpPr>
          <p:cNvPr id="17" name="Text Placeholder 12">
            <a:extLst>
              <a:ext uri="{FF2B5EF4-FFF2-40B4-BE49-F238E27FC236}">
                <a16:creationId xmlns:a16="http://schemas.microsoft.com/office/drawing/2014/main" id="{EB8BED9D-DF8F-4256-E62F-BFD15100DA49}"/>
              </a:ext>
            </a:extLst>
          </p:cNvPr>
          <p:cNvSpPr>
            <a:spLocks noGrp="1"/>
          </p:cNvSpPr>
          <p:nvPr userDrawn="1">
            <p:ph type="body" sz="quarter" idx="17" hasCustomPrompt="1"/>
          </p:nvPr>
        </p:nvSpPr>
        <p:spPr>
          <a:xfrm>
            <a:off x="4538963" y="1264448"/>
            <a:ext cx="1586497" cy="1875169"/>
          </a:xfrm>
          <a:solidFill>
            <a:schemeClr val="accent1"/>
          </a:solidFill>
        </p:spPr>
        <p:txBody>
          <a:bodyPr lIns="72000" tIns="108000" rIns="72000" bIns="144000">
            <a:noAutofit/>
          </a:bodyPr>
          <a:lstStyle>
            <a:lvl1pPr algn="ctr">
              <a:defRPr sz="4500" b="1">
                <a:solidFill>
                  <a:schemeClr val="bg1"/>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18" name="Text Placeholder 12">
            <a:extLst>
              <a:ext uri="{FF2B5EF4-FFF2-40B4-BE49-F238E27FC236}">
                <a16:creationId xmlns:a16="http://schemas.microsoft.com/office/drawing/2014/main" id="{C01EF3ED-1AAF-721E-EF5A-34B2F691A657}"/>
              </a:ext>
            </a:extLst>
          </p:cNvPr>
          <p:cNvSpPr>
            <a:spLocks noGrp="1"/>
          </p:cNvSpPr>
          <p:nvPr userDrawn="1">
            <p:ph type="body" sz="quarter" idx="18" hasCustomPrompt="1"/>
          </p:nvPr>
        </p:nvSpPr>
        <p:spPr>
          <a:xfrm>
            <a:off x="4613699" y="2035969"/>
            <a:ext cx="1437025" cy="1036415"/>
          </a:xfrm>
          <a:noFill/>
        </p:spPr>
        <p:txBody>
          <a:bodyPr lIns="72000" tIns="144000" rIns="72000" bIns="144000"/>
          <a:lstStyle>
            <a:lvl1pPr algn="ctr">
              <a:defRPr sz="1350" b="1">
                <a:solidFill>
                  <a:schemeClr val="bg1"/>
                </a:solidFill>
              </a:defRPr>
            </a:lvl1pPr>
            <a:lvl2pPr marL="0" indent="0" algn="ctr">
              <a:lnSpc>
                <a:spcPct val="100000"/>
              </a:lnSpc>
              <a:buFont typeface="Arial" panose="020B0604020202020204" pitchFamily="34" charset="0"/>
              <a:buNone/>
              <a:defRPr sz="900">
                <a:solidFill>
                  <a:schemeClr val="bg1"/>
                </a:solidFill>
              </a:defRPr>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Click to add text</a:t>
            </a:r>
          </a:p>
          <a:p>
            <a:pPr lvl="1"/>
            <a:r>
              <a:rPr lang="en-US" dirty="0"/>
              <a:t>Second level</a:t>
            </a:r>
          </a:p>
        </p:txBody>
      </p:sp>
      <p:sp>
        <p:nvSpPr>
          <p:cNvPr id="80" name="Footer Placeholder 79">
            <a:extLst>
              <a:ext uri="{FF2B5EF4-FFF2-40B4-BE49-F238E27FC236}">
                <a16:creationId xmlns:a16="http://schemas.microsoft.com/office/drawing/2014/main" id="{658F872F-6C52-C29F-D6B3-3B1FDC561489}"/>
              </a:ext>
            </a:extLst>
          </p:cNvPr>
          <p:cNvSpPr>
            <a:spLocks noGrp="1"/>
          </p:cNvSpPr>
          <p:nvPr>
            <p:ph type="ftr" sz="quarter" idx="19"/>
          </p:nvPr>
        </p:nvSpPr>
        <p:spPr>
          <a:xfrm>
            <a:off x="4912169" y="4761385"/>
            <a:ext cx="1378984" cy="92333"/>
          </a:xfrm>
        </p:spPr>
        <p:txBody>
          <a:bodyPr/>
          <a:lstStyle/>
          <a:p>
            <a:r>
              <a:rPr lang="en-US" dirty="0">
                <a:cs typeface="Arial" panose="020B0604020202020204" pitchFamily="34" charset="0"/>
              </a:rPr>
              <a:t>©2026 ARTHUR J. GALLAGHER &amp; CO.</a:t>
            </a:r>
          </a:p>
        </p:txBody>
      </p:sp>
      <p:sp>
        <p:nvSpPr>
          <p:cNvPr id="81" name="Slide Number Placeholder 80">
            <a:extLst>
              <a:ext uri="{FF2B5EF4-FFF2-40B4-BE49-F238E27FC236}">
                <a16:creationId xmlns:a16="http://schemas.microsoft.com/office/drawing/2014/main" id="{8F71DC7D-425A-5750-7E7D-6B53A368A30C}"/>
              </a:ext>
            </a:extLst>
          </p:cNvPr>
          <p:cNvSpPr>
            <a:spLocks noGrp="1"/>
          </p:cNvSpPr>
          <p:nvPr>
            <p:ph type="sldNum" sz="quarter" idx="20"/>
          </p:nvPr>
        </p:nvSpPr>
        <p:spPr>
          <a:xfrm>
            <a:off x="6385606" y="4761385"/>
            <a:ext cx="93776" cy="92333"/>
          </a:xfrm>
        </p:spPr>
        <p:txBody>
          <a:bodyPr/>
          <a:lstStyle/>
          <a:p>
            <a:pPr algn="r"/>
            <a:fld id="{40AA5F45-CDE6-4EA8-991E-B18CC5F21F47}" type="slidenum">
              <a:rPr lang="en-GB" smtClean="0"/>
              <a:pPr algn="r"/>
              <a:t>‹#›</a:t>
            </a:fld>
            <a:endParaRPr lang="en-GB" dirty="0"/>
          </a:p>
        </p:txBody>
      </p:sp>
      <p:cxnSp>
        <p:nvCxnSpPr>
          <p:cNvPr id="82" name="Straight Connector 81">
            <a:extLst>
              <a:ext uri="{FF2B5EF4-FFF2-40B4-BE49-F238E27FC236}">
                <a16:creationId xmlns:a16="http://schemas.microsoft.com/office/drawing/2014/main" id="{E4778EAC-160D-E4C1-4585-37A15D57BC32}"/>
              </a:ext>
            </a:extLst>
          </p:cNvPr>
          <p:cNvCxnSpPr>
            <a:cxnSpLocks/>
          </p:cNvCxnSpPr>
          <p:nvPr userDrawn="1"/>
        </p:nvCxnSpPr>
        <p:spPr>
          <a:xfrm>
            <a:off x="6337700" y="4761384"/>
            <a:ext cx="0" cy="918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861" y="4589650"/>
            <a:ext cx="1137746" cy="350483"/>
          </a:xfrm>
          <a:prstGeom prst="rect">
            <a:avLst/>
          </a:prstGeom>
        </p:spPr>
      </p:pic>
    </p:spTree>
    <p:extLst>
      <p:ext uri="{BB962C8B-B14F-4D97-AF65-F5344CB8AC3E}">
        <p14:creationId xmlns:p14="http://schemas.microsoft.com/office/powerpoint/2010/main" val="74556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genda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377429" y="377429"/>
            <a:ext cx="4542234" cy="624058"/>
          </a:xfrm>
        </p:spPr>
        <p:txBody>
          <a:bodyPr>
            <a:noAutofit/>
          </a:bodyPr>
          <a:lstStyle>
            <a:lvl1pPr>
              <a:defRPr sz="2025"/>
            </a:lvl1pPr>
          </a:lstStyle>
          <a:p>
            <a:r>
              <a:rPr lang="en-US" dirty="0"/>
              <a:t>Click to add title</a:t>
            </a:r>
            <a:endParaRPr lang="en-GB" dirty="0"/>
          </a:p>
        </p:txBody>
      </p:sp>
      <p:sp>
        <p:nvSpPr>
          <p:cNvPr id="3" name="Text Placeholder 12">
            <a:extLst>
              <a:ext uri="{FF2B5EF4-FFF2-40B4-BE49-F238E27FC236}">
                <a16:creationId xmlns:a16="http://schemas.microsoft.com/office/drawing/2014/main" id="{D82342EA-A36B-54EC-789B-32E22E1AD392}"/>
              </a:ext>
            </a:extLst>
          </p:cNvPr>
          <p:cNvSpPr>
            <a:spLocks noGrp="1"/>
          </p:cNvSpPr>
          <p:nvPr>
            <p:ph type="body" sz="quarter" idx="14" hasCustomPrompt="1"/>
          </p:nvPr>
        </p:nvSpPr>
        <p:spPr>
          <a:xfrm>
            <a:off x="422409" y="1478756"/>
            <a:ext cx="2925407" cy="1242983"/>
          </a:xfrm>
          <a:solidFill>
            <a:schemeClr val="bg1"/>
          </a:solidFill>
        </p:spPr>
        <p:txBody>
          <a:bodyPr lIns="216000" tIns="144000" rIns="72000" bIns="144000" anchor="ctr">
            <a:noAutofit/>
          </a:bodyPr>
          <a:lstStyle>
            <a:lvl1pPr algn="l">
              <a:lnSpc>
                <a:spcPct val="100000"/>
              </a:lnSpc>
              <a:spcAft>
                <a:spcPts val="0"/>
              </a:spcAft>
              <a:defRPr sz="4500" b="1">
                <a:solidFill>
                  <a:schemeClr val="accent1"/>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6" name="Text Placeholder 12">
            <a:extLst>
              <a:ext uri="{FF2B5EF4-FFF2-40B4-BE49-F238E27FC236}">
                <a16:creationId xmlns:a16="http://schemas.microsoft.com/office/drawing/2014/main" id="{0F067531-0441-D505-6008-0B2EA808244D}"/>
              </a:ext>
            </a:extLst>
          </p:cNvPr>
          <p:cNvSpPr>
            <a:spLocks noGrp="1"/>
          </p:cNvSpPr>
          <p:nvPr>
            <p:ph type="body" sz="quarter" idx="13" hasCustomPrompt="1"/>
          </p:nvPr>
        </p:nvSpPr>
        <p:spPr>
          <a:xfrm>
            <a:off x="1083009" y="1533335"/>
            <a:ext cx="1956130" cy="1108098"/>
          </a:xfrm>
          <a:noFill/>
        </p:spPr>
        <p:txBody>
          <a:bodyPr lIns="72000" tIns="144000" rIns="72000" bIns="144000" anchor="ctr"/>
          <a:lstStyle>
            <a:lvl1pPr algn="l">
              <a:defRPr sz="1350" b="1"/>
            </a:lvl1pPr>
            <a:lvl2pPr marL="0" indent="0" algn="l">
              <a:lnSpc>
                <a:spcPct val="100000"/>
              </a:lnSpc>
              <a:buFont typeface="Arial" panose="020B0604020202020204" pitchFamily="34" charset="0"/>
              <a:buNone/>
              <a:defRPr sz="900"/>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Section title goes here</a:t>
            </a:r>
          </a:p>
          <a:p>
            <a:pPr lvl="1"/>
            <a:r>
              <a:rPr lang="en-US" dirty="0"/>
              <a:t>Subtitle goes here</a:t>
            </a:r>
          </a:p>
        </p:txBody>
      </p:sp>
      <p:sp>
        <p:nvSpPr>
          <p:cNvPr id="7" name="Text Placeholder 12">
            <a:extLst>
              <a:ext uri="{FF2B5EF4-FFF2-40B4-BE49-F238E27FC236}">
                <a16:creationId xmlns:a16="http://schemas.microsoft.com/office/drawing/2014/main" id="{77A85EBA-9B7E-1D04-1684-C3F8241A35F9}"/>
              </a:ext>
            </a:extLst>
          </p:cNvPr>
          <p:cNvSpPr>
            <a:spLocks noGrp="1"/>
          </p:cNvSpPr>
          <p:nvPr>
            <p:ph type="body" sz="quarter" idx="15" hasCustomPrompt="1"/>
          </p:nvPr>
        </p:nvSpPr>
        <p:spPr>
          <a:xfrm>
            <a:off x="3550684" y="1478756"/>
            <a:ext cx="2925407" cy="1242983"/>
          </a:xfrm>
          <a:solidFill>
            <a:schemeClr val="bg1"/>
          </a:solidFill>
        </p:spPr>
        <p:txBody>
          <a:bodyPr lIns="216000" tIns="144000" rIns="72000" bIns="144000" anchor="ctr">
            <a:noAutofit/>
          </a:bodyPr>
          <a:lstStyle>
            <a:lvl1pPr algn="l">
              <a:lnSpc>
                <a:spcPct val="100000"/>
              </a:lnSpc>
              <a:spcAft>
                <a:spcPts val="0"/>
              </a:spcAft>
              <a:defRPr sz="4500" b="1">
                <a:solidFill>
                  <a:schemeClr val="accent1"/>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8" name="Text Placeholder 12">
            <a:extLst>
              <a:ext uri="{FF2B5EF4-FFF2-40B4-BE49-F238E27FC236}">
                <a16:creationId xmlns:a16="http://schemas.microsoft.com/office/drawing/2014/main" id="{E3B09539-9E08-2CAC-6A75-67AF821598CD}"/>
              </a:ext>
            </a:extLst>
          </p:cNvPr>
          <p:cNvSpPr>
            <a:spLocks noGrp="1"/>
          </p:cNvSpPr>
          <p:nvPr>
            <p:ph type="body" sz="quarter" idx="16" hasCustomPrompt="1"/>
          </p:nvPr>
        </p:nvSpPr>
        <p:spPr>
          <a:xfrm>
            <a:off x="4211284" y="1533335"/>
            <a:ext cx="1956130" cy="1108098"/>
          </a:xfrm>
          <a:noFill/>
        </p:spPr>
        <p:txBody>
          <a:bodyPr lIns="72000" tIns="144000" rIns="72000" bIns="144000" anchor="ctr"/>
          <a:lstStyle>
            <a:lvl1pPr algn="l">
              <a:defRPr sz="1350" b="1"/>
            </a:lvl1pPr>
            <a:lvl2pPr marL="0" indent="0" algn="l">
              <a:lnSpc>
                <a:spcPct val="100000"/>
              </a:lnSpc>
              <a:buFont typeface="Arial" panose="020B0604020202020204" pitchFamily="34" charset="0"/>
              <a:buNone/>
              <a:defRPr sz="900"/>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Section title goes here</a:t>
            </a:r>
          </a:p>
          <a:p>
            <a:pPr lvl="1"/>
            <a:r>
              <a:rPr lang="en-US" dirty="0"/>
              <a:t>Subtitle goes here</a:t>
            </a:r>
          </a:p>
        </p:txBody>
      </p:sp>
      <p:sp>
        <p:nvSpPr>
          <p:cNvPr id="9" name="Text Placeholder 12">
            <a:extLst>
              <a:ext uri="{FF2B5EF4-FFF2-40B4-BE49-F238E27FC236}">
                <a16:creationId xmlns:a16="http://schemas.microsoft.com/office/drawing/2014/main" id="{B4B3121A-BDB2-B3F7-A2A8-59BF62972A02}"/>
              </a:ext>
            </a:extLst>
          </p:cNvPr>
          <p:cNvSpPr>
            <a:spLocks noGrp="1"/>
          </p:cNvSpPr>
          <p:nvPr>
            <p:ph type="body" sz="quarter" idx="17" hasCustomPrompt="1"/>
          </p:nvPr>
        </p:nvSpPr>
        <p:spPr>
          <a:xfrm>
            <a:off x="381910" y="1478756"/>
            <a:ext cx="405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11" name="Text Placeholder 12">
            <a:extLst>
              <a:ext uri="{FF2B5EF4-FFF2-40B4-BE49-F238E27FC236}">
                <a16:creationId xmlns:a16="http://schemas.microsoft.com/office/drawing/2014/main" id="{16C0439F-3BA1-2F78-22C1-05C615E3CF6A}"/>
              </a:ext>
            </a:extLst>
          </p:cNvPr>
          <p:cNvSpPr>
            <a:spLocks noGrp="1"/>
          </p:cNvSpPr>
          <p:nvPr>
            <p:ph type="body" sz="quarter" idx="18" hasCustomPrompt="1"/>
          </p:nvPr>
        </p:nvSpPr>
        <p:spPr>
          <a:xfrm>
            <a:off x="3510185" y="1478756"/>
            <a:ext cx="405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12" name="Text Placeholder 12">
            <a:extLst>
              <a:ext uri="{FF2B5EF4-FFF2-40B4-BE49-F238E27FC236}">
                <a16:creationId xmlns:a16="http://schemas.microsoft.com/office/drawing/2014/main" id="{8D0892C1-54D0-417E-E09B-F626BD44DDB5}"/>
              </a:ext>
            </a:extLst>
          </p:cNvPr>
          <p:cNvSpPr>
            <a:spLocks noGrp="1"/>
          </p:cNvSpPr>
          <p:nvPr>
            <p:ph type="body" sz="quarter" idx="19" hasCustomPrompt="1"/>
          </p:nvPr>
        </p:nvSpPr>
        <p:spPr>
          <a:xfrm>
            <a:off x="422409" y="2915979"/>
            <a:ext cx="2925407" cy="1242983"/>
          </a:xfrm>
          <a:solidFill>
            <a:schemeClr val="bg1"/>
          </a:solidFill>
        </p:spPr>
        <p:txBody>
          <a:bodyPr lIns="216000" tIns="144000" rIns="72000" bIns="144000" anchor="ctr">
            <a:noAutofit/>
          </a:bodyPr>
          <a:lstStyle>
            <a:lvl1pPr algn="l">
              <a:lnSpc>
                <a:spcPct val="100000"/>
              </a:lnSpc>
              <a:spcAft>
                <a:spcPts val="0"/>
              </a:spcAft>
              <a:defRPr sz="4500" b="1">
                <a:solidFill>
                  <a:schemeClr val="accent1"/>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13" name="Text Placeholder 12">
            <a:extLst>
              <a:ext uri="{FF2B5EF4-FFF2-40B4-BE49-F238E27FC236}">
                <a16:creationId xmlns:a16="http://schemas.microsoft.com/office/drawing/2014/main" id="{A5594BBD-440D-3545-59E7-65A8D3364BC6}"/>
              </a:ext>
            </a:extLst>
          </p:cNvPr>
          <p:cNvSpPr>
            <a:spLocks noGrp="1"/>
          </p:cNvSpPr>
          <p:nvPr>
            <p:ph type="body" sz="quarter" idx="20" hasCustomPrompt="1"/>
          </p:nvPr>
        </p:nvSpPr>
        <p:spPr>
          <a:xfrm>
            <a:off x="1083009" y="2970558"/>
            <a:ext cx="1956130" cy="1108098"/>
          </a:xfrm>
          <a:noFill/>
        </p:spPr>
        <p:txBody>
          <a:bodyPr lIns="72000" tIns="144000" rIns="72000" bIns="144000" anchor="ctr"/>
          <a:lstStyle>
            <a:lvl1pPr algn="l">
              <a:defRPr sz="1350" b="1"/>
            </a:lvl1pPr>
            <a:lvl2pPr marL="0" indent="0" algn="l">
              <a:lnSpc>
                <a:spcPct val="100000"/>
              </a:lnSpc>
              <a:buFont typeface="Arial" panose="020B0604020202020204" pitchFamily="34" charset="0"/>
              <a:buNone/>
              <a:defRPr sz="900"/>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Section title goes here</a:t>
            </a:r>
          </a:p>
          <a:p>
            <a:pPr lvl="1"/>
            <a:r>
              <a:rPr lang="en-US" dirty="0"/>
              <a:t>Subtitle goes here</a:t>
            </a:r>
          </a:p>
        </p:txBody>
      </p:sp>
      <p:sp>
        <p:nvSpPr>
          <p:cNvPr id="14" name="Text Placeholder 12">
            <a:extLst>
              <a:ext uri="{FF2B5EF4-FFF2-40B4-BE49-F238E27FC236}">
                <a16:creationId xmlns:a16="http://schemas.microsoft.com/office/drawing/2014/main" id="{4655EEC6-7AD0-DA19-F0E9-32762B87261C}"/>
              </a:ext>
            </a:extLst>
          </p:cNvPr>
          <p:cNvSpPr>
            <a:spLocks noGrp="1"/>
          </p:cNvSpPr>
          <p:nvPr>
            <p:ph type="body" sz="quarter" idx="21" hasCustomPrompt="1"/>
          </p:nvPr>
        </p:nvSpPr>
        <p:spPr>
          <a:xfrm>
            <a:off x="3550684" y="2915979"/>
            <a:ext cx="2925407" cy="1242983"/>
          </a:xfrm>
          <a:solidFill>
            <a:schemeClr val="bg1"/>
          </a:solidFill>
        </p:spPr>
        <p:txBody>
          <a:bodyPr lIns="216000" tIns="144000" rIns="72000" bIns="144000" anchor="ctr">
            <a:noAutofit/>
          </a:bodyPr>
          <a:lstStyle>
            <a:lvl1pPr algn="l">
              <a:lnSpc>
                <a:spcPct val="100000"/>
              </a:lnSpc>
              <a:spcAft>
                <a:spcPts val="0"/>
              </a:spcAft>
              <a:defRPr sz="4500" b="1">
                <a:solidFill>
                  <a:schemeClr val="accent1"/>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15" name="Text Placeholder 12">
            <a:extLst>
              <a:ext uri="{FF2B5EF4-FFF2-40B4-BE49-F238E27FC236}">
                <a16:creationId xmlns:a16="http://schemas.microsoft.com/office/drawing/2014/main" id="{82A870F7-DAC2-2552-0CE6-B8C51B0CB8E3}"/>
              </a:ext>
            </a:extLst>
          </p:cNvPr>
          <p:cNvSpPr>
            <a:spLocks noGrp="1"/>
          </p:cNvSpPr>
          <p:nvPr>
            <p:ph type="body" sz="quarter" idx="22" hasCustomPrompt="1"/>
          </p:nvPr>
        </p:nvSpPr>
        <p:spPr>
          <a:xfrm>
            <a:off x="4211284" y="2970558"/>
            <a:ext cx="1956130" cy="1108098"/>
          </a:xfrm>
          <a:noFill/>
        </p:spPr>
        <p:txBody>
          <a:bodyPr lIns="72000" tIns="144000" rIns="72000" bIns="144000" anchor="ctr"/>
          <a:lstStyle>
            <a:lvl1pPr algn="l">
              <a:defRPr sz="1350" b="1"/>
            </a:lvl1pPr>
            <a:lvl2pPr marL="0" indent="0" algn="l">
              <a:lnSpc>
                <a:spcPct val="100000"/>
              </a:lnSpc>
              <a:buFont typeface="Arial" panose="020B0604020202020204" pitchFamily="34" charset="0"/>
              <a:buNone/>
              <a:defRPr sz="900"/>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Section title goes here</a:t>
            </a:r>
          </a:p>
          <a:p>
            <a:pPr lvl="1"/>
            <a:r>
              <a:rPr lang="en-US" dirty="0"/>
              <a:t>Subtitle goes here</a:t>
            </a:r>
          </a:p>
        </p:txBody>
      </p:sp>
      <p:sp>
        <p:nvSpPr>
          <p:cNvPr id="19" name="Text Placeholder 12">
            <a:extLst>
              <a:ext uri="{FF2B5EF4-FFF2-40B4-BE49-F238E27FC236}">
                <a16:creationId xmlns:a16="http://schemas.microsoft.com/office/drawing/2014/main" id="{924CA8E6-E6D2-8CC4-4B52-2BE3F29A6EA1}"/>
              </a:ext>
            </a:extLst>
          </p:cNvPr>
          <p:cNvSpPr>
            <a:spLocks noGrp="1"/>
          </p:cNvSpPr>
          <p:nvPr>
            <p:ph type="body" sz="quarter" idx="23" hasCustomPrompt="1"/>
          </p:nvPr>
        </p:nvSpPr>
        <p:spPr>
          <a:xfrm>
            <a:off x="381910" y="2915979"/>
            <a:ext cx="405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20" name="Text Placeholder 12">
            <a:extLst>
              <a:ext uri="{FF2B5EF4-FFF2-40B4-BE49-F238E27FC236}">
                <a16:creationId xmlns:a16="http://schemas.microsoft.com/office/drawing/2014/main" id="{2EC64FC0-9E9C-337F-4BE3-2A6B66CF0364}"/>
              </a:ext>
            </a:extLst>
          </p:cNvPr>
          <p:cNvSpPr>
            <a:spLocks noGrp="1"/>
          </p:cNvSpPr>
          <p:nvPr>
            <p:ph type="body" sz="quarter" idx="24" hasCustomPrompt="1"/>
          </p:nvPr>
        </p:nvSpPr>
        <p:spPr>
          <a:xfrm>
            <a:off x="3510185" y="2915979"/>
            <a:ext cx="40500" cy="1217256"/>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788"/>
            </a:lvl2pPr>
            <a:lvl3pPr marL="0" indent="0">
              <a:lnSpc>
                <a:spcPct val="100000"/>
              </a:lnSpc>
              <a:buFont typeface="Arial" panose="020B0604020202020204" pitchFamily="34" charset="0"/>
              <a:buNone/>
              <a:defRPr sz="788"/>
            </a:lvl3pPr>
            <a:lvl4pPr marL="0" indent="0">
              <a:lnSpc>
                <a:spcPct val="100000"/>
              </a:lnSpc>
              <a:buFont typeface="Arial" panose="020B0604020202020204" pitchFamily="34" charset="0"/>
              <a:buNone/>
              <a:defRPr sz="788"/>
            </a:lvl4pPr>
            <a:lvl5pPr marL="0" indent="0">
              <a:lnSpc>
                <a:spcPct val="100000"/>
              </a:lnSpc>
              <a:buFont typeface="Arial" panose="020B0604020202020204" pitchFamily="34" charset="0"/>
              <a:buNone/>
              <a:defRPr sz="788"/>
            </a:lvl5pPr>
          </a:lstStyle>
          <a:p>
            <a:pPr lvl="0"/>
            <a:r>
              <a:rPr lang="en-US" dirty="0"/>
              <a:t>##</a:t>
            </a:r>
          </a:p>
        </p:txBody>
      </p:sp>
      <p:sp>
        <p:nvSpPr>
          <p:cNvPr id="41" name="Footer Placeholder 79">
            <a:extLst>
              <a:ext uri="{FF2B5EF4-FFF2-40B4-BE49-F238E27FC236}">
                <a16:creationId xmlns:a16="http://schemas.microsoft.com/office/drawing/2014/main" id="{4E7EE772-F3ED-E210-D22E-BA4C1B543DB9}"/>
              </a:ext>
            </a:extLst>
          </p:cNvPr>
          <p:cNvSpPr>
            <a:spLocks noGrp="1"/>
          </p:cNvSpPr>
          <p:nvPr>
            <p:ph type="ftr" sz="quarter" idx="25"/>
          </p:nvPr>
        </p:nvSpPr>
        <p:spPr>
          <a:xfrm>
            <a:off x="4912169" y="4761385"/>
            <a:ext cx="1378984" cy="92333"/>
          </a:xfrm>
        </p:spPr>
        <p:txBody>
          <a:bodyPr/>
          <a:lstStyle/>
          <a:p>
            <a:r>
              <a:rPr lang="en-US" dirty="0">
                <a:cs typeface="Arial" panose="020B0604020202020204" pitchFamily="34" charset="0"/>
              </a:rPr>
              <a:t>©2026 ARTHUR J. GALLAGHER &amp; CO.</a:t>
            </a:r>
          </a:p>
        </p:txBody>
      </p:sp>
      <p:sp>
        <p:nvSpPr>
          <p:cNvPr id="42" name="Slide Number Placeholder 80">
            <a:extLst>
              <a:ext uri="{FF2B5EF4-FFF2-40B4-BE49-F238E27FC236}">
                <a16:creationId xmlns:a16="http://schemas.microsoft.com/office/drawing/2014/main" id="{524F117A-3AD5-93EB-F8D3-A112A42C1CA2}"/>
              </a:ext>
            </a:extLst>
          </p:cNvPr>
          <p:cNvSpPr>
            <a:spLocks noGrp="1"/>
          </p:cNvSpPr>
          <p:nvPr>
            <p:ph type="sldNum" sz="quarter" idx="26"/>
          </p:nvPr>
        </p:nvSpPr>
        <p:spPr>
          <a:xfrm>
            <a:off x="6385606" y="4761385"/>
            <a:ext cx="93776" cy="92333"/>
          </a:xfrm>
        </p:spPr>
        <p:txBody>
          <a:bodyPr/>
          <a:lstStyle/>
          <a:p>
            <a:pPr algn="r"/>
            <a:fld id="{40AA5F45-CDE6-4EA8-991E-B18CC5F21F47}" type="slidenum">
              <a:rPr lang="en-GB" smtClean="0"/>
              <a:pPr algn="r"/>
              <a:t>‹#›</a:t>
            </a:fld>
            <a:endParaRPr lang="en-GB" dirty="0"/>
          </a:p>
        </p:txBody>
      </p:sp>
      <p:cxnSp>
        <p:nvCxnSpPr>
          <p:cNvPr id="43" name="Straight Connector 42">
            <a:extLst>
              <a:ext uri="{FF2B5EF4-FFF2-40B4-BE49-F238E27FC236}">
                <a16:creationId xmlns:a16="http://schemas.microsoft.com/office/drawing/2014/main" id="{55C697BE-C777-9056-AE2B-A50B0301A9E7}"/>
              </a:ext>
            </a:extLst>
          </p:cNvPr>
          <p:cNvCxnSpPr>
            <a:cxnSpLocks/>
          </p:cNvCxnSpPr>
          <p:nvPr userDrawn="1"/>
        </p:nvCxnSpPr>
        <p:spPr>
          <a:xfrm>
            <a:off x="6337700" y="4761384"/>
            <a:ext cx="0" cy="918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861" y="4589650"/>
            <a:ext cx="1137746" cy="350483"/>
          </a:xfrm>
          <a:prstGeom prst="rect">
            <a:avLst/>
          </a:prstGeom>
        </p:spPr>
      </p:pic>
    </p:spTree>
    <p:extLst>
      <p:ext uri="{BB962C8B-B14F-4D97-AF65-F5344CB8AC3E}">
        <p14:creationId xmlns:p14="http://schemas.microsoft.com/office/powerpoint/2010/main" val="337662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genda x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377429" y="377429"/>
            <a:ext cx="4542234" cy="624058"/>
          </a:xfrm>
        </p:spPr>
        <p:txBody>
          <a:bodyPr>
            <a:noAutofit/>
          </a:bodyPr>
          <a:lstStyle>
            <a:lvl1pPr>
              <a:defRPr sz="2025"/>
            </a:lvl1pPr>
          </a:lstStyle>
          <a:p>
            <a:r>
              <a:rPr lang="en-US" dirty="0"/>
              <a:t>Click to add title</a:t>
            </a:r>
            <a:endParaRPr lang="en-GB" dirty="0"/>
          </a:p>
        </p:txBody>
      </p:sp>
      <p:sp>
        <p:nvSpPr>
          <p:cNvPr id="41" name="Footer Placeholder 79">
            <a:extLst>
              <a:ext uri="{FF2B5EF4-FFF2-40B4-BE49-F238E27FC236}">
                <a16:creationId xmlns:a16="http://schemas.microsoft.com/office/drawing/2014/main" id="{4E7EE772-F3ED-E210-D22E-BA4C1B543DB9}"/>
              </a:ext>
            </a:extLst>
          </p:cNvPr>
          <p:cNvSpPr>
            <a:spLocks noGrp="1"/>
          </p:cNvSpPr>
          <p:nvPr>
            <p:ph type="ftr" sz="quarter" idx="25"/>
          </p:nvPr>
        </p:nvSpPr>
        <p:spPr>
          <a:xfrm>
            <a:off x="4912169" y="4761385"/>
            <a:ext cx="1378984" cy="92333"/>
          </a:xfrm>
        </p:spPr>
        <p:txBody>
          <a:bodyPr/>
          <a:lstStyle/>
          <a:p>
            <a:r>
              <a:rPr lang="en-US" dirty="0">
                <a:cs typeface="Arial" panose="020B0604020202020204" pitchFamily="34" charset="0"/>
              </a:rPr>
              <a:t>©2026 ARTHUR J. GALLAGHER &amp; CO.</a:t>
            </a:r>
          </a:p>
        </p:txBody>
      </p:sp>
      <p:sp>
        <p:nvSpPr>
          <p:cNvPr id="42" name="Slide Number Placeholder 80">
            <a:extLst>
              <a:ext uri="{FF2B5EF4-FFF2-40B4-BE49-F238E27FC236}">
                <a16:creationId xmlns:a16="http://schemas.microsoft.com/office/drawing/2014/main" id="{524F117A-3AD5-93EB-F8D3-A112A42C1CA2}"/>
              </a:ext>
            </a:extLst>
          </p:cNvPr>
          <p:cNvSpPr>
            <a:spLocks noGrp="1"/>
          </p:cNvSpPr>
          <p:nvPr>
            <p:ph type="sldNum" sz="quarter" idx="26"/>
          </p:nvPr>
        </p:nvSpPr>
        <p:spPr>
          <a:xfrm>
            <a:off x="6385606" y="4761385"/>
            <a:ext cx="93776" cy="92333"/>
          </a:xfrm>
        </p:spPr>
        <p:txBody>
          <a:bodyPr/>
          <a:lstStyle/>
          <a:p>
            <a:pPr algn="r"/>
            <a:fld id="{40AA5F45-CDE6-4EA8-991E-B18CC5F21F47}" type="slidenum">
              <a:rPr lang="en-GB" smtClean="0"/>
              <a:pPr algn="r"/>
              <a:t>‹#›</a:t>
            </a:fld>
            <a:endParaRPr lang="en-GB" dirty="0"/>
          </a:p>
        </p:txBody>
      </p:sp>
      <p:cxnSp>
        <p:nvCxnSpPr>
          <p:cNvPr id="43" name="Straight Connector 42">
            <a:extLst>
              <a:ext uri="{FF2B5EF4-FFF2-40B4-BE49-F238E27FC236}">
                <a16:creationId xmlns:a16="http://schemas.microsoft.com/office/drawing/2014/main" id="{55C697BE-C777-9056-AE2B-A50B0301A9E7}"/>
              </a:ext>
            </a:extLst>
          </p:cNvPr>
          <p:cNvCxnSpPr>
            <a:cxnSpLocks/>
          </p:cNvCxnSpPr>
          <p:nvPr userDrawn="1"/>
        </p:nvCxnSpPr>
        <p:spPr>
          <a:xfrm>
            <a:off x="6337700" y="4761384"/>
            <a:ext cx="0" cy="918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861" y="4589650"/>
            <a:ext cx="1137746" cy="350483"/>
          </a:xfrm>
          <a:prstGeom prst="rect">
            <a:avLst/>
          </a:prstGeom>
        </p:spPr>
      </p:pic>
      <p:sp>
        <p:nvSpPr>
          <p:cNvPr id="21" name="Text Placeholder 18">
            <a:extLst>
              <a:ext uri="{FF2B5EF4-FFF2-40B4-BE49-F238E27FC236}">
                <a16:creationId xmlns:a16="http://schemas.microsoft.com/office/drawing/2014/main" id="{90A570DE-71BF-6BA4-6B47-90A2FE5B0E26}"/>
              </a:ext>
            </a:extLst>
          </p:cNvPr>
          <p:cNvSpPr>
            <a:spLocks noGrp="1" noChangeAspect="1"/>
          </p:cNvSpPr>
          <p:nvPr>
            <p:ph type="body" sz="quarter" idx="11" hasCustomPrompt="1"/>
          </p:nvPr>
        </p:nvSpPr>
        <p:spPr>
          <a:xfrm>
            <a:off x="459707" y="1455788"/>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2" name="Text Placeholder 18">
            <a:extLst>
              <a:ext uri="{FF2B5EF4-FFF2-40B4-BE49-F238E27FC236}">
                <a16:creationId xmlns:a16="http://schemas.microsoft.com/office/drawing/2014/main" id="{BA08F2C7-18E9-9451-00B8-1427DFCA760C}"/>
              </a:ext>
            </a:extLst>
          </p:cNvPr>
          <p:cNvSpPr>
            <a:spLocks noGrp="1" noChangeAspect="1"/>
          </p:cNvSpPr>
          <p:nvPr>
            <p:ph type="body" sz="quarter" idx="14" hasCustomPrompt="1"/>
          </p:nvPr>
        </p:nvSpPr>
        <p:spPr>
          <a:xfrm>
            <a:off x="459707" y="2090254"/>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3" name="Text Placeholder 18">
            <a:extLst>
              <a:ext uri="{FF2B5EF4-FFF2-40B4-BE49-F238E27FC236}">
                <a16:creationId xmlns:a16="http://schemas.microsoft.com/office/drawing/2014/main" id="{16EBF74E-672E-3470-85BC-FEE108FF19BD}"/>
              </a:ext>
            </a:extLst>
          </p:cNvPr>
          <p:cNvSpPr>
            <a:spLocks noGrp="1" noChangeAspect="1"/>
          </p:cNvSpPr>
          <p:nvPr>
            <p:ph type="body" sz="quarter" idx="19" hasCustomPrompt="1"/>
          </p:nvPr>
        </p:nvSpPr>
        <p:spPr>
          <a:xfrm>
            <a:off x="459707" y="2724720"/>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4" name="Text Placeholder 18">
            <a:extLst>
              <a:ext uri="{FF2B5EF4-FFF2-40B4-BE49-F238E27FC236}">
                <a16:creationId xmlns:a16="http://schemas.microsoft.com/office/drawing/2014/main" id="{60BF2304-33BA-EA71-C78C-7A57233B18C4}"/>
              </a:ext>
            </a:extLst>
          </p:cNvPr>
          <p:cNvSpPr>
            <a:spLocks noGrp="1" noChangeAspect="1"/>
          </p:cNvSpPr>
          <p:nvPr>
            <p:ph type="body" sz="quarter" idx="20" hasCustomPrompt="1"/>
          </p:nvPr>
        </p:nvSpPr>
        <p:spPr>
          <a:xfrm>
            <a:off x="459707" y="3359186"/>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5" name="Text Placeholder 18">
            <a:extLst>
              <a:ext uri="{FF2B5EF4-FFF2-40B4-BE49-F238E27FC236}">
                <a16:creationId xmlns:a16="http://schemas.microsoft.com/office/drawing/2014/main" id="{F5830B7A-A728-D728-F0D2-E4507FAB3ED1}"/>
              </a:ext>
            </a:extLst>
          </p:cNvPr>
          <p:cNvSpPr>
            <a:spLocks noGrp="1" noChangeAspect="1"/>
          </p:cNvSpPr>
          <p:nvPr>
            <p:ph type="body" sz="quarter" idx="10" hasCustomPrompt="1"/>
          </p:nvPr>
        </p:nvSpPr>
        <p:spPr>
          <a:xfrm>
            <a:off x="486707" y="1482788"/>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7" name="Text Placeholder 18">
            <a:extLst>
              <a:ext uri="{FF2B5EF4-FFF2-40B4-BE49-F238E27FC236}">
                <a16:creationId xmlns:a16="http://schemas.microsoft.com/office/drawing/2014/main" id="{7E74537E-402A-02A6-3B20-C7342F90F8E6}"/>
              </a:ext>
            </a:extLst>
          </p:cNvPr>
          <p:cNvSpPr>
            <a:spLocks noGrp="1" noChangeAspect="1"/>
          </p:cNvSpPr>
          <p:nvPr>
            <p:ph type="body" sz="quarter" idx="13" hasCustomPrompt="1"/>
          </p:nvPr>
        </p:nvSpPr>
        <p:spPr>
          <a:xfrm>
            <a:off x="486707" y="2117254"/>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9" name="Text Placeholder 18">
            <a:extLst>
              <a:ext uri="{FF2B5EF4-FFF2-40B4-BE49-F238E27FC236}">
                <a16:creationId xmlns:a16="http://schemas.microsoft.com/office/drawing/2014/main" id="{517A02D8-2ED6-DD96-9182-7435BCE74DD2}"/>
              </a:ext>
            </a:extLst>
          </p:cNvPr>
          <p:cNvSpPr>
            <a:spLocks noGrp="1" noChangeAspect="1"/>
          </p:cNvSpPr>
          <p:nvPr>
            <p:ph type="body" sz="quarter" idx="16" hasCustomPrompt="1"/>
          </p:nvPr>
        </p:nvSpPr>
        <p:spPr>
          <a:xfrm>
            <a:off x="486707" y="2751720"/>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1" name="Text Placeholder 18">
            <a:extLst>
              <a:ext uri="{FF2B5EF4-FFF2-40B4-BE49-F238E27FC236}">
                <a16:creationId xmlns:a16="http://schemas.microsoft.com/office/drawing/2014/main" id="{E6A3FBCF-7BD0-1428-A63C-2F99F261B82D}"/>
              </a:ext>
            </a:extLst>
          </p:cNvPr>
          <p:cNvSpPr>
            <a:spLocks noGrp="1" noChangeAspect="1"/>
          </p:cNvSpPr>
          <p:nvPr>
            <p:ph type="body" sz="quarter" idx="27" hasCustomPrompt="1"/>
          </p:nvPr>
        </p:nvSpPr>
        <p:spPr>
          <a:xfrm>
            <a:off x="486707" y="3386185"/>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3" name="Text Placeholder 21">
            <a:extLst>
              <a:ext uri="{FF2B5EF4-FFF2-40B4-BE49-F238E27FC236}">
                <a16:creationId xmlns:a16="http://schemas.microsoft.com/office/drawing/2014/main" id="{5100F7FC-9A28-4DFA-7D57-90B012FF97D4}"/>
              </a:ext>
            </a:extLst>
          </p:cNvPr>
          <p:cNvSpPr>
            <a:spLocks noGrp="1"/>
          </p:cNvSpPr>
          <p:nvPr>
            <p:ph type="body" sz="quarter" idx="28" hasCustomPrompt="1"/>
          </p:nvPr>
        </p:nvSpPr>
        <p:spPr>
          <a:xfrm>
            <a:off x="644788" y="1597747"/>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4" name="Text Placeholder 21">
            <a:extLst>
              <a:ext uri="{FF2B5EF4-FFF2-40B4-BE49-F238E27FC236}">
                <a16:creationId xmlns:a16="http://schemas.microsoft.com/office/drawing/2014/main" id="{3D6D6593-C6CB-465F-3DFC-C2EA8D768888}"/>
              </a:ext>
            </a:extLst>
          </p:cNvPr>
          <p:cNvSpPr>
            <a:spLocks noGrp="1"/>
          </p:cNvSpPr>
          <p:nvPr>
            <p:ph type="body" sz="quarter" idx="29" hasCustomPrompt="1"/>
          </p:nvPr>
        </p:nvSpPr>
        <p:spPr>
          <a:xfrm>
            <a:off x="644788" y="2232213"/>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5" name="Text Placeholder 21">
            <a:extLst>
              <a:ext uri="{FF2B5EF4-FFF2-40B4-BE49-F238E27FC236}">
                <a16:creationId xmlns:a16="http://schemas.microsoft.com/office/drawing/2014/main" id="{DAE4D09A-C02D-8794-7256-329C53300BC4}"/>
              </a:ext>
            </a:extLst>
          </p:cNvPr>
          <p:cNvSpPr>
            <a:spLocks noGrp="1"/>
          </p:cNvSpPr>
          <p:nvPr>
            <p:ph type="body" sz="quarter" idx="30" hasCustomPrompt="1"/>
          </p:nvPr>
        </p:nvSpPr>
        <p:spPr>
          <a:xfrm>
            <a:off x="644788" y="2866679"/>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6" name="Text Placeholder 21">
            <a:extLst>
              <a:ext uri="{FF2B5EF4-FFF2-40B4-BE49-F238E27FC236}">
                <a16:creationId xmlns:a16="http://schemas.microsoft.com/office/drawing/2014/main" id="{3303329C-E301-7FF3-BD7D-F169C5B582FA}"/>
              </a:ext>
            </a:extLst>
          </p:cNvPr>
          <p:cNvSpPr>
            <a:spLocks noGrp="1"/>
          </p:cNvSpPr>
          <p:nvPr>
            <p:ph type="body" sz="quarter" idx="31" hasCustomPrompt="1"/>
          </p:nvPr>
        </p:nvSpPr>
        <p:spPr>
          <a:xfrm>
            <a:off x="644788" y="3501144"/>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7" name="Text Placeholder 18">
            <a:extLst>
              <a:ext uri="{FF2B5EF4-FFF2-40B4-BE49-F238E27FC236}">
                <a16:creationId xmlns:a16="http://schemas.microsoft.com/office/drawing/2014/main" id="{93A344EC-8810-C284-B963-D509F9282472}"/>
              </a:ext>
            </a:extLst>
          </p:cNvPr>
          <p:cNvSpPr>
            <a:spLocks noGrp="1" noChangeAspect="1"/>
          </p:cNvSpPr>
          <p:nvPr>
            <p:ph type="body" sz="quarter" idx="32" hasCustomPrompt="1"/>
          </p:nvPr>
        </p:nvSpPr>
        <p:spPr>
          <a:xfrm>
            <a:off x="3526961" y="1455788"/>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8" name="Text Placeholder 18">
            <a:extLst>
              <a:ext uri="{FF2B5EF4-FFF2-40B4-BE49-F238E27FC236}">
                <a16:creationId xmlns:a16="http://schemas.microsoft.com/office/drawing/2014/main" id="{9F9CDBA0-4C61-556E-7259-7B23E2D010D1}"/>
              </a:ext>
            </a:extLst>
          </p:cNvPr>
          <p:cNvSpPr>
            <a:spLocks noGrp="1" noChangeAspect="1"/>
          </p:cNvSpPr>
          <p:nvPr>
            <p:ph type="body" sz="quarter" idx="33" hasCustomPrompt="1"/>
          </p:nvPr>
        </p:nvSpPr>
        <p:spPr>
          <a:xfrm>
            <a:off x="3526961" y="2090254"/>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0" name="Text Placeholder 18">
            <a:extLst>
              <a:ext uri="{FF2B5EF4-FFF2-40B4-BE49-F238E27FC236}">
                <a16:creationId xmlns:a16="http://schemas.microsoft.com/office/drawing/2014/main" id="{D279E3A5-7F14-41CF-740E-BCD66495C5EA}"/>
              </a:ext>
            </a:extLst>
          </p:cNvPr>
          <p:cNvSpPr>
            <a:spLocks noGrp="1" noChangeAspect="1"/>
          </p:cNvSpPr>
          <p:nvPr>
            <p:ph type="body" sz="quarter" idx="34" hasCustomPrompt="1"/>
          </p:nvPr>
        </p:nvSpPr>
        <p:spPr>
          <a:xfrm>
            <a:off x="3526961" y="2724720"/>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4" name="Text Placeholder 18">
            <a:extLst>
              <a:ext uri="{FF2B5EF4-FFF2-40B4-BE49-F238E27FC236}">
                <a16:creationId xmlns:a16="http://schemas.microsoft.com/office/drawing/2014/main" id="{DB2211F7-0EF0-90CA-43D3-BF8B3AF26DB5}"/>
              </a:ext>
            </a:extLst>
          </p:cNvPr>
          <p:cNvSpPr>
            <a:spLocks noGrp="1" noChangeAspect="1"/>
          </p:cNvSpPr>
          <p:nvPr>
            <p:ph type="body" sz="quarter" idx="35" hasCustomPrompt="1"/>
          </p:nvPr>
        </p:nvSpPr>
        <p:spPr>
          <a:xfrm>
            <a:off x="3526961" y="3359186"/>
            <a:ext cx="445500" cy="445500"/>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45" name="Text Placeholder 18">
            <a:extLst>
              <a:ext uri="{FF2B5EF4-FFF2-40B4-BE49-F238E27FC236}">
                <a16:creationId xmlns:a16="http://schemas.microsoft.com/office/drawing/2014/main" id="{E18427FC-91F7-4283-FDD0-8BE5A07676AD}"/>
              </a:ext>
            </a:extLst>
          </p:cNvPr>
          <p:cNvSpPr>
            <a:spLocks noGrp="1" noChangeAspect="1"/>
          </p:cNvSpPr>
          <p:nvPr>
            <p:ph type="body" sz="quarter" idx="36" hasCustomPrompt="1"/>
          </p:nvPr>
        </p:nvSpPr>
        <p:spPr>
          <a:xfrm>
            <a:off x="3553961" y="1482788"/>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7" name="Text Placeholder 18">
            <a:extLst>
              <a:ext uri="{FF2B5EF4-FFF2-40B4-BE49-F238E27FC236}">
                <a16:creationId xmlns:a16="http://schemas.microsoft.com/office/drawing/2014/main" id="{928288B0-1E2F-6CF4-0EF1-B3CBA8918267}"/>
              </a:ext>
            </a:extLst>
          </p:cNvPr>
          <p:cNvSpPr>
            <a:spLocks noGrp="1" noChangeAspect="1"/>
          </p:cNvSpPr>
          <p:nvPr>
            <p:ph type="body" sz="quarter" idx="38" hasCustomPrompt="1"/>
          </p:nvPr>
        </p:nvSpPr>
        <p:spPr>
          <a:xfrm>
            <a:off x="3553961" y="2117254"/>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49" name="Text Placeholder 18">
            <a:extLst>
              <a:ext uri="{FF2B5EF4-FFF2-40B4-BE49-F238E27FC236}">
                <a16:creationId xmlns:a16="http://schemas.microsoft.com/office/drawing/2014/main" id="{1F26F18C-F744-A322-3447-BEC2EF1ED6E4}"/>
              </a:ext>
            </a:extLst>
          </p:cNvPr>
          <p:cNvSpPr>
            <a:spLocks noGrp="1" noChangeAspect="1"/>
          </p:cNvSpPr>
          <p:nvPr>
            <p:ph type="body" sz="quarter" idx="40" hasCustomPrompt="1"/>
          </p:nvPr>
        </p:nvSpPr>
        <p:spPr>
          <a:xfrm>
            <a:off x="3553961" y="2751720"/>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51" name="Text Placeholder 18">
            <a:extLst>
              <a:ext uri="{FF2B5EF4-FFF2-40B4-BE49-F238E27FC236}">
                <a16:creationId xmlns:a16="http://schemas.microsoft.com/office/drawing/2014/main" id="{F53F5729-F29C-35A4-464A-D9360E9B8358}"/>
              </a:ext>
            </a:extLst>
          </p:cNvPr>
          <p:cNvSpPr>
            <a:spLocks noGrp="1" noChangeAspect="1"/>
          </p:cNvSpPr>
          <p:nvPr>
            <p:ph type="body" sz="quarter" idx="42" hasCustomPrompt="1"/>
          </p:nvPr>
        </p:nvSpPr>
        <p:spPr>
          <a:xfrm>
            <a:off x="3553961" y="3386185"/>
            <a:ext cx="391500" cy="391500"/>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53" name="Text Placeholder 21">
            <a:extLst>
              <a:ext uri="{FF2B5EF4-FFF2-40B4-BE49-F238E27FC236}">
                <a16:creationId xmlns:a16="http://schemas.microsoft.com/office/drawing/2014/main" id="{70AC7391-D328-E6B7-49B2-CF3B3EEB1844}"/>
              </a:ext>
            </a:extLst>
          </p:cNvPr>
          <p:cNvSpPr>
            <a:spLocks noGrp="1"/>
          </p:cNvSpPr>
          <p:nvPr>
            <p:ph type="body" sz="quarter" idx="44" hasCustomPrompt="1"/>
          </p:nvPr>
        </p:nvSpPr>
        <p:spPr>
          <a:xfrm>
            <a:off x="3712039" y="1597747"/>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4" name="Text Placeholder 21">
            <a:extLst>
              <a:ext uri="{FF2B5EF4-FFF2-40B4-BE49-F238E27FC236}">
                <a16:creationId xmlns:a16="http://schemas.microsoft.com/office/drawing/2014/main" id="{C31462AD-A24E-8F38-9C37-621E470C65F1}"/>
              </a:ext>
            </a:extLst>
          </p:cNvPr>
          <p:cNvSpPr>
            <a:spLocks noGrp="1"/>
          </p:cNvSpPr>
          <p:nvPr>
            <p:ph type="body" sz="quarter" idx="45" hasCustomPrompt="1"/>
          </p:nvPr>
        </p:nvSpPr>
        <p:spPr>
          <a:xfrm>
            <a:off x="3712039" y="2232213"/>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5" name="Text Placeholder 21">
            <a:extLst>
              <a:ext uri="{FF2B5EF4-FFF2-40B4-BE49-F238E27FC236}">
                <a16:creationId xmlns:a16="http://schemas.microsoft.com/office/drawing/2014/main" id="{9E00F272-546D-328B-527E-298C0C96B6E8}"/>
              </a:ext>
            </a:extLst>
          </p:cNvPr>
          <p:cNvSpPr>
            <a:spLocks noGrp="1"/>
          </p:cNvSpPr>
          <p:nvPr>
            <p:ph type="body" sz="quarter" idx="46" hasCustomPrompt="1"/>
          </p:nvPr>
        </p:nvSpPr>
        <p:spPr>
          <a:xfrm>
            <a:off x="3712039" y="2866679"/>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6" name="Text Placeholder 21">
            <a:extLst>
              <a:ext uri="{FF2B5EF4-FFF2-40B4-BE49-F238E27FC236}">
                <a16:creationId xmlns:a16="http://schemas.microsoft.com/office/drawing/2014/main" id="{BB4E633F-4268-6BFD-5FDC-7112A4DFD57F}"/>
              </a:ext>
            </a:extLst>
          </p:cNvPr>
          <p:cNvSpPr>
            <a:spLocks noGrp="1"/>
          </p:cNvSpPr>
          <p:nvPr>
            <p:ph type="body" sz="quarter" idx="47" hasCustomPrompt="1"/>
          </p:nvPr>
        </p:nvSpPr>
        <p:spPr>
          <a:xfrm>
            <a:off x="3712039" y="3501144"/>
            <a:ext cx="7534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46D02C8A-26C2-C2A2-0388-F4EA0C133BE8}"/>
              </a:ext>
            </a:extLst>
          </p:cNvPr>
          <p:cNvSpPr>
            <a:spLocks noGrp="1"/>
          </p:cNvSpPr>
          <p:nvPr>
            <p:ph type="body" sz="quarter" idx="12" hasCustomPrompt="1"/>
          </p:nvPr>
        </p:nvSpPr>
        <p:spPr>
          <a:xfrm>
            <a:off x="1060138" y="1506949"/>
            <a:ext cx="2058893" cy="384721"/>
          </a:xfrm>
        </p:spPr>
        <p:txBody>
          <a:bodyPr wrap="square" anchor="ctr">
            <a:spAutoFit/>
          </a:bodyPr>
          <a:lstStyle>
            <a:lvl1pPr>
              <a:lnSpc>
                <a:spcPct val="100000"/>
              </a:lnSpc>
              <a:defRPr sz="1350" b="1"/>
            </a:lvl1pPr>
            <a:lvl2pPr marL="0" indent="0">
              <a:lnSpc>
                <a:spcPct val="100000"/>
              </a:lnSpc>
              <a:buNone/>
              <a:defRPr sz="900"/>
            </a:lvl2pPr>
          </a:lstStyle>
          <a:p>
            <a:pPr lvl="0"/>
            <a:r>
              <a:rPr lang="en-US" dirty="0"/>
              <a:t>Section title goes here</a:t>
            </a:r>
          </a:p>
          <a:p>
            <a:pPr lvl="1"/>
            <a:r>
              <a:rPr lang="en-US" dirty="0"/>
              <a:t>Subtitle goes here</a:t>
            </a:r>
          </a:p>
        </p:txBody>
      </p:sp>
      <p:sp>
        <p:nvSpPr>
          <p:cNvPr id="3" name="Text Placeholder 21">
            <a:extLst>
              <a:ext uri="{FF2B5EF4-FFF2-40B4-BE49-F238E27FC236}">
                <a16:creationId xmlns:a16="http://schemas.microsoft.com/office/drawing/2014/main" id="{024E1BE6-048A-6EBB-B126-24EFFE5D2EBD}"/>
              </a:ext>
            </a:extLst>
          </p:cNvPr>
          <p:cNvSpPr>
            <a:spLocks noGrp="1"/>
          </p:cNvSpPr>
          <p:nvPr>
            <p:ph type="body" sz="quarter" idx="48" hasCustomPrompt="1"/>
          </p:nvPr>
        </p:nvSpPr>
        <p:spPr>
          <a:xfrm>
            <a:off x="1063687" y="2154075"/>
            <a:ext cx="2058893" cy="384721"/>
          </a:xfrm>
        </p:spPr>
        <p:txBody>
          <a:bodyPr wrap="square" anchor="ctr">
            <a:spAutoFit/>
          </a:bodyPr>
          <a:lstStyle>
            <a:lvl1pPr>
              <a:lnSpc>
                <a:spcPct val="100000"/>
              </a:lnSpc>
              <a:defRPr sz="1350" b="1"/>
            </a:lvl1pPr>
            <a:lvl2pPr marL="0" indent="0">
              <a:lnSpc>
                <a:spcPct val="100000"/>
              </a:lnSpc>
              <a:buNone/>
              <a:defRPr sz="900"/>
            </a:lvl2pPr>
          </a:lstStyle>
          <a:p>
            <a:pPr lvl="0"/>
            <a:r>
              <a:rPr lang="en-US" dirty="0"/>
              <a:t>Section title goes here</a:t>
            </a:r>
          </a:p>
          <a:p>
            <a:pPr lvl="1"/>
            <a:r>
              <a:rPr lang="en-US" dirty="0"/>
              <a:t>Subtitle goes here</a:t>
            </a:r>
          </a:p>
        </p:txBody>
      </p:sp>
      <p:sp>
        <p:nvSpPr>
          <p:cNvPr id="5" name="Text Placeholder 21">
            <a:extLst>
              <a:ext uri="{FF2B5EF4-FFF2-40B4-BE49-F238E27FC236}">
                <a16:creationId xmlns:a16="http://schemas.microsoft.com/office/drawing/2014/main" id="{F0F276E5-CCC4-51B4-DD81-39FC7F389FA0}"/>
              </a:ext>
            </a:extLst>
          </p:cNvPr>
          <p:cNvSpPr>
            <a:spLocks noGrp="1"/>
          </p:cNvSpPr>
          <p:nvPr>
            <p:ph type="body" sz="quarter" idx="49" hasCustomPrompt="1"/>
          </p:nvPr>
        </p:nvSpPr>
        <p:spPr>
          <a:xfrm>
            <a:off x="1063687" y="2779617"/>
            <a:ext cx="2058893" cy="384721"/>
          </a:xfrm>
        </p:spPr>
        <p:txBody>
          <a:bodyPr wrap="square" anchor="ctr">
            <a:spAutoFit/>
          </a:bodyPr>
          <a:lstStyle>
            <a:lvl1pPr>
              <a:lnSpc>
                <a:spcPct val="100000"/>
              </a:lnSpc>
              <a:defRPr sz="1350" b="1"/>
            </a:lvl1pPr>
            <a:lvl2pPr marL="0" indent="0">
              <a:lnSpc>
                <a:spcPct val="100000"/>
              </a:lnSpc>
              <a:buNone/>
              <a:defRPr sz="900"/>
            </a:lvl2pPr>
          </a:lstStyle>
          <a:p>
            <a:pPr lvl="0"/>
            <a:r>
              <a:rPr lang="en-US" dirty="0"/>
              <a:t>Section title goes here</a:t>
            </a:r>
          </a:p>
          <a:p>
            <a:pPr lvl="1"/>
            <a:r>
              <a:rPr lang="en-US" dirty="0"/>
              <a:t>Subtitle goes here</a:t>
            </a:r>
          </a:p>
        </p:txBody>
      </p:sp>
      <p:sp>
        <p:nvSpPr>
          <p:cNvPr id="6" name="Text Placeholder 21">
            <a:extLst>
              <a:ext uri="{FF2B5EF4-FFF2-40B4-BE49-F238E27FC236}">
                <a16:creationId xmlns:a16="http://schemas.microsoft.com/office/drawing/2014/main" id="{78E1A8BC-FAAD-E0F0-1336-1005440BF1BB}"/>
              </a:ext>
            </a:extLst>
          </p:cNvPr>
          <p:cNvSpPr>
            <a:spLocks noGrp="1"/>
          </p:cNvSpPr>
          <p:nvPr>
            <p:ph type="body" sz="quarter" idx="50" hasCustomPrompt="1"/>
          </p:nvPr>
        </p:nvSpPr>
        <p:spPr>
          <a:xfrm>
            <a:off x="1063687" y="3412224"/>
            <a:ext cx="2058893" cy="384721"/>
          </a:xfrm>
        </p:spPr>
        <p:txBody>
          <a:bodyPr wrap="square" anchor="ctr">
            <a:spAutoFit/>
          </a:bodyPr>
          <a:lstStyle>
            <a:lvl1pPr>
              <a:lnSpc>
                <a:spcPct val="100000"/>
              </a:lnSpc>
              <a:defRPr sz="1350" b="1"/>
            </a:lvl1pPr>
            <a:lvl2pPr marL="0" indent="0">
              <a:lnSpc>
                <a:spcPct val="100000"/>
              </a:lnSpc>
              <a:buNone/>
              <a:defRPr sz="900"/>
            </a:lvl2pPr>
          </a:lstStyle>
          <a:p>
            <a:pPr lvl="0"/>
            <a:r>
              <a:rPr lang="en-US" dirty="0"/>
              <a:t>Section title goes here</a:t>
            </a:r>
          </a:p>
          <a:p>
            <a:pPr lvl="1"/>
            <a:r>
              <a:rPr lang="en-US" dirty="0"/>
              <a:t>Subtitle goes here</a:t>
            </a:r>
          </a:p>
        </p:txBody>
      </p:sp>
      <p:sp>
        <p:nvSpPr>
          <p:cNvPr id="7" name="Text Placeholder 21">
            <a:extLst>
              <a:ext uri="{FF2B5EF4-FFF2-40B4-BE49-F238E27FC236}">
                <a16:creationId xmlns:a16="http://schemas.microsoft.com/office/drawing/2014/main" id="{DBAD9372-DBCE-C54B-6E05-831EFC4D86E1}"/>
              </a:ext>
            </a:extLst>
          </p:cNvPr>
          <p:cNvSpPr>
            <a:spLocks noGrp="1"/>
          </p:cNvSpPr>
          <p:nvPr>
            <p:ph type="body" sz="quarter" idx="51" hasCustomPrompt="1"/>
          </p:nvPr>
        </p:nvSpPr>
        <p:spPr>
          <a:xfrm>
            <a:off x="4127392" y="1489543"/>
            <a:ext cx="2058893" cy="384721"/>
          </a:xfrm>
        </p:spPr>
        <p:txBody>
          <a:bodyPr wrap="square" anchor="ctr">
            <a:spAutoFit/>
          </a:bodyPr>
          <a:lstStyle>
            <a:lvl1pPr>
              <a:lnSpc>
                <a:spcPct val="100000"/>
              </a:lnSpc>
              <a:defRPr sz="1350" b="1"/>
            </a:lvl1pPr>
            <a:lvl2pPr marL="0" indent="0">
              <a:lnSpc>
                <a:spcPct val="100000"/>
              </a:lnSpc>
              <a:buNone/>
              <a:defRPr sz="900"/>
            </a:lvl2pPr>
          </a:lstStyle>
          <a:p>
            <a:pPr lvl="0"/>
            <a:r>
              <a:rPr lang="en-US" dirty="0"/>
              <a:t>Section title goes here</a:t>
            </a:r>
          </a:p>
          <a:p>
            <a:pPr lvl="1"/>
            <a:r>
              <a:rPr lang="en-US" dirty="0"/>
              <a:t>Subtitle goes here</a:t>
            </a:r>
          </a:p>
        </p:txBody>
      </p:sp>
      <p:sp>
        <p:nvSpPr>
          <p:cNvPr id="8" name="Text Placeholder 21">
            <a:extLst>
              <a:ext uri="{FF2B5EF4-FFF2-40B4-BE49-F238E27FC236}">
                <a16:creationId xmlns:a16="http://schemas.microsoft.com/office/drawing/2014/main" id="{D8ACBF61-3536-467A-86DB-3AF826698149}"/>
              </a:ext>
            </a:extLst>
          </p:cNvPr>
          <p:cNvSpPr>
            <a:spLocks noGrp="1"/>
          </p:cNvSpPr>
          <p:nvPr>
            <p:ph type="body" sz="quarter" idx="52" hasCustomPrompt="1"/>
          </p:nvPr>
        </p:nvSpPr>
        <p:spPr>
          <a:xfrm>
            <a:off x="4127392" y="2141415"/>
            <a:ext cx="2058893" cy="384721"/>
          </a:xfrm>
        </p:spPr>
        <p:txBody>
          <a:bodyPr wrap="square" anchor="ctr">
            <a:spAutoFit/>
          </a:bodyPr>
          <a:lstStyle>
            <a:lvl1pPr>
              <a:lnSpc>
                <a:spcPct val="100000"/>
              </a:lnSpc>
              <a:defRPr sz="1350" b="1"/>
            </a:lvl1pPr>
            <a:lvl2pPr marL="0" indent="0">
              <a:lnSpc>
                <a:spcPct val="100000"/>
              </a:lnSpc>
              <a:buNone/>
              <a:defRPr sz="900"/>
            </a:lvl2pPr>
          </a:lstStyle>
          <a:p>
            <a:pPr lvl="0"/>
            <a:r>
              <a:rPr lang="en-US" dirty="0"/>
              <a:t>Section title goes here</a:t>
            </a:r>
          </a:p>
          <a:p>
            <a:pPr lvl="1"/>
            <a:r>
              <a:rPr lang="en-US" dirty="0"/>
              <a:t>Subtitle goes here</a:t>
            </a:r>
          </a:p>
        </p:txBody>
      </p:sp>
      <p:sp>
        <p:nvSpPr>
          <p:cNvPr id="9" name="Text Placeholder 21">
            <a:extLst>
              <a:ext uri="{FF2B5EF4-FFF2-40B4-BE49-F238E27FC236}">
                <a16:creationId xmlns:a16="http://schemas.microsoft.com/office/drawing/2014/main" id="{53518C3F-F87E-B6C5-8BBD-F3CE8E9CFDBE}"/>
              </a:ext>
            </a:extLst>
          </p:cNvPr>
          <p:cNvSpPr>
            <a:spLocks noGrp="1"/>
          </p:cNvSpPr>
          <p:nvPr>
            <p:ph type="body" sz="quarter" idx="53" hasCustomPrompt="1"/>
          </p:nvPr>
        </p:nvSpPr>
        <p:spPr>
          <a:xfrm>
            <a:off x="4130941" y="2769543"/>
            <a:ext cx="2058893" cy="384721"/>
          </a:xfrm>
        </p:spPr>
        <p:txBody>
          <a:bodyPr wrap="square" anchor="ctr">
            <a:spAutoFit/>
          </a:bodyPr>
          <a:lstStyle>
            <a:lvl1pPr>
              <a:lnSpc>
                <a:spcPct val="100000"/>
              </a:lnSpc>
              <a:defRPr sz="1350" b="1"/>
            </a:lvl1pPr>
            <a:lvl2pPr marL="0" indent="0">
              <a:lnSpc>
                <a:spcPct val="100000"/>
              </a:lnSpc>
              <a:buNone/>
              <a:defRPr sz="900"/>
            </a:lvl2pPr>
          </a:lstStyle>
          <a:p>
            <a:pPr lvl="0"/>
            <a:r>
              <a:rPr lang="en-US" dirty="0"/>
              <a:t>Section title goes here</a:t>
            </a:r>
          </a:p>
          <a:p>
            <a:pPr lvl="1"/>
            <a:r>
              <a:rPr lang="en-US" dirty="0"/>
              <a:t>Subtitle goes here</a:t>
            </a:r>
          </a:p>
        </p:txBody>
      </p:sp>
      <p:sp>
        <p:nvSpPr>
          <p:cNvPr id="10" name="Text Placeholder 21">
            <a:extLst>
              <a:ext uri="{FF2B5EF4-FFF2-40B4-BE49-F238E27FC236}">
                <a16:creationId xmlns:a16="http://schemas.microsoft.com/office/drawing/2014/main" id="{D3E38EF1-E59F-5489-FA4B-69764AF7C81A}"/>
              </a:ext>
            </a:extLst>
          </p:cNvPr>
          <p:cNvSpPr>
            <a:spLocks noGrp="1"/>
          </p:cNvSpPr>
          <p:nvPr>
            <p:ph type="body" sz="quarter" idx="54" hasCustomPrompt="1"/>
          </p:nvPr>
        </p:nvSpPr>
        <p:spPr>
          <a:xfrm>
            <a:off x="4130941" y="3412225"/>
            <a:ext cx="2058893" cy="384721"/>
          </a:xfrm>
        </p:spPr>
        <p:txBody>
          <a:bodyPr wrap="square" anchor="ctr">
            <a:spAutoFit/>
          </a:bodyPr>
          <a:lstStyle>
            <a:lvl1pPr>
              <a:lnSpc>
                <a:spcPct val="100000"/>
              </a:lnSpc>
              <a:defRPr sz="1350" b="1"/>
            </a:lvl1pPr>
            <a:lvl2pPr marL="0" indent="0">
              <a:lnSpc>
                <a:spcPct val="100000"/>
              </a:lnSpc>
              <a:buNone/>
              <a:defRPr sz="900"/>
            </a:lvl2pPr>
          </a:lstStyle>
          <a:p>
            <a:pPr lvl="0"/>
            <a:r>
              <a:rPr lang="en-US" dirty="0"/>
              <a:t>Section title goes here</a:t>
            </a:r>
          </a:p>
          <a:p>
            <a:pPr lvl="1"/>
            <a:r>
              <a:rPr lang="en-US" dirty="0"/>
              <a:t>Subtitle goes here</a:t>
            </a:r>
          </a:p>
        </p:txBody>
      </p:sp>
    </p:spTree>
    <p:extLst>
      <p:ext uri="{BB962C8B-B14F-4D97-AF65-F5344CB8AC3E}">
        <p14:creationId xmlns:p14="http://schemas.microsoft.com/office/powerpoint/2010/main" val="290570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e Gallagher 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ooter Placeholder 79">
            <a:extLst>
              <a:ext uri="{FF2B5EF4-FFF2-40B4-BE49-F238E27FC236}">
                <a16:creationId xmlns:a16="http://schemas.microsoft.com/office/drawing/2014/main" id="{1B8BA489-B4EC-AEC7-CAAF-41212C575639}"/>
              </a:ext>
            </a:extLst>
          </p:cNvPr>
          <p:cNvSpPr>
            <a:spLocks noGrp="1"/>
          </p:cNvSpPr>
          <p:nvPr>
            <p:ph type="ftr" sz="quarter" idx="51"/>
          </p:nvPr>
        </p:nvSpPr>
        <p:spPr>
          <a:xfrm>
            <a:off x="504761" y="4892830"/>
            <a:ext cx="1378984" cy="92333"/>
          </a:xfrm>
        </p:spPr>
        <p:txBody>
          <a:bodyPr/>
          <a:lstStyle/>
          <a:p>
            <a:r>
              <a:rPr lang="en-US" dirty="0">
                <a:cs typeface="Arial" panose="020B0604020202020204" pitchFamily="34" charset="0"/>
              </a:rPr>
              <a:t>©2025 ARTHUR J. GALLAGHER &amp; CO.</a:t>
            </a:r>
          </a:p>
        </p:txBody>
      </p:sp>
      <p:sp>
        <p:nvSpPr>
          <p:cNvPr id="61" name="Slide Number Placeholder 80">
            <a:extLst>
              <a:ext uri="{FF2B5EF4-FFF2-40B4-BE49-F238E27FC236}">
                <a16:creationId xmlns:a16="http://schemas.microsoft.com/office/drawing/2014/main" id="{A38EDFB2-3311-BF53-90F7-9979125A47A2}"/>
              </a:ext>
            </a:extLst>
          </p:cNvPr>
          <p:cNvSpPr>
            <a:spLocks noGrp="1"/>
          </p:cNvSpPr>
          <p:nvPr>
            <p:ph type="sldNum" sz="quarter" idx="52"/>
          </p:nvPr>
        </p:nvSpPr>
        <p:spPr>
          <a:xfrm>
            <a:off x="6385606" y="4761385"/>
            <a:ext cx="93776" cy="92333"/>
          </a:xfrm>
        </p:spPr>
        <p:txBody>
          <a:bodyPr/>
          <a:lstStyle/>
          <a:p>
            <a:pPr algn="r"/>
            <a:fld id="{40AA5F45-CDE6-4EA8-991E-B18CC5F21F47}" type="slidenum">
              <a:rPr lang="en-GB" smtClean="0"/>
              <a:pPr algn="r"/>
              <a:t>‹#›</a:t>
            </a:fld>
            <a:endParaRPr lang="en-GB" dirty="0"/>
          </a:p>
        </p:txBody>
      </p:sp>
      <p:sp>
        <p:nvSpPr>
          <p:cNvPr id="46" name="TextBox 45"/>
          <p:cNvSpPr txBox="1"/>
          <p:nvPr userDrawn="1"/>
        </p:nvSpPr>
        <p:spPr>
          <a:xfrm>
            <a:off x="455332" y="1722334"/>
            <a:ext cx="6305513" cy="3231654"/>
          </a:xfrm>
          <a:prstGeom prst="rect">
            <a:avLst/>
          </a:prstGeom>
          <a:noFill/>
        </p:spPr>
        <p:txBody>
          <a:bodyPr wrap="square" lIns="0" tIns="0" rIns="0" numCol="2" spcCol="91440" rtlCol="0">
            <a:spAutoFit/>
          </a:bodyPr>
          <a:lstStyle/>
          <a:p>
            <a:pPr marL="213122" marR="3080" lvl="0" indent="-205979" defTabSz="685800">
              <a:spcAft>
                <a:spcPts val="225"/>
              </a:spcAft>
              <a:buClr>
                <a:schemeClr val="accent1"/>
              </a:buClr>
              <a:buFont typeface="+mj-lt"/>
              <a:buAutoNum type="arabicPeriod"/>
              <a:tabLst>
                <a:tab pos="121676" algn="l"/>
              </a:tabLst>
              <a:defRPr/>
            </a:pPr>
            <a:r>
              <a:rPr lang="en-GB" sz="788" kern="0" dirty="0">
                <a:solidFill>
                  <a:schemeClr val="tx1"/>
                </a:solidFill>
                <a:cs typeface="Arial"/>
              </a:rPr>
              <a:t>We</a:t>
            </a:r>
            <a:r>
              <a:rPr lang="en-GB" sz="788" kern="0" spc="-37" dirty="0">
                <a:solidFill>
                  <a:schemeClr val="tx1"/>
                </a:solidFill>
                <a:cs typeface="Arial"/>
              </a:rPr>
              <a:t> </a:t>
            </a:r>
            <a:r>
              <a:rPr lang="en-GB" sz="788" kern="0" dirty="0">
                <a:solidFill>
                  <a:schemeClr val="tx1"/>
                </a:solidFill>
                <a:cs typeface="Arial"/>
              </a:rPr>
              <a:t>are</a:t>
            </a:r>
            <a:r>
              <a:rPr lang="en-GB" sz="788" kern="0" spc="-33" dirty="0">
                <a:solidFill>
                  <a:schemeClr val="tx1"/>
                </a:solidFill>
                <a:cs typeface="Arial"/>
              </a:rPr>
              <a:t> </a:t>
            </a:r>
            <a:r>
              <a:rPr lang="en-GB" sz="788" kern="0" dirty="0">
                <a:solidFill>
                  <a:schemeClr val="tx1"/>
                </a:solidFill>
                <a:cs typeface="Arial"/>
              </a:rPr>
              <a:t>a</a:t>
            </a:r>
            <a:r>
              <a:rPr lang="en-GB" sz="788" kern="0" spc="-33" dirty="0">
                <a:solidFill>
                  <a:schemeClr val="tx1"/>
                </a:solidFill>
                <a:cs typeface="Arial"/>
              </a:rPr>
              <a:t> </a:t>
            </a:r>
            <a:r>
              <a:rPr lang="en-GB" sz="788" kern="0" dirty="0">
                <a:solidFill>
                  <a:schemeClr val="tx1"/>
                </a:solidFill>
                <a:cs typeface="Arial"/>
              </a:rPr>
              <a:t>sales</a:t>
            </a:r>
            <a:r>
              <a:rPr lang="en-GB" sz="788" kern="0" spc="-33" dirty="0">
                <a:solidFill>
                  <a:schemeClr val="tx1"/>
                </a:solidFill>
                <a:cs typeface="Arial"/>
              </a:rPr>
              <a:t> </a:t>
            </a:r>
            <a:r>
              <a:rPr lang="en-GB" sz="788" kern="0" dirty="0">
                <a:solidFill>
                  <a:schemeClr val="tx1"/>
                </a:solidFill>
                <a:cs typeface="Arial"/>
              </a:rPr>
              <a:t>and</a:t>
            </a:r>
            <a:r>
              <a:rPr lang="en-GB" sz="788" kern="0" spc="-37" dirty="0">
                <a:solidFill>
                  <a:schemeClr val="tx1"/>
                </a:solidFill>
                <a:cs typeface="Arial"/>
              </a:rPr>
              <a:t> </a:t>
            </a:r>
            <a:r>
              <a:rPr lang="en-GB" sz="788" kern="0" spc="-6" dirty="0">
                <a:solidFill>
                  <a:schemeClr val="tx1"/>
                </a:solidFill>
                <a:cs typeface="Arial"/>
              </a:rPr>
              <a:t>marketing</a:t>
            </a:r>
            <a:r>
              <a:rPr lang="en-GB" sz="788" kern="0" spc="-33" dirty="0">
                <a:solidFill>
                  <a:schemeClr val="tx1"/>
                </a:solidFill>
                <a:cs typeface="Arial"/>
              </a:rPr>
              <a:t> </a:t>
            </a:r>
            <a:r>
              <a:rPr lang="en-GB" sz="788" kern="0" dirty="0">
                <a:solidFill>
                  <a:schemeClr val="tx1"/>
                </a:solidFill>
                <a:cs typeface="Arial"/>
              </a:rPr>
              <a:t>company</a:t>
            </a:r>
            <a:r>
              <a:rPr lang="en-GB" sz="788" kern="0" spc="-33" dirty="0">
                <a:solidFill>
                  <a:schemeClr val="tx1"/>
                </a:solidFill>
                <a:cs typeface="Arial"/>
              </a:rPr>
              <a:t> </a:t>
            </a:r>
            <a:r>
              <a:rPr lang="en-GB" sz="788" kern="0" spc="-6" dirty="0">
                <a:solidFill>
                  <a:schemeClr val="tx1"/>
                </a:solidFill>
                <a:cs typeface="Arial"/>
              </a:rPr>
              <a:t>dedicated</a:t>
            </a:r>
            <a:r>
              <a:rPr lang="en-GB" sz="788" kern="0" spc="-33" dirty="0">
                <a:solidFill>
                  <a:schemeClr val="tx1"/>
                </a:solidFill>
                <a:cs typeface="Arial"/>
              </a:rPr>
              <a:t> </a:t>
            </a:r>
            <a:r>
              <a:rPr lang="en-GB" sz="788" kern="0" spc="-15" dirty="0">
                <a:solidFill>
                  <a:schemeClr val="tx1"/>
                </a:solidFill>
                <a:cs typeface="Arial"/>
              </a:rPr>
              <a:t>to </a:t>
            </a:r>
            <a:r>
              <a:rPr lang="en-GB" sz="788" kern="0" spc="-6" dirty="0">
                <a:solidFill>
                  <a:schemeClr val="tx1"/>
                </a:solidFill>
                <a:cs typeface="Arial"/>
              </a:rPr>
              <a:t>providing</a:t>
            </a:r>
            <a:r>
              <a:rPr lang="en-GB" sz="788" kern="0" spc="-37" dirty="0">
                <a:solidFill>
                  <a:schemeClr val="tx1"/>
                </a:solidFill>
                <a:cs typeface="Arial"/>
              </a:rPr>
              <a:t> </a:t>
            </a:r>
            <a:r>
              <a:rPr lang="en-GB" sz="788" kern="0" spc="-6" dirty="0">
                <a:solidFill>
                  <a:schemeClr val="tx1"/>
                </a:solidFill>
                <a:cs typeface="Arial"/>
              </a:rPr>
              <a:t>excellence</a:t>
            </a:r>
            <a:r>
              <a:rPr lang="en-GB" sz="788" kern="0" spc="-30" dirty="0">
                <a:solidFill>
                  <a:schemeClr val="tx1"/>
                </a:solidFill>
                <a:cs typeface="Arial"/>
              </a:rPr>
              <a:t> </a:t>
            </a:r>
            <a:r>
              <a:rPr lang="en-GB" sz="788" kern="0" dirty="0">
                <a:solidFill>
                  <a:schemeClr val="tx1"/>
                </a:solidFill>
                <a:cs typeface="Arial"/>
              </a:rPr>
              <a:t>in</a:t>
            </a:r>
            <a:r>
              <a:rPr lang="en-GB" sz="788" kern="0" spc="-30" dirty="0">
                <a:solidFill>
                  <a:schemeClr val="tx1"/>
                </a:solidFill>
                <a:cs typeface="Arial"/>
              </a:rPr>
              <a:t> </a:t>
            </a:r>
            <a:r>
              <a:rPr lang="en-GB" sz="788" kern="0" dirty="0">
                <a:solidFill>
                  <a:schemeClr val="tx1"/>
                </a:solidFill>
                <a:cs typeface="Arial"/>
              </a:rPr>
              <a:t>risk</a:t>
            </a:r>
            <a:r>
              <a:rPr lang="en-GB" sz="788" kern="0" spc="-27" dirty="0">
                <a:solidFill>
                  <a:schemeClr val="tx1"/>
                </a:solidFill>
                <a:cs typeface="Arial"/>
              </a:rPr>
              <a:t> </a:t>
            </a:r>
            <a:r>
              <a:rPr lang="en-GB" sz="788" kern="0" spc="-6" dirty="0">
                <a:solidFill>
                  <a:schemeClr val="tx1"/>
                </a:solidFill>
                <a:cs typeface="Arial"/>
              </a:rPr>
              <a:t>management</a:t>
            </a:r>
            <a:r>
              <a:rPr lang="en-GB" sz="788" kern="0" spc="-30" dirty="0">
                <a:solidFill>
                  <a:schemeClr val="tx1"/>
                </a:solidFill>
                <a:cs typeface="Arial"/>
              </a:rPr>
              <a:t> </a:t>
            </a:r>
            <a:r>
              <a:rPr lang="en-GB" sz="788" kern="0" dirty="0">
                <a:solidFill>
                  <a:schemeClr val="tx1"/>
                </a:solidFill>
                <a:cs typeface="Arial"/>
              </a:rPr>
              <a:t>services</a:t>
            </a:r>
            <a:r>
              <a:rPr lang="en-GB" sz="788" kern="0" spc="-30" dirty="0">
                <a:solidFill>
                  <a:schemeClr val="tx1"/>
                </a:solidFill>
                <a:cs typeface="Arial"/>
              </a:rPr>
              <a:t> </a:t>
            </a:r>
            <a:r>
              <a:rPr lang="en-GB" sz="788" kern="0" dirty="0">
                <a:solidFill>
                  <a:schemeClr val="tx1"/>
                </a:solidFill>
                <a:cs typeface="Arial"/>
              </a:rPr>
              <a:t>to</a:t>
            </a:r>
            <a:r>
              <a:rPr lang="en-GB" sz="788" kern="0" spc="-27" dirty="0">
                <a:solidFill>
                  <a:schemeClr val="tx1"/>
                </a:solidFill>
                <a:cs typeface="Arial"/>
              </a:rPr>
              <a:t> </a:t>
            </a:r>
            <a:r>
              <a:rPr lang="en-GB" sz="788" kern="0" spc="-15" dirty="0">
                <a:solidFill>
                  <a:schemeClr val="tx1"/>
                </a:solidFill>
                <a:cs typeface="Arial"/>
              </a:rPr>
              <a:t>our </a:t>
            </a:r>
            <a:r>
              <a:rPr lang="en-GB" sz="788" kern="0" spc="-6" dirty="0">
                <a:solidFill>
                  <a:schemeClr val="tx1"/>
                </a:solidFill>
                <a:cs typeface="Arial"/>
              </a:rPr>
              <a:t>clients.</a:t>
            </a:r>
            <a:endParaRPr lang="en-GB" sz="788" kern="0" dirty="0">
              <a:solidFill>
                <a:schemeClr val="tx1"/>
              </a:solidFill>
              <a:cs typeface="Arial"/>
            </a:endParaRPr>
          </a:p>
          <a:p>
            <a:pPr marL="213122" marR="11552" lvl="0" indent="-205979" defTabSz="685800">
              <a:spcAft>
                <a:spcPts val="225"/>
              </a:spcAft>
              <a:buClr>
                <a:schemeClr val="accent1"/>
              </a:buClr>
              <a:buFont typeface="+mj-lt"/>
              <a:buAutoNum type="arabicPeriod"/>
              <a:tabLst>
                <a:tab pos="121676" algn="l"/>
              </a:tabLst>
              <a:defRPr/>
            </a:pPr>
            <a:r>
              <a:rPr lang="en-GB" sz="788" kern="0" dirty="0">
                <a:solidFill>
                  <a:schemeClr val="tx1"/>
                </a:solidFill>
                <a:cs typeface="Arial"/>
              </a:rPr>
              <a:t>We</a:t>
            </a:r>
            <a:r>
              <a:rPr lang="en-GB" sz="788" kern="0" spc="-30" dirty="0">
                <a:solidFill>
                  <a:schemeClr val="tx1"/>
                </a:solidFill>
                <a:cs typeface="Arial"/>
              </a:rPr>
              <a:t> </a:t>
            </a:r>
            <a:r>
              <a:rPr lang="en-GB" sz="788" kern="0" dirty="0">
                <a:solidFill>
                  <a:schemeClr val="tx1"/>
                </a:solidFill>
                <a:cs typeface="Arial"/>
              </a:rPr>
              <a:t>support</a:t>
            </a:r>
            <a:r>
              <a:rPr lang="en-GB" sz="788" kern="0" spc="-30" dirty="0">
                <a:solidFill>
                  <a:schemeClr val="tx1"/>
                </a:solidFill>
                <a:cs typeface="Arial"/>
              </a:rPr>
              <a:t> </a:t>
            </a:r>
            <a:r>
              <a:rPr lang="en-GB" sz="788" kern="0" dirty="0">
                <a:solidFill>
                  <a:schemeClr val="tx1"/>
                </a:solidFill>
                <a:cs typeface="Arial"/>
              </a:rPr>
              <a:t>one</a:t>
            </a:r>
            <a:r>
              <a:rPr lang="en-GB" sz="788" kern="0" spc="-30" dirty="0">
                <a:solidFill>
                  <a:schemeClr val="tx1"/>
                </a:solidFill>
                <a:cs typeface="Arial"/>
              </a:rPr>
              <a:t> </a:t>
            </a:r>
            <a:r>
              <a:rPr lang="en-GB" sz="788" kern="0" spc="-15" dirty="0">
                <a:solidFill>
                  <a:schemeClr val="tx1"/>
                </a:solidFill>
                <a:cs typeface="Arial"/>
              </a:rPr>
              <a:t>another.</a:t>
            </a:r>
            <a:r>
              <a:rPr lang="en-GB" sz="788" kern="0" spc="-30" dirty="0">
                <a:solidFill>
                  <a:schemeClr val="tx1"/>
                </a:solidFill>
                <a:cs typeface="Arial"/>
              </a:rPr>
              <a:t> </a:t>
            </a:r>
            <a:r>
              <a:rPr lang="en-GB" sz="788" kern="0" dirty="0">
                <a:solidFill>
                  <a:schemeClr val="tx1"/>
                </a:solidFill>
                <a:cs typeface="Arial"/>
              </a:rPr>
              <a:t>We</a:t>
            </a:r>
            <a:r>
              <a:rPr lang="en-GB" sz="788" kern="0" spc="-27" dirty="0">
                <a:solidFill>
                  <a:schemeClr val="tx1"/>
                </a:solidFill>
                <a:cs typeface="Arial"/>
              </a:rPr>
              <a:t> </a:t>
            </a:r>
            <a:r>
              <a:rPr lang="en-GB" sz="788" kern="0" spc="-6" dirty="0">
                <a:solidFill>
                  <a:schemeClr val="tx1"/>
                </a:solidFill>
                <a:cs typeface="Arial"/>
              </a:rPr>
              <a:t>believe</a:t>
            </a:r>
            <a:r>
              <a:rPr lang="en-GB" sz="788" kern="0" spc="-30" dirty="0">
                <a:solidFill>
                  <a:schemeClr val="tx1"/>
                </a:solidFill>
                <a:cs typeface="Arial"/>
              </a:rPr>
              <a:t> </a:t>
            </a:r>
            <a:r>
              <a:rPr lang="en-GB" sz="788" kern="0" dirty="0">
                <a:solidFill>
                  <a:schemeClr val="tx1"/>
                </a:solidFill>
                <a:cs typeface="Arial"/>
              </a:rPr>
              <a:t>in</a:t>
            </a:r>
            <a:r>
              <a:rPr lang="en-GB" sz="788" kern="0" spc="-30" dirty="0">
                <a:solidFill>
                  <a:schemeClr val="tx1"/>
                </a:solidFill>
                <a:cs typeface="Arial"/>
              </a:rPr>
              <a:t> </a:t>
            </a:r>
            <a:r>
              <a:rPr lang="en-GB" sz="788" kern="0" dirty="0">
                <a:solidFill>
                  <a:schemeClr val="tx1"/>
                </a:solidFill>
                <a:cs typeface="Arial"/>
              </a:rPr>
              <a:t>one</a:t>
            </a:r>
            <a:r>
              <a:rPr lang="en-GB" sz="788" kern="0" spc="-30" dirty="0">
                <a:solidFill>
                  <a:schemeClr val="tx1"/>
                </a:solidFill>
                <a:cs typeface="Arial"/>
              </a:rPr>
              <a:t> </a:t>
            </a:r>
            <a:r>
              <a:rPr lang="en-GB" sz="788" kern="0" spc="-15" dirty="0">
                <a:solidFill>
                  <a:schemeClr val="tx1"/>
                </a:solidFill>
                <a:cs typeface="Arial"/>
              </a:rPr>
              <a:t>another.</a:t>
            </a:r>
            <a:r>
              <a:rPr lang="en-GB" sz="788" kern="0" spc="-27" dirty="0">
                <a:solidFill>
                  <a:schemeClr val="tx1"/>
                </a:solidFill>
                <a:cs typeface="Arial"/>
              </a:rPr>
              <a:t> </a:t>
            </a:r>
            <a:r>
              <a:rPr lang="en-GB" sz="788" kern="0" spc="-15" dirty="0">
                <a:solidFill>
                  <a:schemeClr val="tx1"/>
                </a:solidFill>
                <a:cs typeface="Arial"/>
              </a:rPr>
              <a:t>We </a:t>
            </a:r>
            <a:r>
              <a:rPr lang="en-GB" sz="788" kern="0" spc="-6" dirty="0">
                <a:solidFill>
                  <a:schemeClr val="tx1"/>
                </a:solidFill>
                <a:cs typeface="Arial"/>
              </a:rPr>
              <a:t>acknowledge</a:t>
            </a:r>
            <a:r>
              <a:rPr lang="en-GB" sz="788" kern="0" spc="-37" dirty="0">
                <a:solidFill>
                  <a:schemeClr val="tx1"/>
                </a:solidFill>
                <a:cs typeface="Arial"/>
              </a:rPr>
              <a:t> </a:t>
            </a:r>
            <a:r>
              <a:rPr lang="en-GB" sz="788" kern="0" dirty="0">
                <a:solidFill>
                  <a:schemeClr val="tx1"/>
                </a:solidFill>
                <a:cs typeface="Arial"/>
              </a:rPr>
              <a:t>and</a:t>
            </a:r>
            <a:r>
              <a:rPr lang="en-GB" sz="788" kern="0" spc="-30" dirty="0">
                <a:solidFill>
                  <a:schemeClr val="tx1"/>
                </a:solidFill>
                <a:cs typeface="Arial"/>
              </a:rPr>
              <a:t> </a:t>
            </a:r>
            <a:r>
              <a:rPr lang="en-GB" sz="788" kern="0" dirty="0">
                <a:solidFill>
                  <a:schemeClr val="tx1"/>
                </a:solidFill>
                <a:cs typeface="Arial"/>
              </a:rPr>
              <a:t>respect</a:t>
            </a:r>
            <a:r>
              <a:rPr lang="en-GB" sz="788" kern="0" spc="-27" dirty="0">
                <a:solidFill>
                  <a:schemeClr val="tx1"/>
                </a:solidFill>
                <a:cs typeface="Arial"/>
              </a:rPr>
              <a:t> </a:t>
            </a:r>
            <a:r>
              <a:rPr lang="en-GB" sz="788" kern="0" dirty="0">
                <a:solidFill>
                  <a:schemeClr val="tx1"/>
                </a:solidFill>
                <a:cs typeface="Arial"/>
              </a:rPr>
              <a:t>the</a:t>
            </a:r>
            <a:r>
              <a:rPr lang="en-GB" sz="788" kern="0" spc="-30" dirty="0">
                <a:solidFill>
                  <a:schemeClr val="tx1"/>
                </a:solidFill>
                <a:cs typeface="Arial"/>
              </a:rPr>
              <a:t> </a:t>
            </a:r>
            <a:r>
              <a:rPr lang="en-GB" sz="788" kern="0" dirty="0">
                <a:solidFill>
                  <a:schemeClr val="tx1"/>
                </a:solidFill>
                <a:cs typeface="Arial"/>
              </a:rPr>
              <a:t>ability</a:t>
            </a:r>
            <a:r>
              <a:rPr lang="en-GB" sz="788" kern="0" spc="-27" dirty="0">
                <a:solidFill>
                  <a:schemeClr val="tx1"/>
                </a:solidFill>
                <a:cs typeface="Arial"/>
              </a:rPr>
              <a:t> </a:t>
            </a:r>
            <a:r>
              <a:rPr lang="en-GB" sz="788" kern="0" dirty="0">
                <a:solidFill>
                  <a:schemeClr val="tx1"/>
                </a:solidFill>
                <a:cs typeface="Arial"/>
              </a:rPr>
              <a:t>of</a:t>
            </a:r>
            <a:r>
              <a:rPr lang="en-GB" sz="788" kern="0" spc="-30" dirty="0">
                <a:solidFill>
                  <a:schemeClr val="tx1"/>
                </a:solidFill>
                <a:cs typeface="Arial"/>
              </a:rPr>
              <a:t> </a:t>
            </a:r>
            <a:r>
              <a:rPr lang="en-GB" sz="788" kern="0" dirty="0">
                <a:solidFill>
                  <a:schemeClr val="tx1"/>
                </a:solidFill>
                <a:cs typeface="Arial"/>
              </a:rPr>
              <a:t>one</a:t>
            </a:r>
            <a:r>
              <a:rPr lang="en-GB" sz="788" kern="0" spc="-27" dirty="0">
                <a:solidFill>
                  <a:schemeClr val="tx1"/>
                </a:solidFill>
                <a:cs typeface="Arial"/>
              </a:rPr>
              <a:t> </a:t>
            </a:r>
            <a:r>
              <a:rPr lang="en-GB" sz="788" kern="0" spc="-6" dirty="0">
                <a:solidFill>
                  <a:schemeClr val="tx1"/>
                </a:solidFill>
                <a:cs typeface="Arial"/>
              </a:rPr>
              <a:t>another.</a:t>
            </a:r>
            <a:endParaRPr lang="en-GB" sz="788"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kern="0" dirty="0">
                <a:solidFill>
                  <a:schemeClr val="tx1"/>
                </a:solidFill>
                <a:cs typeface="Arial"/>
              </a:rPr>
              <a:t>We</a:t>
            </a:r>
            <a:r>
              <a:rPr lang="en-GB" sz="788" kern="0" spc="-43" dirty="0">
                <a:solidFill>
                  <a:schemeClr val="tx1"/>
                </a:solidFill>
                <a:cs typeface="Arial"/>
              </a:rPr>
              <a:t> </a:t>
            </a:r>
            <a:r>
              <a:rPr lang="en-GB" sz="788" kern="0" dirty="0">
                <a:solidFill>
                  <a:schemeClr val="tx1"/>
                </a:solidFill>
                <a:cs typeface="Arial"/>
              </a:rPr>
              <a:t>push</a:t>
            </a:r>
            <a:r>
              <a:rPr lang="en-GB" sz="788" kern="0" spc="-33" dirty="0">
                <a:solidFill>
                  <a:schemeClr val="tx1"/>
                </a:solidFill>
                <a:cs typeface="Arial"/>
              </a:rPr>
              <a:t> </a:t>
            </a:r>
            <a:r>
              <a:rPr lang="en-GB" sz="788" kern="0" dirty="0">
                <a:solidFill>
                  <a:schemeClr val="tx1"/>
                </a:solidFill>
                <a:cs typeface="Arial"/>
              </a:rPr>
              <a:t>for</a:t>
            </a:r>
            <a:r>
              <a:rPr lang="en-GB" sz="788" kern="0" spc="-33" dirty="0">
                <a:solidFill>
                  <a:schemeClr val="tx1"/>
                </a:solidFill>
                <a:cs typeface="Arial"/>
              </a:rPr>
              <a:t> </a:t>
            </a:r>
            <a:r>
              <a:rPr lang="en-GB" sz="788" kern="0" spc="-6" dirty="0">
                <a:solidFill>
                  <a:schemeClr val="tx1"/>
                </a:solidFill>
                <a:cs typeface="Arial"/>
              </a:rPr>
              <a:t>professional</a:t>
            </a:r>
            <a:r>
              <a:rPr lang="en-GB" sz="788" kern="0" spc="-33" dirty="0">
                <a:solidFill>
                  <a:schemeClr val="tx1"/>
                </a:solidFill>
                <a:cs typeface="Arial"/>
              </a:rPr>
              <a:t> </a:t>
            </a:r>
            <a:r>
              <a:rPr lang="en-GB" sz="788" kern="0" spc="-6" dirty="0">
                <a:solidFill>
                  <a:schemeClr val="tx1"/>
                </a:solidFill>
                <a:cs typeface="Arial"/>
              </a:rPr>
              <a:t>excellence.</a:t>
            </a:r>
            <a:endParaRPr lang="en-GB" sz="788"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kern="0" dirty="0">
                <a:solidFill>
                  <a:schemeClr val="tx1"/>
                </a:solidFill>
                <a:cs typeface="Arial"/>
              </a:rPr>
              <a:t>We</a:t>
            </a:r>
            <a:r>
              <a:rPr lang="en-GB" sz="788" kern="0" spc="-33" dirty="0">
                <a:solidFill>
                  <a:schemeClr val="tx1"/>
                </a:solidFill>
                <a:cs typeface="Arial"/>
              </a:rPr>
              <a:t> </a:t>
            </a:r>
            <a:r>
              <a:rPr lang="en-GB" sz="788" kern="0" dirty="0">
                <a:solidFill>
                  <a:schemeClr val="tx1"/>
                </a:solidFill>
                <a:cs typeface="Arial"/>
              </a:rPr>
              <a:t>can</a:t>
            </a:r>
            <a:r>
              <a:rPr lang="en-GB" sz="788" kern="0" spc="-27" dirty="0">
                <a:solidFill>
                  <a:schemeClr val="tx1"/>
                </a:solidFill>
                <a:cs typeface="Arial"/>
              </a:rPr>
              <a:t> </a:t>
            </a:r>
            <a:r>
              <a:rPr lang="en-GB" sz="788" kern="0" dirty="0">
                <a:solidFill>
                  <a:schemeClr val="tx1"/>
                </a:solidFill>
                <a:cs typeface="Arial"/>
              </a:rPr>
              <a:t>all</a:t>
            </a:r>
            <a:r>
              <a:rPr lang="en-GB" sz="788" kern="0" spc="-27" dirty="0">
                <a:solidFill>
                  <a:schemeClr val="tx1"/>
                </a:solidFill>
                <a:cs typeface="Arial"/>
              </a:rPr>
              <a:t> </a:t>
            </a:r>
            <a:r>
              <a:rPr lang="en-GB" sz="788" kern="0" spc="-6" dirty="0">
                <a:solidFill>
                  <a:schemeClr val="tx1"/>
                </a:solidFill>
                <a:cs typeface="Arial"/>
              </a:rPr>
              <a:t>improve</a:t>
            </a:r>
            <a:r>
              <a:rPr lang="en-GB" sz="788" kern="0" spc="-24" dirty="0">
                <a:solidFill>
                  <a:schemeClr val="tx1"/>
                </a:solidFill>
                <a:cs typeface="Arial"/>
              </a:rPr>
              <a:t> </a:t>
            </a:r>
            <a:r>
              <a:rPr lang="en-GB" sz="788" kern="0" dirty="0">
                <a:solidFill>
                  <a:schemeClr val="tx1"/>
                </a:solidFill>
                <a:cs typeface="Arial"/>
              </a:rPr>
              <a:t>and</a:t>
            </a:r>
            <a:r>
              <a:rPr lang="en-GB" sz="788" kern="0" spc="-27" dirty="0">
                <a:solidFill>
                  <a:schemeClr val="tx1"/>
                </a:solidFill>
                <a:cs typeface="Arial"/>
              </a:rPr>
              <a:t> </a:t>
            </a:r>
            <a:r>
              <a:rPr lang="en-GB" sz="788" kern="0" dirty="0">
                <a:solidFill>
                  <a:schemeClr val="tx1"/>
                </a:solidFill>
                <a:cs typeface="Arial"/>
              </a:rPr>
              <a:t>learn</a:t>
            </a:r>
            <a:r>
              <a:rPr lang="en-GB" sz="788" kern="0" spc="-27" dirty="0">
                <a:solidFill>
                  <a:schemeClr val="tx1"/>
                </a:solidFill>
                <a:cs typeface="Arial"/>
              </a:rPr>
              <a:t> </a:t>
            </a:r>
            <a:r>
              <a:rPr lang="en-GB" sz="788" kern="0" dirty="0">
                <a:solidFill>
                  <a:schemeClr val="tx1"/>
                </a:solidFill>
                <a:cs typeface="Arial"/>
              </a:rPr>
              <a:t>from</a:t>
            </a:r>
            <a:r>
              <a:rPr lang="en-GB" sz="788" kern="0" spc="-27" dirty="0">
                <a:solidFill>
                  <a:schemeClr val="tx1"/>
                </a:solidFill>
                <a:cs typeface="Arial"/>
              </a:rPr>
              <a:t> </a:t>
            </a:r>
            <a:r>
              <a:rPr lang="en-GB" sz="788" kern="0" dirty="0">
                <a:solidFill>
                  <a:schemeClr val="tx1"/>
                </a:solidFill>
                <a:cs typeface="Arial"/>
              </a:rPr>
              <a:t>one</a:t>
            </a:r>
            <a:r>
              <a:rPr lang="en-GB" sz="788" kern="0" spc="-24" dirty="0">
                <a:solidFill>
                  <a:schemeClr val="tx1"/>
                </a:solidFill>
                <a:cs typeface="Arial"/>
              </a:rPr>
              <a:t> </a:t>
            </a:r>
            <a:r>
              <a:rPr lang="en-GB" sz="788" kern="0" spc="-6" dirty="0">
                <a:solidFill>
                  <a:schemeClr val="tx1"/>
                </a:solidFill>
                <a:cs typeface="Arial"/>
              </a:rPr>
              <a:t>another.</a:t>
            </a:r>
          </a:p>
          <a:p>
            <a:pPr marL="213122" lvl="0" indent="-205979" defTabSz="685800">
              <a:spcAft>
                <a:spcPts val="225"/>
              </a:spcAft>
              <a:buClr>
                <a:schemeClr val="accent1"/>
              </a:buClr>
              <a:buFont typeface="+mj-lt"/>
              <a:buAutoNum type="arabicPeriod"/>
              <a:tabLst>
                <a:tab pos="121676" algn="l"/>
              </a:tabLst>
              <a:defRPr/>
            </a:pPr>
            <a:r>
              <a:rPr lang="en-GB" sz="788" kern="0" spc="-6" dirty="0">
                <a:solidFill>
                  <a:schemeClr val="tx1"/>
                </a:solidFill>
                <a:cs typeface="Arial"/>
              </a:rPr>
              <a:t>There are no second-class citizens – everyone is important and everyone’s job is</a:t>
            </a:r>
            <a:r>
              <a:rPr lang="en-GB" sz="788" kern="0" spc="-6" baseline="0" dirty="0">
                <a:solidFill>
                  <a:schemeClr val="tx1"/>
                </a:solidFill>
                <a:cs typeface="Arial"/>
              </a:rPr>
              <a:t> important.</a:t>
            </a:r>
            <a:endParaRPr lang="en-GB" sz="788"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kern="0" spc="-18" dirty="0">
                <a:solidFill>
                  <a:schemeClr val="tx1"/>
                </a:solidFill>
                <a:cs typeface="Arial"/>
              </a:rPr>
              <a:t>We’re</a:t>
            </a:r>
            <a:r>
              <a:rPr lang="en-GB" sz="788" kern="0" spc="-30" dirty="0">
                <a:solidFill>
                  <a:schemeClr val="tx1"/>
                </a:solidFill>
                <a:cs typeface="Arial"/>
              </a:rPr>
              <a:t> </a:t>
            </a:r>
            <a:r>
              <a:rPr lang="en-GB" sz="788" kern="0" dirty="0">
                <a:solidFill>
                  <a:schemeClr val="tx1"/>
                </a:solidFill>
                <a:cs typeface="Arial"/>
              </a:rPr>
              <a:t>an</a:t>
            </a:r>
            <a:r>
              <a:rPr lang="en-GB" sz="788" kern="0" spc="-30" dirty="0">
                <a:solidFill>
                  <a:schemeClr val="tx1"/>
                </a:solidFill>
                <a:cs typeface="Arial"/>
              </a:rPr>
              <a:t> </a:t>
            </a:r>
            <a:r>
              <a:rPr lang="en-GB" sz="788" kern="0" dirty="0">
                <a:solidFill>
                  <a:schemeClr val="tx1"/>
                </a:solidFill>
                <a:cs typeface="Arial"/>
              </a:rPr>
              <a:t>open</a:t>
            </a:r>
            <a:r>
              <a:rPr lang="en-GB" sz="788" kern="0" spc="-27" dirty="0">
                <a:solidFill>
                  <a:schemeClr val="tx1"/>
                </a:solidFill>
                <a:cs typeface="Arial"/>
              </a:rPr>
              <a:t> </a:t>
            </a:r>
            <a:r>
              <a:rPr lang="en-GB" sz="788" kern="0" spc="-6" dirty="0">
                <a:solidFill>
                  <a:schemeClr val="tx1"/>
                </a:solidFill>
                <a:cs typeface="Arial"/>
              </a:rPr>
              <a:t>society.</a:t>
            </a:r>
            <a:endParaRPr lang="en-GB" sz="788"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kern="0" spc="-6" dirty="0">
                <a:solidFill>
                  <a:schemeClr val="tx1"/>
                </a:solidFill>
                <a:cs typeface="Arial"/>
              </a:rPr>
              <a:t>Empathy</a:t>
            </a:r>
            <a:r>
              <a:rPr lang="en-GB" sz="788" kern="0" spc="-37" dirty="0">
                <a:solidFill>
                  <a:schemeClr val="tx1"/>
                </a:solidFill>
                <a:cs typeface="Arial"/>
              </a:rPr>
              <a:t> </a:t>
            </a:r>
            <a:r>
              <a:rPr lang="en-GB" sz="788" kern="0" dirty="0">
                <a:solidFill>
                  <a:schemeClr val="tx1"/>
                </a:solidFill>
                <a:cs typeface="Arial"/>
              </a:rPr>
              <a:t>for</a:t>
            </a:r>
            <a:r>
              <a:rPr lang="en-GB" sz="788" kern="0" spc="-27" dirty="0">
                <a:solidFill>
                  <a:schemeClr val="tx1"/>
                </a:solidFill>
                <a:cs typeface="Arial"/>
              </a:rPr>
              <a:t> </a:t>
            </a:r>
            <a:r>
              <a:rPr lang="en-GB" sz="788" kern="0" dirty="0">
                <a:solidFill>
                  <a:schemeClr val="tx1"/>
                </a:solidFill>
                <a:cs typeface="Arial"/>
              </a:rPr>
              <a:t>the</a:t>
            </a:r>
            <a:r>
              <a:rPr lang="en-GB" sz="788" kern="0" spc="-27" dirty="0">
                <a:solidFill>
                  <a:schemeClr val="tx1"/>
                </a:solidFill>
                <a:cs typeface="Arial"/>
              </a:rPr>
              <a:t> </a:t>
            </a:r>
            <a:r>
              <a:rPr lang="en-GB" sz="788" kern="0" dirty="0">
                <a:solidFill>
                  <a:schemeClr val="tx1"/>
                </a:solidFill>
                <a:cs typeface="Arial"/>
              </a:rPr>
              <a:t>other</a:t>
            </a:r>
            <a:r>
              <a:rPr lang="en-GB" sz="788" kern="0" spc="-27" dirty="0">
                <a:solidFill>
                  <a:schemeClr val="tx1"/>
                </a:solidFill>
                <a:cs typeface="Arial"/>
              </a:rPr>
              <a:t> </a:t>
            </a:r>
            <a:r>
              <a:rPr lang="en-GB" sz="788" kern="0" dirty="0">
                <a:solidFill>
                  <a:schemeClr val="tx1"/>
                </a:solidFill>
                <a:cs typeface="Arial"/>
              </a:rPr>
              <a:t>person</a:t>
            </a:r>
            <a:r>
              <a:rPr lang="en-GB" sz="788" kern="0" spc="-27" dirty="0">
                <a:solidFill>
                  <a:schemeClr val="tx1"/>
                </a:solidFill>
                <a:cs typeface="Arial"/>
              </a:rPr>
              <a:t> </a:t>
            </a:r>
            <a:r>
              <a:rPr lang="en-GB" sz="788" kern="0" dirty="0">
                <a:solidFill>
                  <a:schemeClr val="tx1"/>
                </a:solidFill>
                <a:cs typeface="Arial"/>
              </a:rPr>
              <a:t>is</a:t>
            </a:r>
            <a:r>
              <a:rPr lang="en-GB" sz="788" kern="0" spc="-27" dirty="0">
                <a:solidFill>
                  <a:schemeClr val="tx1"/>
                </a:solidFill>
                <a:cs typeface="Arial"/>
              </a:rPr>
              <a:t> </a:t>
            </a:r>
            <a:r>
              <a:rPr lang="en-GB" sz="788" kern="0" dirty="0">
                <a:solidFill>
                  <a:schemeClr val="tx1"/>
                </a:solidFill>
                <a:cs typeface="Arial"/>
              </a:rPr>
              <a:t>not</a:t>
            </a:r>
            <a:r>
              <a:rPr lang="en-GB" sz="788" kern="0" spc="-27" dirty="0">
                <a:solidFill>
                  <a:schemeClr val="tx1"/>
                </a:solidFill>
                <a:cs typeface="Arial"/>
              </a:rPr>
              <a:t> </a:t>
            </a:r>
            <a:r>
              <a:rPr lang="en-GB" sz="788" kern="0" dirty="0">
                <a:solidFill>
                  <a:schemeClr val="tx1"/>
                </a:solidFill>
                <a:cs typeface="Arial"/>
              </a:rPr>
              <a:t>a</a:t>
            </a:r>
            <a:r>
              <a:rPr lang="en-GB" sz="788" kern="0" spc="-27" dirty="0">
                <a:solidFill>
                  <a:schemeClr val="tx1"/>
                </a:solidFill>
                <a:cs typeface="Arial"/>
              </a:rPr>
              <a:t> </a:t>
            </a:r>
            <a:r>
              <a:rPr lang="en-GB" sz="788" kern="0" spc="-6" dirty="0">
                <a:solidFill>
                  <a:schemeClr val="tx1"/>
                </a:solidFill>
                <a:cs typeface="Arial"/>
              </a:rPr>
              <a:t>weakness.</a:t>
            </a:r>
            <a:endParaRPr lang="en-GB" sz="788" kern="0" dirty="0">
              <a:solidFill>
                <a:schemeClr val="tx1"/>
              </a:solidFill>
              <a:cs typeface="Arial"/>
            </a:endParaRPr>
          </a:p>
          <a:p>
            <a:pPr marL="213122" marR="409307" lvl="0" indent="-205979" defTabSz="685800">
              <a:spcAft>
                <a:spcPts val="225"/>
              </a:spcAft>
              <a:buClr>
                <a:schemeClr val="accent1"/>
              </a:buClr>
              <a:buFont typeface="+mj-lt"/>
              <a:buAutoNum type="arabicPeriod"/>
              <a:tabLst>
                <a:tab pos="121676" algn="l"/>
              </a:tabLst>
              <a:defRPr/>
            </a:pPr>
            <a:r>
              <a:rPr lang="en-GB" sz="788" kern="0" dirty="0">
                <a:solidFill>
                  <a:schemeClr val="tx1"/>
                </a:solidFill>
                <a:cs typeface="Arial"/>
              </a:rPr>
              <a:t>Suspicion</a:t>
            </a:r>
            <a:r>
              <a:rPr lang="en-GB" sz="788" kern="0" spc="-49" dirty="0">
                <a:solidFill>
                  <a:schemeClr val="tx1"/>
                </a:solidFill>
                <a:cs typeface="Arial"/>
              </a:rPr>
              <a:t> </a:t>
            </a:r>
            <a:r>
              <a:rPr lang="en-GB" sz="788" kern="0" dirty="0">
                <a:solidFill>
                  <a:schemeClr val="tx1"/>
                </a:solidFill>
                <a:cs typeface="Arial"/>
              </a:rPr>
              <a:t>breeds</a:t>
            </a:r>
            <a:r>
              <a:rPr lang="en-GB" sz="788" kern="0" spc="-43" dirty="0">
                <a:solidFill>
                  <a:schemeClr val="tx1"/>
                </a:solidFill>
                <a:cs typeface="Arial"/>
              </a:rPr>
              <a:t> </a:t>
            </a:r>
            <a:r>
              <a:rPr lang="en-GB" sz="788" kern="0" dirty="0">
                <a:solidFill>
                  <a:schemeClr val="tx1"/>
                </a:solidFill>
                <a:cs typeface="Arial"/>
              </a:rPr>
              <a:t>more</a:t>
            </a:r>
            <a:r>
              <a:rPr lang="en-GB" sz="788" kern="0" spc="-40" dirty="0">
                <a:solidFill>
                  <a:schemeClr val="tx1"/>
                </a:solidFill>
                <a:cs typeface="Arial"/>
              </a:rPr>
              <a:t> </a:t>
            </a:r>
            <a:r>
              <a:rPr lang="en-GB" sz="788" kern="0" spc="-6" dirty="0">
                <a:solidFill>
                  <a:schemeClr val="tx1"/>
                </a:solidFill>
                <a:cs typeface="Arial"/>
              </a:rPr>
              <a:t>suspicion.</a:t>
            </a:r>
            <a:r>
              <a:rPr lang="en-GB" sz="788" kern="0" spc="-43" dirty="0">
                <a:solidFill>
                  <a:schemeClr val="tx1"/>
                </a:solidFill>
                <a:cs typeface="Arial"/>
              </a:rPr>
              <a:t> </a:t>
            </a:r>
            <a:r>
              <a:rPr lang="en-GB" sz="788" kern="0" spc="-33" dirty="0">
                <a:solidFill>
                  <a:schemeClr val="tx1"/>
                </a:solidFill>
                <a:cs typeface="Arial"/>
              </a:rPr>
              <a:t>To</a:t>
            </a:r>
            <a:r>
              <a:rPr lang="en-GB" sz="788" kern="0" spc="-40" dirty="0">
                <a:solidFill>
                  <a:schemeClr val="tx1"/>
                </a:solidFill>
                <a:cs typeface="Arial"/>
              </a:rPr>
              <a:t> </a:t>
            </a:r>
            <a:r>
              <a:rPr lang="en-GB" sz="788" kern="0" dirty="0">
                <a:solidFill>
                  <a:schemeClr val="tx1"/>
                </a:solidFill>
                <a:cs typeface="Arial"/>
              </a:rPr>
              <a:t>trust</a:t>
            </a:r>
            <a:r>
              <a:rPr lang="en-GB" sz="788" kern="0" spc="-43" dirty="0">
                <a:solidFill>
                  <a:schemeClr val="tx1"/>
                </a:solidFill>
                <a:cs typeface="Arial"/>
              </a:rPr>
              <a:t> </a:t>
            </a:r>
            <a:r>
              <a:rPr lang="en-GB" sz="788" kern="0" dirty="0">
                <a:solidFill>
                  <a:schemeClr val="tx1"/>
                </a:solidFill>
                <a:cs typeface="Arial"/>
              </a:rPr>
              <a:t>and</a:t>
            </a:r>
            <a:r>
              <a:rPr lang="en-GB" sz="788" kern="0" spc="-40" dirty="0">
                <a:solidFill>
                  <a:schemeClr val="tx1"/>
                </a:solidFill>
                <a:cs typeface="Arial"/>
              </a:rPr>
              <a:t> </a:t>
            </a:r>
            <a:r>
              <a:rPr lang="en-GB" sz="788" kern="0" spc="-15" dirty="0">
                <a:solidFill>
                  <a:schemeClr val="tx1"/>
                </a:solidFill>
                <a:cs typeface="Arial"/>
              </a:rPr>
              <a:t>be </a:t>
            </a:r>
            <a:r>
              <a:rPr lang="en-GB" sz="788" kern="0" dirty="0">
                <a:solidFill>
                  <a:schemeClr val="tx1"/>
                </a:solidFill>
                <a:cs typeface="Arial"/>
              </a:rPr>
              <a:t>trusted</a:t>
            </a:r>
            <a:r>
              <a:rPr lang="en-GB" sz="788" kern="0" spc="-33" dirty="0">
                <a:solidFill>
                  <a:schemeClr val="tx1"/>
                </a:solidFill>
                <a:cs typeface="Arial"/>
              </a:rPr>
              <a:t> </a:t>
            </a:r>
            <a:r>
              <a:rPr lang="en-GB" sz="788" kern="0" dirty="0">
                <a:solidFill>
                  <a:schemeClr val="tx1"/>
                </a:solidFill>
                <a:cs typeface="Arial"/>
              </a:rPr>
              <a:t>is</a:t>
            </a:r>
            <a:r>
              <a:rPr lang="en-GB" sz="788" kern="0" spc="-30" dirty="0">
                <a:solidFill>
                  <a:schemeClr val="tx1"/>
                </a:solidFill>
                <a:cs typeface="Arial"/>
              </a:rPr>
              <a:t> </a:t>
            </a:r>
            <a:r>
              <a:rPr lang="en-GB" sz="788" kern="0" spc="-6" dirty="0">
                <a:solidFill>
                  <a:schemeClr val="tx1"/>
                </a:solidFill>
                <a:cs typeface="Arial"/>
              </a:rPr>
              <a:t>vital.</a:t>
            </a:r>
            <a:endParaRPr lang="en-GB" sz="788" kern="0" dirty="0">
              <a:solidFill>
                <a:schemeClr val="tx1"/>
              </a:solidFill>
              <a:cs typeface="Arial"/>
            </a:endParaRPr>
          </a:p>
          <a:p>
            <a:pPr marL="213122" marR="7316" lvl="0" indent="-205979" defTabSz="685800">
              <a:spcAft>
                <a:spcPts val="225"/>
              </a:spcAft>
              <a:buClr>
                <a:schemeClr val="accent1"/>
              </a:buClr>
              <a:buFont typeface="+mj-lt"/>
              <a:buAutoNum type="arabicPeriod"/>
              <a:tabLst>
                <a:tab pos="121676" algn="l"/>
              </a:tabLst>
              <a:defRPr/>
            </a:pPr>
            <a:r>
              <a:rPr lang="en-GB" sz="788" kern="0" dirty="0">
                <a:solidFill>
                  <a:schemeClr val="tx1"/>
                </a:solidFill>
                <a:cs typeface="Arial"/>
              </a:rPr>
              <a:t>Leaders</a:t>
            </a:r>
            <a:r>
              <a:rPr lang="en-GB" sz="788" kern="0" spc="-52" dirty="0">
                <a:solidFill>
                  <a:schemeClr val="tx1"/>
                </a:solidFill>
                <a:cs typeface="Arial"/>
              </a:rPr>
              <a:t> </a:t>
            </a:r>
            <a:r>
              <a:rPr lang="en-GB" sz="788" kern="0" dirty="0">
                <a:solidFill>
                  <a:schemeClr val="tx1"/>
                </a:solidFill>
                <a:cs typeface="Arial"/>
              </a:rPr>
              <a:t>need</a:t>
            </a:r>
            <a:r>
              <a:rPr lang="en-GB" sz="788" kern="0" spc="-46" dirty="0">
                <a:solidFill>
                  <a:schemeClr val="tx1"/>
                </a:solidFill>
                <a:cs typeface="Arial"/>
              </a:rPr>
              <a:t> </a:t>
            </a:r>
            <a:r>
              <a:rPr lang="en-GB" sz="788" kern="0" spc="-6" dirty="0">
                <a:solidFill>
                  <a:schemeClr val="tx1"/>
                </a:solidFill>
                <a:cs typeface="Arial"/>
              </a:rPr>
              <a:t>followers.</a:t>
            </a:r>
            <a:r>
              <a:rPr lang="en-GB" sz="788" kern="0" spc="-43" dirty="0">
                <a:solidFill>
                  <a:schemeClr val="tx1"/>
                </a:solidFill>
                <a:cs typeface="Arial"/>
              </a:rPr>
              <a:t> </a:t>
            </a:r>
            <a:r>
              <a:rPr lang="en-GB" sz="788" kern="0" dirty="0">
                <a:solidFill>
                  <a:schemeClr val="tx1"/>
                </a:solidFill>
                <a:cs typeface="Arial"/>
              </a:rPr>
              <a:t>How</a:t>
            </a:r>
            <a:r>
              <a:rPr lang="en-GB" sz="788" kern="0" spc="-46" dirty="0">
                <a:solidFill>
                  <a:schemeClr val="tx1"/>
                </a:solidFill>
                <a:cs typeface="Arial"/>
              </a:rPr>
              <a:t> </a:t>
            </a:r>
            <a:r>
              <a:rPr lang="en-GB" sz="788" kern="0" dirty="0">
                <a:solidFill>
                  <a:schemeClr val="tx1"/>
                </a:solidFill>
                <a:cs typeface="Arial"/>
              </a:rPr>
              <a:t>leaders</a:t>
            </a:r>
            <a:r>
              <a:rPr lang="en-GB" sz="788" kern="0" spc="-43" dirty="0">
                <a:solidFill>
                  <a:schemeClr val="tx1"/>
                </a:solidFill>
                <a:cs typeface="Arial"/>
              </a:rPr>
              <a:t> </a:t>
            </a:r>
            <a:r>
              <a:rPr lang="en-GB" sz="788" kern="0" dirty="0">
                <a:solidFill>
                  <a:schemeClr val="tx1"/>
                </a:solidFill>
                <a:cs typeface="Arial"/>
              </a:rPr>
              <a:t>treat</a:t>
            </a:r>
            <a:r>
              <a:rPr lang="en-GB" sz="788" kern="0" spc="-46" dirty="0">
                <a:solidFill>
                  <a:schemeClr val="tx1"/>
                </a:solidFill>
                <a:cs typeface="Arial"/>
              </a:rPr>
              <a:t> </a:t>
            </a:r>
            <a:r>
              <a:rPr lang="en-GB" sz="788" kern="0" spc="-6" dirty="0">
                <a:solidFill>
                  <a:schemeClr val="tx1"/>
                </a:solidFill>
                <a:cs typeface="Arial"/>
              </a:rPr>
              <a:t>followers</a:t>
            </a:r>
            <a:r>
              <a:rPr lang="en-GB" sz="788" kern="0" spc="-43" dirty="0">
                <a:solidFill>
                  <a:schemeClr val="tx1"/>
                </a:solidFill>
                <a:cs typeface="Arial"/>
              </a:rPr>
              <a:t> </a:t>
            </a:r>
            <a:r>
              <a:rPr lang="en-GB" sz="788" kern="0" spc="-15" dirty="0">
                <a:solidFill>
                  <a:schemeClr val="tx1"/>
                </a:solidFill>
                <a:cs typeface="Arial"/>
              </a:rPr>
              <a:t>has </a:t>
            </a:r>
            <a:r>
              <a:rPr lang="en-GB" sz="788" kern="0" dirty="0">
                <a:solidFill>
                  <a:schemeClr val="tx1"/>
                </a:solidFill>
                <a:cs typeface="Arial"/>
              </a:rPr>
              <a:t>a</a:t>
            </a:r>
            <a:r>
              <a:rPr lang="en-GB" sz="788" kern="0" spc="-30" dirty="0">
                <a:solidFill>
                  <a:schemeClr val="tx1"/>
                </a:solidFill>
                <a:cs typeface="Arial"/>
              </a:rPr>
              <a:t> </a:t>
            </a:r>
            <a:r>
              <a:rPr lang="en-GB" sz="788" kern="0" dirty="0">
                <a:solidFill>
                  <a:schemeClr val="tx1"/>
                </a:solidFill>
                <a:cs typeface="Arial"/>
              </a:rPr>
              <a:t>direct</a:t>
            </a:r>
            <a:r>
              <a:rPr lang="en-GB" sz="788" kern="0" spc="-24" dirty="0">
                <a:solidFill>
                  <a:schemeClr val="tx1"/>
                </a:solidFill>
                <a:cs typeface="Arial"/>
              </a:rPr>
              <a:t> </a:t>
            </a:r>
            <a:r>
              <a:rPr lang="en-GB" sz="788" kern="0" dirty="0">
                <a:solidFill>
                  <a:schemeClr val="tx1"/>
                </a:solidFill>
                <a:cs typeface="Arial"/>
              </a:rPr>
              <a:t>impact</a:t>
            </a:r>
            <a:r>
              <a:rPr lang="en-GB" sz="788" kern="0" spc="-24" dirty="0">
                <a:solidFill>
                  <a:schemeClr val="tx1"/>
                </a:solidFill>
                <a:cs typeface="Arial"/>
              </a:rPr>
              <a:t> </a:t>
            </a:r>
            <a:r>
              <a:rPr lang="en-GB" sz="788" kern="0" dirty="0">
                <a:solidFill>
                  <a:schemeClr val="tx1"/>
                </a:solidFill>
                <a:cs typeface="Arial"/>
              </a:rPr>
              <a:t>on</a:t>
            </a:r>
            <a:r>
              <a:rPr lang="en-GB" sz="788" kern="0" spc="-21" dirty="0">
                <a:solidFill>
                  <a:schemeClr val="tx1"/>
                </a:solidFill>
                <a:cs typeface="Arial"/>
              </a:rPr>
              <a:t> </a:t>
            </a:r>
            <a:r>
              <a:rPr lang="en-GB" sz="788" kern="0" dirty="0">
                <a:solidFill>
                  <a:schemeClr val="tx1"/>
                </a:solidFill>
                <a:cs typeface="Arial"/>
              </a:rPr>
              <a:t>the</a:t>
            </a:r>
            <a:r>
              <a:rPr lang="en-GB" sz="788" kern="0" spc="-24" dirty="0">
                <a:solidFill>
                  <a:schemeClr val="tx1"/>
                </a:solidFill>
                <a:cs typeface="Arial"/>
              </a:rPr>
              <a:t> </a:t>
            </a:r>
            <a:r>
              <a:rPr lang="en-GB" sz="788" kern="0" spc="-6" dirty="0">
                <a:solidFill>
                  <a:schemeClr val="tx1"/>
                </a:solidFill>
                <a:cs typeface="Arial"/>
              </a:rPr>
              <a:t>effectiveness</a:t>
            </a:r>
            <a:r>
              <a:rPr lang="en-GB" sz="788" kern="0" spc="-24" dirty="0">
                <a:solidFill>
                  <a:schemeClr val="tx1"/>
                </a:solidFill>
                <a:cs typeface="Arial"/>
              </a:rPr>
              <a:t> </a:t>
            </a:r>
            <a:r>
              <a:rPr lang="en-GB" sz="788" kern="0" dirty="0">
                <a:solidFill>
                  <a:schemeClr val="tx1"/>
                </a:solidFill>
                <a:cs typeface="Arial"/>
              </a:rPr>
              <a:t>of</a:t>
            </a:r>
            <a:r>
              <a:rPr lang="en-GB" sz="788" kern="0" spc="-24" dirty="0">
                <a:solidFill>
                  <a:schemeClr val="tx1"/>
                </a:solidFill>
                <a:cs typeface="Arial"/>
              </a:rPr>
              <a:t> </a:t>
            </a:r>
            <a:r>
              <a:rPr lang="en-GB" sz="788" kern="0" dirty="0">
                <a:solidFill>
                  <a:schemeClr val="tx1"/>
                </a:solidFill>
                <a:cs typeface="Arial"/>
              </a:rPr>
              <a:t>the</a:t>
            </a:r>
            <a:r>
              <a:rPr lang="en-GB" sz="788" kern="0" spc="-21" dirty="0">
                <a:solidFill>
                  <a:schemeClr val="tx1"/>
                </a:solidFill>
                <a:cs typeface="Arial"/>
              </a:rPr>
              <a:t> </a:t>
            </a:r>
            <a:r>
              <a:rPr lang="en-GB" sz="788" kern="0" spc="-6" dirty="0">
                <a:solidFill>
                  <a:schemeClr val="tx1"/>
                </a:solidFill>
                <a:cs typeface="Arial"/>
              </a:rPr>
              <a:t>leader.</a:t>
            </a:r>
            <a:endParaRPr lang="en-GB" sz="788"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kern="0" spc="-6" dirty="0">
                <a:solidFill>
                  <a:schemeClr val="tx1"/>
                </a:solidFill>
                <a:cs typeface="Arial"/>
              </a:rPr>
              <a:t>Interpersonal</a:t>
            </a:r>
            <a:r>
              <a:rPr lang="en-GB" sz="788" kern="0" spc="-49" dirty="0">
                <a:solidFill>
                  <a:schemeClr val="tx1"/>
                </a:solidFill>
                <a:cs typeface="Arial"/>
              </a:rPr>
              <a:t> </a:t>
            </a:r>
            <a:r>
              <a:rPr lang="en-GB" sz="788" kern="0" dirty="0">
                <a:solidFill>
                  <a:schemeClr val="tx1"/>
                </a:solidFill>
                <a:cs typeface="Arial"/>
              </a:rPr>
              <a:t>business</a:t>
            </a:r>
            <a:r>
              <a:rPr lang="en-GB" sz="788" kern="0" spc="-49" dirty="0">
                <a:solidFill>
                  <a:schemeClr val="tx1"/>
                </a:solidFill>
                <a:cs typeface="Arial"/>
              </a:rPr>
              <a:t> </a:t>
            </a:r>
            <a:r>
              <a:rPr lang="en-GB" sz="788" kern="0" spc="-6" dirty="0">
                <a:solidFill>
                  <a:schemeClr val="tx1"/>
                </a:solidFill>
                <a:cs typeface="Arial"/>
              </a:rPr>
              <a:t>relationships</a:t>
            </a:r>
            <a:r>
              <a:rPr lang="en-GB" sz="788" kern="0" spc="-49" dirty="0">
                <a:solidFill>
                  <a:schemeClr val="tx1"/>
                </a:solidFill>
                <a:cs typeface="Arial"/>
              </a:rPr>
              <a:t> </a:t>
            </a:r>
            <a:r>
              <a:rPr lang="en-GB" sz="788" kern="0" dirty="0">
                <a:solidFill>
                  <a:schemeClr val="tx1"/>
                </a:solidFill>
                <a:cs typeface="Arial"/>
              </a:rPr>
              <a:t>should</a:t>
            </a:r>
            <a:r>
              <a:rPr lang="en-GB" sz="788" kern="0" spc="-49" dirty="0">
                <a:solidFill>
                  <a:schemeClr val="tx1"/>
                </a:solidFill>
                <a:cs typeface="Arial"/>
              </a:rPr>
              <a:t> </a:t>
            </a:r>
            <a:r>
              <a:rPr lang="en-GB" sz="788" kern="0" dirty="0">
                <a:solidFill>
                  <a:schemeClr val="tx1"/>
                </a:solidFill>
                <a:cs typeface="Arial"/>
              </a:rPr>
              <a:t>be</a:t>
            </a:r>
            <a:r>
              <a:rPr lang="en-GB" sz="788" kern="0" spc="-46" dirty="0">
                <a:solidFill>
                  <a:schemeClr val="tx1"/>
                </a:solidFill>
                <a:cs typeface="Arial"/>
              </a:rPr>
              <a:t> </a:t>
            </a:r>
            <a:r>
              <a:rPr lang="en-GB" sz="788" kern="0" spc="-6" dirty="0">
                <a:solidFill>
                  <a:schemeClr val="tx1"/>
                </a:solidFill>
                <a:cs typeface="Arial"/>
              </a:rPr>
              <a:t>built.</a:t>
            </a:r>
            <a:endParaRPr lang="en-GB" sz="788"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kern="0" dirty="0">
                <a:solidFill>
                  <a:schemeClr val="tx1"/>
                </a:solidFill>
                <a:cs typeface="Arial"/>
              </a:rPr>
              <a:t>We</a:t>
            </a:r>
            <a:r>
              <a:rPr lang="en-GB" sz="788" kern="0" spc="-30" dirty="0">
                <a:solidFill>
                  <a:schemeClr val="tx1"/>
                </a:solidFill>
                <a:cs typeface="Arial"/>
              </a:rPr>
              <a:t> </a:t>
            </a:r>
            <a:r>
              <a:rPr lang="en-GB" sz="788" kern="0" dirty="0">
                <a:solidFill>
                  <a:schemeClr val="tx1"/>
                </a:solidFill>
                <a:cs typeface="Arial"/>
              </a:rPr>
              <a:t>all</a:t>
            </a:r>
            <a:r>
              <a:rPr lang="en-GB" sz="788" kern="0" spc="-24" dirty="0">
                <a:solidFill>
                  <a:schemeClr val="tx1"/>
                </a:solidFill>
                <a:cs typeface="Arial"/>
              </a:rPr>
              <a:t> </a:t>
            </a:r>
            <a:r>
              <a:rPr lang="en-GB" sz="788" kern="0" dirty="0">
                <a:solidFill>
                  <a:schemeClr val="tx1"/>
                </a:solidFill>
                <a:cs typeface="Arial"/>
              </a:rPr>
              <a:t>need</a:t>
            </a:r>
            <a:r>
              <a:rPr lang="en-GB" sz="788" kern="0" spc="-21" dirty="0">
                <a:solidFill>
                  <a:schemeClr val="tx1"/>
                </a:solidFill>
                <a:cs typeface="Arial"/>
              </a:rPr>
              <a:t> </a:t>
            </a:r>
            <a:r>
              <a:rPr lang="en-GB" sz="788" kern="0" dirty="0">
                <a:solidFill>
                  <a:schemeClr val="tx1"/>
                </a:solidFill>
                <a:cs typeface="Arial"/>
              </a:rPr>
              <a:t>one</a:t>
            </a:r>
            <a:r>
              <a:rPr lang="en-GB" sz="788" kern="0" spc="-24" dirty="0">
                <a:solidFill>
                  <a:schemeClr val="tx1"/>
                </a:solidFill>
                <a:cs typeface="Arial"/>
              </a:rPr>
              <a:t> </a:t>
            </a:r>
            <a:r>
              <a:rPr lang="en-GB" sz="788" kern="0" spc="-15" dirty="0">
                <a:solidFill>
                  <a:schemeClr val="tx1"/>
                </a:solidFill>
                <a:cs typeface="Arial"/>
              </a:rPr>
              <a:t>another.</a:t>
            </a:r>
            <a:r>
              <a:rPr lang="en-GB" sz="788" kern="0" spc="-21" dirty="0">
                <a:solidFill>
                  <a:schemeClr val="tx1"/>
                </a:solidFill>
                <a:cs typeface="Arial"/>
              </a:rPr>
              <a:t> </a:t>
            </a:r>
            <a:r>
              <a:rPr lang="en-GB" sz="788" kern="0" dirty="0">
                <a:solidFill>
                  <a:schemeClr val="tx1"/>
                </a:solidFill>
                <a:cs typeface="Arial"/>
              </a:rPr>
              <a:t>We</a:t>
            </a:r>
            <a:r>
              <a:rPr lang="en-GB" sz="788" kern="0" spc="-24" dirty="0">
                <a:solidFill>
                  <a:schemeClr val="tx1"/>
                </a:solidFill>
                <a:cs typeface="Arial"/>
              </a:rPr>
              <a:t> </a:t>
            </a:r>
            <a:r>
              <a:rPr lang="en-GB" sz="788" kern="0" dirty="0">
                <a:solidFill>
                  <a:schemeClr val="tx1"/>
                </a:solidFill>
                <a:cs typeface="Arial"/>
              </a:rPr>
              <a:t>are</a:t>
            </a:r>
            <a:r>
              <a:rPr lang="en-GB" sz="788" kern="0" spc="-21" dirty="0">
                <a:solidFill>
                  <a:schemeClr val="tx1"/>
                </a:solidFill>
                <a:cs typeface="Arial"/>
              </a:rPr>
              <a:t> </a:t>
            </a:r>
            <a:r>
              <a:rPr lang="en-GB" sz="788" kern="0" dirty="0">
                <a:solidFill>
                  <a:schemeClr val="tx1"/>
                </a:solidFill>
                <a:cs typeface="Arial"/>
              </a:rPr>
              <a:t>all</a:t>
            </a:r>
            <a:r>
              <a:rPr lang="en-GB" sz="788" kern="0" spc="-24" dirty="0">
                <a:solidFill>
                  <a:schemeClr val="tx1"/>
                </a:solidFill>
                <a:cs typeface="Arial"/>
              </a:rPr>
              <a:t> </a:t>
            </a:r>
            <a:r>
              <a:rPr lang="en-GB" sz="788" kern="0" dirty="0">
                <a:solidFill>
                  <a:schemeClr val="tx1"/>
                </a:solidFill>
                <a:cs typeface="Arial"/>
              </a:rPr>
              <a:t>cogs</a:t>
            </a:r>
            <a:r>
              <a:rPr lang="en-GB" sz="788" kern="0" spc="-21" dirty="0">
                <a:solidFill>
                  <a:schemeClr val="tx1"/>
                </a:solidFill>
                <a:cs typeface="Arial"/>
              </a:rPr>
              <a:t> </a:t>
            </a:r>
            <a:r>
              <a:rPr lang="en-GB" sz="788" kern="0" dirty="0">
                <a:solidFill>
                  <a:schemeClr val="tx1"/>
                </a:solidFill>
                <a:cs typeface="Arial"/>
              </a:rPr>
              <a:t>in</a:t>
            </a:r>
            <a:r>
              <a:rPr lang="en-GB" sz="788" kern="0" spc="-24" dirty="0">
                <a:solidFill>
                  <a:schemeClr val="tx1"/>
                </a:solidFill>
                <a:cs typeface="Arial"/>
              </a:rPr>
              <a:t> </a:t>
            </a:r>
            <a:r>
              <a:rPr lang="en-GB" sz="788" kern="0" dirty="0">
                <a:solidFill>
                  <a:schemeClr val="tx1"/>
                </a:solidFill>
                <a:cs typeface="Arial"/>
              </a:rPr>
              <a:t>a</a:t>
            </a:r>
            <a:r>
              <a:rPr lang="en-GB" sz="788" kern="0" spc="-21" dirty="0">
                <a:solidFill>
                  <a:schemeClr val="tx1"/>
                </a:solidFill>
                <a:cs typeface="Arial"/>
              </a:rPr>
              <a:t> </a:t>
            </a:r>
            <a:r>
              <a:rPr lang="en-GB" sz="788" kern="0" spc="-6" dirty="0">
                <a:solidFill>
                  <a:schemeClr val="tx1"/>
                </a:solidFill>
                <a:cs typeface="Arial"/>
              </a:rPr>
              <a:t>wheel.</a:t>
            </a:r>
            <a:endParaRPr lang="en-GB" sz="788"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kern="0" dirty="0">
                <a:solidFill>
                  <a:schemeClr val="tx1"/>
                </a:solidFill>
                <a:cs typeface="Arial"/>
              </a:rPr>
              <a:t>No</a:t>
            </a:r>
            <a:r>
              <a:rPr lang="en-GB" sz="788" kern="0" spc="-30" dirty="0">
                <a:solidFill>
                  <a:schemeClr val="tx1"/>
                </a:solidFill>
                <a:cs typeface="Arial"/>
              </a:rPr>
              <a:t> </a:t>
            </a:r>
            <a:r>
              <a:rPr lang="en-GB" sz="788" kern="0" dirty="0">
                <a:solidFill>
                  <a:schemeClr val="tx1"/>
                </a:solidFill>
                <a:cs typeface="Arial"/>
              </a:rPr>
              <a:t>department</a:t>
            </a:r>
            <a:r>
              <a:rPr lang="en-GB" sz="788" kern="0" spc="-21" dirty="0">
                <a:solidFill>
                  <a:schemeClr val="tx1"/>
                </a:solidFill>
                <a:cs typeface="Arial"/>
              </a:rPr>
              <a:t> </a:t>
            </a:r>
            <a:r>
              <a:rPr lang="en-GB" sz="788" kern="0" dirty="0">
                <a:solidFill>
                  <a:schemeClr val="tx1"/>
                </a:solidFill>
                <a:cs typeface="Arial"/>
              </a:rPr>
              <a:t>or</a:t>
            </a:r>
            <a:r>
              <a:rPr lang="en-GB" sz="788" kern="0" spc="-21" dirty="0">
                <a:solidFill>
                  <a:schemeClr val="tx1"/>
                </a:solidFill>
                <a:cs typeface="Arial"/>
              </a:rPr>
              <a:t> </a:t>
            </a:r>
            <a:r>
              <a:rPr lang="en-GB" sz="788" kern="0" dirty="0">
                <a:solidFill>
                  <a:schemeClr val="tx1"/>
                </a:solidFill>
                <a:cs typeface="Arial"/>
              </a:rPr>
              <a:t>person</a:t>
            </a:r>
            <a:r>
              <a:rPr lang="en-GB" sz="788" kern="0" spc="-24" dirty="0">
                <a:solidFill>
                  <a:schemeClr val="tx1"/>
                </a:solidFill>
                <a:cs typeface="Arial"/>
              </a:rPr>
              <a:t> </a:t>
            </a:r>
            <a:r>
              <a:rPr lang="en-GB" sz="788" kern="0" dirty="0">
                <a:solidFill>
                  <a:schemeClr val="tx1"/>
                </a:solidFill>
                <a:cs typeface="Arial"/>
              </a:rPr>
              <a:t>is</a:t>
            </a:r>
            <a:r>
              <a:rPr lang="en-GB" sz="788" kern="0" spc="-21" dirty="0">
                <a:solidFill>
                  <a:schemeClr val="tx1"/>
                </a:solidFill>
                <a:cs typeface="Arial"/>
              </a:rPr>
              <a:t> </a:t>
            </a:r>
            <a:r>
              <a:rPr lang="en-GB" sz="788" kern="0" dirty="0">
                <a:solidFill>
                  <a:schemeClr val="tx1"/>
                </a:solidFill>
                <a:cs typeface="Arial"/>
              </a:rPr>
              <a:t>an</a:t>
            </a:r>
            <a:r>
              <a:rPr lang="en-GB" sz="788" kern="0" spc="-21" dirty="0">
                <a:solidFill>
                  <a:schemeClr val="tx1"/>
                </a:solidFill>
                <a:cs typeface="Arial"/>
              </a:rPr>
              <a:t> </a:t>
            </a:r>
            <a:r>
              <a:rPr lang="en-GB" sz="788" kern="0" spc="-6" dirty="0">
                <a:solidFill>
                  <a:schemeClr val="tx1"/>
                </a:solidFill>
                <a:cs typeface="Arial"/>
              </a:rPr>
              <a:t>island.</a:t>
            </a:r>
            <a:endParaRPr lang="en-GB" sz="788" kern="0"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kern="0" spc="-6" dirty="0">
                <a:solidFill>
                  <a:schemeClr val="tx1"/>
                </a:solidFill>
                <a:cs typeface="Arial"/>
              </a:rPr>
              <a:t>Professional</a:t>
            </a:r>
            <a:r>
              <a:rPr lang="en-GB" sz="788" kern="0" spc="-40" dirty="0">
                <a:solidFill>
                  <a:schemeClr val="tx1"/>
                </a:solidFill>
                <a:cs typeface="Arial"/>
              </a:rPr>
              <a:t> </a:t>
            </a:r>
            <a:r>
              <a:rPr lang="en-GB" sz="788" kern="0" dirty="0">
                <a:solidFill>
                  <a:schemeClr val="tx1"/>
                </a:solidFill>
                <a:cs typeface="Arial"/>
              </a:rPr>
              <a:t>courtesy</a:t>
            </a:r>
            <a:r>
              <a:rPr lang="en-GB" sz="788" kern="0" spc="-33" dirty="0">
                <a:solidFill>
                  <a:schemeClr val="tx1"/>
                </a:solidFill>
                <a:cs typeface="Arial"/>
              </a:rPr>
              <a:t> </a:t>
            </a:r>
            <a:r>
              <a:rPr lang="en-GB" sz="788" kern="0" dirty="0">
                <a:solidFill>
                  <a:schemeClr val="tx1"/>
                </a:solidFill>
                <a:cs typeface="Arial"/>
              </a:rPr>
              <a:t>is</a:t>
            </a:r>
            <a:r>
              <a:rPr lang="en-GB" sz="788" kern="0" spc="-30" dirty="0">
                <a:solidFill>
                  <a:schemeClr val="tx1"/>
                </a:solidFill>
                <a:cs typeface="Arial"/>
              </a:rPr>
              <a:t> </a:t>
            </a:r>
            <a:r>
              <a:rPr lang="en-GB" sz="788" kern="0" spc="-6" dirty="0">
                <a:solidFill>
                  <a:schemeClr val="tx1"/>
                </a:solidFill>
                <a:cs typeface="Arial"/>
              </a:rPr>
              <a:t>expected.</a:t>
            </a:r>
            <a:endParaRPr lang="en-GB" sz="788" kern="0" dirty="0">
              <a:solidFill>
                <a:schemeClr val="tx1"/>
              </a:solidFill>
              <a:cs typeface="Arial"/>
            </a:endParaRPr>
          </a:p>
          <a:p>
            <a:pPr marL="213122" marR="193679" lvl="0" indent="-205979" defTabSz="685800">
              <a:spcAft>
                <a:spcPts val="225"/>
              </a:spcAft>
              <a:buClr>
                <a:schemeClr val="accent1"/>
              </a:buClr>
              <a:buFont typeface="+mj-lt"/>
              <a:buAutoNum type="arabicPeriod"/>
              <a:tabLst>
                <a:tab pos="121676" algn="l"/>
              </a:tabLst>
              <a:defRPr/>
            </a:pPr>
            <a:r>
              <a:rPr lang="en-GB" sz="788" kern="0" dirty="0">
                <a:solidFill>
                  <a:schemeClr val="tx1"/>
                </a:solidFill>
                <a:cs typeface="Arial"/>
              </a:rPr>
              <a:t>Never</a:t>
            </a:r>
            <a:r>
              <a:rPr lang="en-GB" sz="788" kern="0" spc="-43" dirty="0">
                <a:solidFill>
                  <a:schemeClr val="tx1"/>
                </a:solidFill>
                <a:cs typeface="Arial"/>
              </a:rPr>
              <a:t> </a:t>
            </a:r>
            <a:r>
              <a:rPr lang="en-GB" sz="788" kern="0" dirty="0">
                <a:solidFill>
                  <a:schemeClr val="tx1"/>
                </a:solidFill>
                <a:cs typeface="Arial"/>
              </a:rPr>
              <a:t>ask</a:t>
            </a:r>
            <a:r>
              <a:rPr lang="en-GB" sz="788" kern="0" spc="-40" dirty="0">
                <a:solidFill>
                  <a:schemeClr val="tx1"/>
                </a:solidFill>
                <a:cs typeface="Arial"/>
              </a:rPr>
              <a:t> </a:t>
            </a:r>
            <a:r>
              <a:rPr lang="en-GB" sz="788" kern="0" dirty="0">
                <a:solidFill>
                  <a:schemeClr val="tx1"/>
                </a:solidFill>
                <a:cs typeface="Arial"/>
              </a:rPr>
              <a:t>someone</a:t>
            </a:r>
            <a:r>
              <a:rPr lang="en-GB" sz="788" kern="0" spc="-43" dirty="0">
                <a:solidFill>
                  <a:schemeClr val="tx1"/>
                </a:solidFill>
                <a:cs typeface="Arial"/>
              </a:rPr>
              <a:t> </a:t>
            </a:r>
            <a:r>
              <a:rPr lang="en-GB" sz="788" kern="0" dirty="0">
                <a:solidFill>
                  <a:schemeClr val="tx1"/>
                </a:solidFill>
                <a:cs typeface="Arial"/>
              </a:rPr>
              <a:t>to</a:t>
            </a:r>
            <a:r>
              <a:rPr lang="en-GB" sz="788" kern="0" spc="-40" dirty="0">
                <a:solidFill>
                  <a:schemeClr val="tx1"/>
                </a:solidFill>
                <a:cs typeface="Arial"/>
              </a:rPr>
              <a:t> </a:t>
            </a:r>
            <a:r>
              <a:rPr lang="en-GB" sz="788" kern="0" dirty="0">
                <a:solidFill>
                  <a:schemeClr val="tx1"/>
                </a:solidFill>
                <a:cs typeface="Arial"/>
              </a:rPr>
              <a:t>do</a:t>
            </a:r>
            <a:r>
              <a:rPr lang="en-GB" sz="788" kern="0" spc="-43" dirty="0">
                <a:solidFill>
                  <a:schemeClr val="tx1"/>
                </a:solidFill>
                <a:cs typeface="Arial"/>
              </a:rPr>
              <a:t> </a:t>
            </a:r>
            <a:r>
              <a:rPr lang="en-GB" sz="788" kern="0" spc="-6" dirty="0">
                <a:solidFill>
                  <a:schemeClr val="tx1"/>
                </a:solidFill>
                <a:cs typeface="Arial"/>
              </a:rPr>
              <a:t>something</a:t>
            </a:r>
            <a:r>
              <a:rPr lang="en-GB" sz="788" kern="0" spc="-40" dirty="0">
                <a:solidFill>
                  <a:schemeClr val="tx1"/>
                </a:solidFill>
                <a:cs typeface="Arial"/>
              </a:rPr>
              <a:t> </a:t>
            </a:r>
            <a:r>
              <a:rPr lang="en-GB" sz="788" kern="0" dirty="0">
                <a:solidFill>
                  <a:schemeClr val="tx1"/>
                </a:solidFill>
                <a:cs typeface="Arial"/>
              </a:rPr>
              <a:t>you</a:t>
            </a:r>
            <a:r>
              <a:rPr lang="en-GB" sz="788" kern="0" spc="-43" dirty="0">
                <a:solidFill>
                  <a:schemeClr val="tx1"/>
                </a:solidFill>
                <a:cs typeface="Arial"/>
              </a:rPr>
              <a:t> </a:t>
            </a:r>
            <a:r>
              <a:rPr lang="en-GB" sz="788" kern="0" spc="-6" dirty="0">
                <a:solidFill>
                  <a:schemeClr val="tx1"/>
                </a:solidFill>
                <a:cs typeface="Arial"/>
              </a:rPr>
              <a:t>wouldn’t</a:t>
            </a:r>
            <a:r>
              <a:rPr lang="en-GB" sz="788" kern="0" spc="-40" dirty="0">
                <a:solidFill>
                  <a:schemeClr val="tx1"/>
                </a:solidFill>
                <a:cs typeface="Arial"/>
              </a:rPr>
              <a:t> </a:t>
            </a:r>
            <a:r>
              <a:rPr lang="en-GB" sz="788" kern="0" spc="-15" dirty="0">
                <a:solidFill>
                  <a:schemeClr val="tx1"/>
                </a:solidFill>
                <a:cs typeface="Arial"/>
              </a:rPr>
              <a:t>do </a:t>
            </a:r>
            <a:r>
              <a:rPr lang="en-GB" sz="788" kern="0" spc="-6" dirty="0">
                <a:solidFill>
                  <a:schemeClr val="tx1"/>
                </a:solidFill>
                <a:cs typeface="Arial"/>
              </a:rPr>
              <a:t>yourself.</a:t>
            </a:r>
          </a:p>
          <a:p>
            <a:pPr marL="213122" marR="193679" lvl="0" indent="-205979" defTabSz="685800">
              <a:spcAft>
                <a:spcPts val="225"/>
              </a:spcAft>
              <a:buClr>
                <a:schemeClr val="accent1"/>
              </a:buClr>
              <a:buFont typeface="+mj-lt"/>
              <a:buAutoNum type="arabicPeriod"/>
              <a:tabLst>
                <a:tab pos="121676" algn="l"/>
              </a:tabLst>
              <a:defRPr/>
            </a:pPr>
            <a:r>
              <a:rPr lang="en-GB" sz="788" dirty="0">
                <a:solidFill>
                  <a:schemeClr val="tx1"/>
                </a:solidFill>
                <a:cs typeface="Arial"/>
              </a:rPr>
              <a:t>I</a:t>
            </a:r>
            <a:r>
              <a:rPr lang="en-GB" sz="788" spc="-33" dirty="0">
                <a:solidFill>
                  <a:schemeClr val="tx1"/>
                </a:solidFill>
                <a:cs typeface="Arial"/>
              </a:rPr>
              <a:t> </a:t>
            </a:r>
            <a:r>
              <a:rPr lang="en-GB" sz="788" dirty="0">
                <a:solidFill>
                  <a:schemeClr val="tx1"/>
                </a:solidFill>
                <a:cs typeface="Arial"/>
              </a:rPr>
              <a:t>consider</a:t>
            </a:r>
            <a:r>
              <a:rPr lang="en-GB" sz="788" spc="-33" dirty="0">
                <a:solidFill>
                  <a:schemeClr val="tx1"/>
                </a:solidFill>
                <a:cs typeface="Arial"/>
              </a:rPr>
              <a:t> </a:t>
            </a:r>
            <a:r>
              <a:rPr lang="en-GB" sz="788" dirty="0">
                <a:solidFill>
                  <a:schemeClr val="tx1"/>
                </a:solidFill>
                <a:cs typeface="Arial"/>
              </a:rPr>
              <a:t>myself</a:t>
            </a:r>
            <a:r>
              <a:rPr lang="en-GB" sz="788" spc="-30" dirty="0">
                <a:solidFill>
                  <a:schemeClr val="tx1"/>
                </a:solidFill>
                <a:cs typeface="Arial"/>
              </a:rPr>
              <a:t> </a:t>
            </a:r>
            <a:r>
              <a:rPr lang="en-GB" sz="788" dirty="0">
                <a:solidFill>
                  <a:schemeClr val="tx1"/>
                </a:solidFill>
                <a:cs typeface="Arial"/>
              </a:rPr>
              <a:t>support</a:t>
            </a:r>
            <a:r>
              <a:rPr lang="en-GB" sz="788" spc="-33" dirty="0">
                <a:solidFill>
                  <a:schemeClr val="tx1"/>
                </a:solidFill>
                <a:cs typeface="Arial"/>
              </a:rPr>
              <a:t> </a:t>
            </a:r>
            <a:r>
              <a:rPr lang="en-GB" sz="788" dirty="0">
                <a:solidFill>
                  <a:schemeClr val="tx1"/>
                </a:solidFill>
                <a:cs typeface="Arial"/>
              </a:rPr>
              <a:t>for</a:t>
            </a:r>
            <a:r>
              <a:rPr lang="en-GB" sz="788" spc="-33" dirty="0">
                <a:solidFill>
                  <a:schemeClr val="tx1"/>
                </a:solidFill>
                <a:cs typeface="Arial"/>
              </a:rPr>
              <a:t> </a:t>
            </a:r>
            <a:r>
              <a:rPr lang="en-GB" sz="788" dirty="0">
                <a:solidFill>
                  <a:schemeClr val="tx1"/>
                </a:solidFill>
                <a:cs typeface="Arial"/>
              </a:rPr>
              <a:t>our</a:t>
            </a:r>
            <a:r>
              <a:rPr lang="en-GB" sz="788" spc="-30" dirty="0">
                <a:solidFill>
                  <a:schemeClr val="tx1"/>
                </a:solidFill>
                <a:cs typeface="Arial"/>
              </a:rPr>
              <a:t> </a:t>
            </a:r>
            <a:r>
              <a:rPr lang="en-GB" sz="788" dirty="0">
                <a:solidFill>
                  <a:schemeClr val="tx1"/>
                </a:solidFill>
                <a:cs typeface="Arial"/>
              </a:rPr>
              <a:t>sales</a:t>
            </a:r>
            <a:r>
              <a:rPr lang="en-GB" sz="788" spc="-33" dirty="0">
                <a:solidFill>
                  <a:schemeClr val="tx1"/>
                </a:solidFill>
                <a:cs typeface="Arial"/>
              </a:rPr>
              <a:t> </a:t>
            </a:r>
            <a:r>
              <a:rPr lang="en-GB" sz="788" dirty="0">
                <a:solidFill>
                  <a:schemeClr val="tx1"/>
                </a:solidFill>
                <a:cs typeface="Arial"/>
              </a:rPr>
              <a:t>and</a:t>
            </a:r>
            <a:r>
              <a:rPr lang="en-GB" sz="788" spc="-30" dirty="0">
                <a:solidFill>
                  <a:schemeClr val="tx1"/>
                </a:solidFill>
                <a:cs typeface="Arial"/>
              </a:rPr>
              <a:t> </a:t>
            </a:r>
            <a:r>
              <a:rPr lang="en-GB" sz="788" spc="-6" dirty="0">
                <a:solidFill>
                  <a:schemeClr val="tx1"/>
                </a:solidFill>
                <a:cs typeface="Arial"/>
              </a:rPr>
              <a:t>marketing. </a:t>
            </a:r>
            <a:r>
              <a:rPr lang="en-GB" sz="788" dirty="0">
                <a:solidFill>
                  <a:schemeClr val="tx1"/>
                </a:solidFill>
                <a:cs typeface="Arial"/>
              </a:rPr>
              <a:t>We</a:t>
            </a:r>
            <a:r>
              <a:rPr lang="en-GB" sz="788" spc="-58" dirty="0">
                <a:solidFill>
                  <a:schemeClr val="tx1"/>
                </a:solidFill>
                <a:cs typeface="Arial"/>
              </a:rPr>
              <a:t> </a:t>
            </a:r>
            <a:r>
              <a:rPr lang="en-GB" sz="788" dirty="0">
                <a:solidFill>
                  <a:schemeClr val="tx1"/>
                </a:solidFill>
                <a:cs typeface="Arial"/>
              </a:rPr>
              <a:t>can’t</a:t>
            </a:r>
            <a:r>
              <a:rPr lang="en-GB" sz="788" spc="-52" dirty="0">
                <a:solidFill>
                  <a:schemeClr val="tx1"/>
                </a:solidFill>
                <a:cs typeface="Arial"/>
              </a:rPr>
              <a:t> </a:t>
            </a:r>
            <a:r>
              <a:rPr lang="en-GB" sz="788" dirty="0">
                <a:solidFill>
                  <a:schemeClr val="tx1"/>
                </a:solidFill>
                <a:cs typeface="Arial"/>
              </a:rPr>
              <a:t>make things</a:t>
            </a:r>
            <a:r>
              <a:rPr lang="en-GB" sz="788" spc="-49" dirty="0">
                <a:solidFill>
                  <a:schemeClr val="tx1"/>
                </a:solidFill>
                <a:cs typeface="Arial"/>
              </a:rPr>
              <a:t> </a:t>
            </a:r>
            <a:r>
              <a:rPr lang="en-GB" sz="788" dirty="0">
                <a:solidFill>
                  <a:schemeClr val="tx1"/>
                </a:solidFill>
                <a:cs typeface="Arial"/>
              </a:rPr>
              <a:t>happen</a:t>
            </a:r>
            <a:r>
              <a:rPr lang="en-GB" sz="788" spc="-52" dirty="0">
                <a:solidFill>
                  <a:schemeClr val="tx1"/>
                </a:solidFill>
                <a:cs typeface="Arial"/>
              </a:rPr>
              <a:t> </a:t>
            </a:r>
            <a:r>
              <a:rPr lang="en-GB" sz="788" dirty="0">
                <a:solidFill>
                  <a:schemeClr val="tx1"/>
                </a:solidFill>
                <a:cs typeface="Arial"/>
              </a:rPr>
              <a:t>without</a:t>
            </a:r>
            <a:r>
              <a:rPr lang="en-GB" sz="788" spc="-52" dirty="0">
                <a:solidFill>
                  <a:schemeClr val="tx1"/>
                </a:solidFill>
                <a:cs typeface="Arial"/>
              </a:rPr>
              <a:t> </a:t>
            </a:r>
            <a:r>
              <a:rPr lang="en-GB" sz="788" dirty="0">
                <a:solidFill>
                  <a:schemeClr val="tx1"/>
                </a:solidFill>
                <a:cs typeface="Arial"/>
              </a:rPr>
              <a:t>each</a:t>
            </a:r>
            <a:r>
              <a:rPr lang="en-GB" sz="788" spc="-49" dirty="0">
                <a:solidFill>
                  <a:schemeClr val="tx1"/>
                </a:solidFill>
                <a:cs typeface="Arial"/>
              </a:rPr>
              <a:t> </a:t>
            </a:r>
            <a:r>
              <a:rPr lang="en-GB" sz="788" spc="-6" dirty="0">
                <a:solidFill>
                  <a:schemeClr val="tx1"/>
                </a:solidFill>
                <a:cs typeface="Arial"/>
              </a:rPr>
              <a:t>other.</a:t>
            </a:r>
            <a:r>
              <a:rPr lang="en-GB" sz="788" dirty="0">
                <a:solidFill>
                  <a:schemeClr val="tx1"/>
                </a:solidFill>
                <a:cs typeface="Arial"/>
              </a:rPr>
              <a:t> We</a:t>
            </a:r>
            <a:r>
              <a:rPr lang="en-GB" sz="788" spc="-21" dirty="0">
                <a:solidFill>
                  <a:schemeClr val="tx1"/>
                </a:solidFill>
                <a:cs typeface="Arial"/>
              </a:rPr>
              <a:t> </a:t>
            </a:r>
            <a:r>
              <a:rPr lang="en-GB" sz="788" dirty="0">
                <a:solidFill>
                  <a:schemeClr val="tx1"/>
                </a:solidFill>
                <a:cs typeface="Arial"/>
              </a:rPr>
              <a:t>are</a:t>
            </a:r>
            <a:r>
              <a:rPr lang="en-GB" sz="788" spc="-21" dirty="0">
                <a:solidFill>
                  <a:schemeClr val="tx1"/>
                </a:solidFill>
                <a:cs typeface="Arial"/>
              </a:rPr>
              <a:t> </a:t>
            </a:r>
            <a:r>
              <a:rPr lang="en-GB" sz="788" dirty="0">
                <a:solidFill>
                  <a:schemeClr val="tx1"/>
                </a:solidFill>
                <a:cs typeface="Arial"/>
              </a:rPr>
              <a:t>a</a:t>
            </a:r>
            <a:r>
              <a:rPr lang="en-GB" sz="788" spc="-18" dirty="0">
                <a:solidFill>
                  <a:schemeClr val="tx1"/>
                </a:solidFill>
                <a:cs typeface="Arial"/>
              </a:rPr>
              <a:t> </a:t>
            </a:r>
            <a:r>
              <a:rPr lang="en-GB" sz="788" spc="-12" dirty="0">
                <a:solidFill>
                  <a:schemeClr val="tx1"/>
                </a:solidFill>
                <a:cs typeface="Arial"/>
              </a:rPr>
              <a:t>team.</a:t>
            </a:r>
            <a:endParaRPr lang="en-GB" sz="788"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spc="-6" dirty="0">
                <a:solidFill>
                  <a:schemeClr val="tx1"/>
                </a:solidFill>
                <a:cs typeface="Arial"/>
              </a:rPr>
              <a:t>Loyalty</a:t>
            </a:r>
            <a:r>
              <a:rPr lang="en-GB" sz="788" spc="-37" dirty="0">
                <a:solidFill>
                  <a:schemeClr val="tx1"/>
                </a:solidFill>
                <a:cs typeface="Arial"/>
              </a:rPr>
              <a:t> </a:t>
            </a:r>
            <a:r>
              <a:rPr lang="en-GB" sz="788" dirty="0">
                <a:solidFill>
                  <a:schemeClr val="tx1"/>
                </a:solidFill>
                <a:cs typeface="Arial"/>
              </a:rPr>
              <a:t>and</a:t>
            </a:r>
            <a:r>
              <a:rPr lang="en-GB" sz="788" spc="-30" dirty="0">
                <a:solidFill>
                  <a:schemeClr val="tx1"/>
                </a:solidFill>
                <a:cs typeface="Arial"/>
              </a:rPr>
              <a:t> </a:t>
            </a:r>
            <a:r>
              <a:rPr lang="en-GB" sz="788" dirty="0">
                <a:solidFill>
                  <a:schemeClr val="tx1"/>
                </a:solidFill>
                <a:cs typeface="Arial"/>
              </a:rPr>
              <a:t>respect</a:t>
            </a:r>
            <a:r>
              <a:rPr lang="en-GB" sz="788" spc="-30" dirty="0">
                <a:solidFill>
                  <a:schemeClr val="tx1"/>
                </a:solidFill>
                <a:cs typeface="Arial"/>
              </a:rPr>
              <a:t> </a:t>
            </a:r>
            <a:r>
              <a:rPr lang="en-GB" sz="788" dirty="0">
                <a:solidFill>
                  <a:schemeClr val="tx1"/>
                </a:solidFill>
                <a:cs typeface="Arial"/>
              </a:rPr>
              <a:t>are</a:t>
            </a:r>
            <a:r>
              <a:rPr lang="en-GB" sz="788" spc="-27" dirty="0">
                <a:solidFill>
                  <a:schemeClr val="tx1"/>
                </a:solidFill>
                <a:cs typeface="Arial"/>
              </a:rPr>
              <a:t> </a:t>
            </a:r>
            <a:r>
              <a:rPr lang="en-GB" sz="788" dirty="0">
                <a:solidFill>
                  <a:schemeClr val="tx1"/>
                </a:solidFill>
                <a:cs typeface="Arial"/>
              </a:rPr>
              <a:t>earned</a:t>
            </a:r>
            <a:r>
              <a:rPr lang="en-GB" sz="788" spc="-30" dirty="0">
                <a:solidFill>
                  <a:schemeClr val="tx1"/>
                </a:solidFill>
                <a:cs typeface="Arial"/>
              </a:rPr>
              <a:t> </a:t>
            </a:r>
            <a:r>
              <a:rPr lang="en-GB" sz="788" dirty="0">
                <a:solidFill>
                  <a:schemeClr val="tx1"/>
                </a:solidFill>
                <a:cs typeface="Arial"/>
              </a:rPr>
              <a:t>–</a:t>
            </a:r>
            <a:r>
              <a:rPr lang="en-GB" sz="788" spc="-30" dirty="0">
                <a:solidFill>
                  <a:schemeClr val="tx1"/>
                </a:solidFill>
                <a:cs typeface="Arial"/>
              </a:rPr>
              <a:t> </a:t>
            </a:r>
            <a:r>
              <a:rPr lang="en-GB" sz="788" dirty="0">
                <a:solidFill>
                  <a:schemeClr val="tx1"/>
                </a:solidFill>
                <a:cs typeface="Arial"/>
              </a:rPr>
              <a:t>not</a:t>
            </a:r>
            <a:r>
              <a:rPr lang="en-GB" sz="788" spc="-27" dirty="0">
                <a:solidFill>
                  <a:schemeClr val="tx1"/>
                </a:solidFill>
                <a:cs typeface="Arial"/>
              </a:rPr>
              <a:t> </a:t>
            </a:r>
            <a:r>
              <a:rPr lang="en-GB" sz="788" spc="-6" dirty="0">
                <a:solidFill>
                  <a:schemeClr val="tx1"/>
                </a:solidFill>
                <a:cs typeface="Arial"/>
              </a:rPr>
              <a:t>dictated.</a:t>
            </a:r>
            <a:endParaRPr lang="en-GB" sz="788"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dirty="0">
                <a:solidFill>
                  <a:schemeClr val="tx1"/>
                </a:solidFill>
                <a:cs typeface="Arial"/>
              </a:rPr>
              <a:t>Fear</a:t>
            </a:r>
            <a:r>
              <a:rPr lang="en-GB" sz="788" spc="-24" dirty="0">
                <a:solidFill>
                  <a:schemeClr val="tx1"/>
                </a:solidFill>
                <a:cs typeface="Arial"/>
              </a:rPr>
              <a:t> </a:t>
            </a:r>
            <a:r>
              <a:rPr lang="en-GB" sz="788" dirty="0">
                <a:solidFill>
                  <a:schemeClr val="tx1"/>
                </a:solidFill>
                <a:cs typeface="Arial"/>
              </a:rPr>
              <a:t>is</a:t>
            </a:r>
            <a:r>
              <a:rPr lang="en-GB" sz="788" spc="-24" dirty="0">
                <a:solidFill>
                  <a:schemeClr val="tx1"/>
                </a:solidFill>
                <a:cs typeface="Arial"/>
              </a:rPr>
              <a:t> </a:t>
            </a:r>
            <a:r>
              <a:rPr lang="en-GB" sz="788" dirty="0">
                <a:solidFill>
                  <a:schemeClr val="tx1"/>
                </a:solidFill>
                <a:cs typeface="Arial"/>
              </a:rPr>
              <a:t>a</a:t>
            </a:r>
            <a:r>
              <a:rPr lang="en-GB" sz="788" spc="-21" dirty="0">
                <a:solidFill>
                  <a:schemeClr val="tx1"/>
                </a:solidFill>
                <a:cs typeface="Arial"/>
              </a:rPr>
              <a:t> </a:t>
            </a:r>
            <a:r>
              <a:rPr lang="en-GB" sz="788" spc="-6" dirty="0">
                <a:solidFill>
                  <a:schemeClr val="tx1"/>
                </a:solidFill>
                <a:cs typeface="Arial"/>
              </a:rPr>
              <a:t>turnoff.</a:t>
            </a:r>
            <a:endParaRPr lang="en-GB" sz="788" dirty="0">
              <a:solidFill>
                <a:schemeClr val="tx1"/>
              </a:solidFill>
              <a:cs typeface="Arial"/>
            </a:endParaRPr>
          </a:p>
          <a:p>
            <a:pPr marL="213122" marR="22333" lvl="0" indent="-205979" defTabSz="685800">
              <a:spcAft>
                <a:spcPts val="225"/>
              </a:spcAft>
              <a:buClr>
                <a:schemeClr val="accent1"/>
              </a:buClr>
              <a:buFont typeface="+mj-lt"/>
              <a:buAutoNum type="arabicPeriod"/>
              <a:tabLst>
                <a:tab pos="121676" algn="l"/>
              </a:tabLst>
              <a:defRPr/>
            </a:pPr>
            <a:r>
              <a:rPr lang="en-GB" sz="788" dirty="0">
                <a:solidFill>
                  <a:schemeClr val="tx1"/>
                </a:solidFill>
                <a:cs typeface="Arial"/>
              </a:rPr>
              <a:t>People</a:t>
            </a:r>
            <a:r>
              <a:rPr lang="en-GB" sz="788" spc="-30" dirty="0">
                <a:solidFill>
                  <a:schemeClr val="tx1"/>
                </a:solidFill>
                <a:cs typeface="Arial"/>
              </a:rPr>
              <a:t> </a:t>
            </a:r>
            <a:r>
              <a:rPr lang="en-GB" sz="788" dirty="0">
                <a:solidFill>
                  <a:schemeClr val="tx1"/>
                </a:solidFill>
                <a:cs typeface="Arial"/>
              </a:rPr>
              <a:t>skills</a:t>
            </a:r>
            <a:r>
              <a:rPr lang="en-GB" sz="788" spc="-30" dirty="0">
                <a:solidFill>
                  <a:schemeClr val="tx1"/>
                </a:solidFill>
                <a:cs typeface="Arial"/>
              </a:rPr>
              <a:t> </a:t>
            </a:r>
            <a:r>
              <a:rPr lang="en-GB" sz="788" dirty="0">
                <a:solidFill>
                  <a:schemeClr val="tx1"/>
                </a:solidFill>
                <a:cs typeface="Arial"/>
              </a:rPr>
              <a:t>are</a:t>
            </a:r>
            <a:r>
              <a:rPr lang="en-GB" sz="788" spc="-27" dirty="0">
                <a:solidFill>
                  <a:schemeClr val="tx1"/>
                </a:solidFill>
                <a:cs typeface="Arial"/>
              </a:rPr>
              <a:t> </a:t>
            </a:r>
            <a:r>
              <a:rPr lang="en-GB" sz="788" dirty="0">
                <a:solidFill>
                  <a:schemeClr val="tx1"/>
                </a:solidFill>
                <a:cs typeface="Arial"/>
              </a:rPr>
              <a:t>very</a:t>
            </a:r>
            <a:r>
              <a:rPr lang="en-GB" sz="788" spc="-30" dirty="0">
                <a:solidFill>
                  <a:schemeClr val="tx1"/>
                </a:solidFill>
                <a:cs typeface="Arial"/>
              </a:rPr>
              <a:t> </a:t>
            </a:r>
            <a:r>
              <a:rPr lang="en-GB" sz="788" dirty="0">
                <a:solidFill>
                  <a:schemeClr val="tx1"/>
                </a:solidFill>
                <a:cs typeface="Arial"/>
              </a:rPr>
              <a:t>important</a:t>
            </a:r>
            <a:r>
              <a:rPr lang="en-GB" sz="788" spc="-30" dirty="0">
                <a:solidFill>
                  <a:schemeClr val="tx1"/>
                </a:solidFill>
                <a:cs typeface="Arial"/>
              </a:rPr>
              <a:t> </a:t>
            </a:r>
            <a:r>
              <a:rPr lang="en-GB" sz="788" dirty="0">
                <a:solidFill>
                  <a:schemeClr val="tx1"/>
                </a:solidFill>
                <a:cs typeface="Arial"/>
              </a:rPr>
              <a:t>at</a:t>
            </a:r>
            <a:r>
              <a:rPr lang="en-GB" sz="788" spc="-27" dirty="0">
                <a:solidFill>
                  <a:schemeClr val="tx1"/>
                </a:solidFill>
                <a:cs typeface="Arial"/>
              </a:rPr>
              <a:t> </a:t>
            </a:r>
            <a:r>
              <a:rPr lang="en-GB" sz="788" dirty="0">
                <a:solidFill>
                  <a:schemeClr val="tx1"/>
                </a:solidFill>
                <a:cs typeface="Arial"/>
              </a:rPr>
              <a:t>Arthur</a:t>
            </a:r>
            <a:r>
              <a:rPr lang="en-GB" sz="788" spc="-30" dirty="0">
                <a:solidFill>
                  <a:schemeClr val="tx1"/>
                </a:solidFill>
                <a:cs typeface="Arial"/>
              </a:rPr>
              <a:t> </a:t>
            </a:r>
            <a:r>
              <a:rPr lang="en-GB" sz="788" dirty="0">
                <a:solidFill>
                  <a:schemeClr val="tx1"/>
                </a:solidFill>
                <a:cs typeface="Arial"/>
              </a:rPr>
              <a:t>J.</a:t>
            </a:r>
            <a:r>
              <a:rPr lang="en-GB" sz="788" spc="-30" dirty="0">
                <a:solidFill>
                  <a:schemeClr val="tx1"/>
                </a:solidFill>
                <a:cs typeface="Arial"/>
              </a:rPr>
              <a:t> </a:t>
            </a:r>
            <a:r>
              <a:rPr lang="en-GB" sz="788" spc="-6" dirty="0">
                <a:solidFill>
                  <a:schemeClr val="tx1"/>
                </a:solidFill>
                <a:cs typeface="Arial"/>
              </a:rPr>
              <a:t>Gallagher</a:t>
            </a:r>
            <a:r>
              <a:rPr lang="en-GB" sz="788" spc="-27" dirty="0">
                <a:solidFill>
                  <a:schemeClr val="tx1"/>
                </a:solidFill>
                <a:cs typeface="Arial"/>
              </a:rPr>
              <a:t> </a:t>
            </a:r>
            <a:r>
              <a:rPr lang="en-GB" sz="788" spc="-30" dirty="0">
                <a:solidFill>
                  <a:schemeClr val="tx1"/>
                </a:solidFill>
                <a:cs typeface="Arial"/>
              </a:rPr>
              <a:t>&amp; </a:t>
            </a:r>
            <a:r>
              <a:rPr lang="en-GB" sz="788" spc="-15" dirty="0">
                <a:solidFill>
                  <a:schemeClr val="tx1"/>
                </a:solidFill>
                <a:cs typeface="Arial"/>
              </a:rPr>
              <a:t>Co.</a:t>
            </a:r>
            <a:endParaRPr lang="en-GB" sz="788"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spc="-18" dirty="0">
                <a:solidFill>
                  <a:schemeClr val="tx1"/>
                </a:solidFill>
                <a:cs typeface="Arial"/>
              </a:rPr>
              <a:t>We’re</a:t>
            </a:r>
            <a:r>
              <a:rPr lang="en-GB" sz="788" spc="-33" dirty="0">
                <a:solidFill>
                  <a:schemeClr val="tx1"/>
                </a:solidFill>
                <a:cs typeface="Arial"/>
              </a:rPr>
              <a:t> </a:t>
            </a:r>
            <a:r>
              <a:rPr lang="en-GB" sz="788" dirty="0">
                <a:solidFill>
                  <a:schemeClr val="tx1"/>
                </a:solidFill>
                <a:cs typeface="Arial"/>
              </a:rPr>
              <a:t>a</a:t>
            </a:r>
            <a:r>
              <a:rPr lang="en-GB" sz="788" spc="-27" dirty="0">
                <a:solidFill>
                  <a:schemeClr val="tx1"/>
                </a:solidFill>
                <a:cs typeface="Arial"/>
              </a:rPr>
              <a:t> </a:t>
            </a:r>
            <a:r>
              <a:rPr lang="en-GB" sz="788" dirty="0">
                <a:solidFill>
                  <a:schemeClr val="tx1"/>
                </a:solidFill>
                <a:cs typeface="Arial"/>
              </a:rPr>
              <a:t>very</a:t>
            </a:r>
            <a:r>
              <a:rPr lang="en-GB" sz="788" spc="-24" dirty="0">
                <a:solidFill>
                  <a:schemeClr val="tx1"/>
                </a:solidFill>
                <a:cs typeface="Arial"/>
              </a:rPr>
              <a:t> </a:t>
            </a:r>
            <a:r>
              <a:rPr lang="en-GB" sz="788" spc="-6" dirty="0">
                <a:solidFill>
                  <a:schemeClr val="tx1"/>
                </a:solidFill>
                <a:cs typeface="Arial"/>
              </a:rPr>
              <a:t>competitive</a:t>
            </a:r>
            <a:r>
              <a:rPr lang="en-GB" sz="788" spc="-27" dirty="0">
                <a:solidFill>
                  <a:schemeClr val="tx1"/>
                </a:solidFill>
                <a:cs typeface="Arial"/>
              </a:rPr>
              <a:t> </a:t>
            </a:r>
            <a:r>
              <a:rPr lang="en-GB" sz="788" dirty="0">
                <a:solidFill>
                  <a:schemeClr val="tx1"/>
                </a:solidFill>
                <a:cs typeface="Arial"/>
              </a:rPr>
              <a:t>and</a:t>
            </a:r>
            <a:r>
              <a:rPr lang="en-GB" sz="788" spc="-27" dirty="0">
                <a:solidFill>
                  <a:schemeClr val="tx1"/>
                </a:solidFill>
                <a:cs typeface="Arial"/>
              </a:rPr>
              <a:t> </a:t>
            </a:r>
            <a:r>
              <a:rPr lang="en-GB" sz="788" spc="-6" dirty="0">
                <a:solidFill>
                  <a:schemeClr val="tx1"/>
                </a:solidFill>
                <a:cs typeface="Arial"/>
              </a:rPr>
              <a:t>aggressive</a:t>
            </a:r>
            <a:r>
              <a:rPr lang="en-GB" sz="788" spc="-24" dirty="0">
                <a:solidFill>
                  <a:schemeClr val="tx1"/>
                </a:solidFill>
                <a:cs typeface="Arial"/>
              </a:rPr>
              <a:t> </a:t>
            </a:r>
            <a:r>
              <a:rPr lang="en-GB" sz="788" spc="-6" dirty="0">
                <a:solidFill>
                  <a:schemeClr val="tx1"/>
                </a:solidFill>
                <a:cs typeface="Arial"/>
              </a:rPr>
              <a:t>company.</a:t>
            </a:r>
            <a:endParaRPr lang="en-GB" sz="788" dirty="0">
              <a:solidFill>
                <a:schemeClr val="tx1"/>
              </a:solidFill>
              <a:cs typeface="Arial"/>
            </a:endParaRPr>
          </a:p>
          <a:p>
            <a:pPr marL="213122" lvl="0" indent="-205979" defTabSz="685800">
              <a:spcAft>
                <a:spcPts val="225"/>
              </a:spcAft>
              <a:buClr>
                <a:schemeClr val="accent1"/>
              </a:buClr>
              <a:buFont typeface="+mj-lt"/>
              <a:buAutoNum type="arabicPeriod"/>
              <a:tabLst>
                <a:tab pos="121676" algn="l"/>
              </a:tabLst>
              <a:defRPr/>
            </a:pPr>
            <a:r>
              <a:rPr lang="en-GB" sz="788" dirty="0">
                <a:solidFill>
                  <a:schemeClr val="tx1"/>
                </a:solidFill>
                <a:cs typeface="Arial"/>
              </a:rPr>
              <a:t>We</a:t>
            </a:r>
            <a:r>
              <a:rPr lang="en-GB" sz="788" spc="-40" dirty="0">
                <a:solidFill>
                  <a:schemeClr val="tx1"/>
                </a:solidFill>
                <a:cs typeface="Arial"/>
              </a:rPr>
              <a:t> </a:t>
            </a:r>
            <a:r>
              <a:rPr lang="en-GB" sz="788" dirty="0">
                <a:solidFill>
                  <a:schemeClr val="tx1"/>
                </a:solidFill>
                <a:cs typeface="Arial"/>
              </a:rPr>
              <a:t>run</a:t>
            </a:r>
            <a:r>
              <a:rPr lang="en-GB" sz="788" spc="-33" dirty="0">
                <a:solidFill>
                  <a:schemeClr val="tx1"/>
                </a:solidFill>
                <a:cs typeface="Arial"/>
              </a:rPr>
              <a:t> </a:t>
            </a:r>
            <a:r>
              <a:rPr lang="en-GB" sz="788" dirty="0">
                <a:solidFill>
                  <a:schemeClr val="tx1"/>
                </a:solidFill>
                <a:cs typeface="Arial"/>
              </a:rPr>
              <a:t>to</a:t>
            </a:r>
            <a:r>
              <a:rPr lang="en-GB" sz="788" spc="-30" dirty="0">
                <a:solidFill>
                  <a:schemeClr val="tx1"/>
                </a:solidFill>
                <a:cs typeface="Arial"/>
              </a:rPr>
              <a:t> </a:t>
            </a:r>
            <a:r>
              <a:rPr lang="en-GB" sz="788" dirty="0">
                <a:solidFill>
                  <a:schemeClr val="tx1"/>
                </a:solidFill>
                <a:cs typeface="Arial"/>
              </a:rPr>
              <a:t>problems</a:t>
            </a:r>
            <a:r>
              <a:rPr lang="en-GB" sz="788" spc="-33" dirty="0">
                <a:solidFill>
                  <a:schemeClr val="tx1"/>
                </a:solidFill>
                <a:cs typeface="Arial"/>
              </a:rPr>
              <a:t> </a:t>
            </a:r>
            <a:r>
              <a:rPr lang="en-GB" sz="788" dirty="0">
                <a:solidFill>
                  <a:schemeClr val="tx1"/>
                </a:solidFill>
                <a:cs typeface="Arial"/>
              </a:rPr>
              <a:t>–</a:t>
            </a:r>
            <a:r>
              <a:rPr lang="en-GB" sz="788" spc="-33" dirty="0">
                <a:solidFill>
                  <a:schemeClr val="tx1"/>
                </a:solidFill>
                <a:cs typeface="Arial"/>
              </a:rPr>
              <a:t> </a:t>
            </a:r>
            <a:r>
              <a:rPr lang="en-GB" sz="788" dirty="0">
                <a:solidFill>
                  <a:schemeClr val="tx1"/>
                </a:solidFill>
                <a:cs typeface="Arial"/>
              </a:rPr>
              <a:t>not</a:t>
            </a:r>
            <a:r>
              <a:rPr lang="en-GB" sz="788" spc="-30" dirty="0">
                <a:solidFill>
                  <a:schemeClr val="tx1"/>
                </a:solidFill>
                <a:cs typeface="Arial"/>
              </a:rPr>
              <a:t> </a:t>
            </a:r>
            <a:r>
              <a:rPr lang="en-GB" sz="788" dirty="0">
                <a:solidFill>
                  <a:schemeClr val="tx1"/>
                </a:solidFill>
                <a:cs typeface="Arial"/>
              </a:rPr>
              <a:t>away</a:t>
            </a:r>
            <a:r>
              <a:rPr lang="en-GB" sz="788" spc="-33" dirty="0">
                <a:solidFill>
                  <a:schemeClr val="tx1"/>
                </a:solidFill>
                <a:cs typeface="Arial"/>
              </a:rPr>
              <a:t> </a:t>
            </a:r>
            <a:r>
              <a:rPr lang="en-GB" sz="788" dirty="0">
                <a:solidFill>
                  <a:schemeClr val="tx1"/>
                </a:solidFill>
                <a:cs typeface="Arial"/>
              </a:rPr>
              <a:t>from</a:t>
            </a:r>
            <a:r>
              <a:rPr lang="en-GB" sz="788" spc="-30" dirty="0">
                <a:solidFill>
                  <a:schemeClr val="tx1"/>
                </a:solidFill>
                <a:cs typeface="Arial"/>
              </a:rPr>
              <a:t> </a:t>
            </a:r>
            <a:r>
              <a:rPr lang="en-GB" sz="788" spc="-6" dirty="0">
                <a:solidFill>
                  <a:schemeClr val="tx1"/>
                </a:solidFill>
                <a:cs typeface="Arial"/>
              </a:rPr>
              <a:t>them.</a:t>
            </a:r>
            <a:endParaRPr lang="en-GB" sz="788" dirty="0">
              <a:solidFill>
                <a:schemeClr val="tx1"/>
              </a:solidFill>
              <a:cs typeface="Arial"/>
            </a:endParaRPr>
          </a:p>
          <a:p>
            <a:pPr marL="213122" marR="4235" lvl="0" indent="-205979" defTabSz="685800">
              <a:spcAft>
                <a:spcPts val="225"/>
              </a:spcAft>
              <a:buClr>
                <a:schemeClr val="accent1"/>
              </a:buClr>
              <a:buFont typeface="+mj-lt"/>
              <a:buAutoNum type="arabicPeriod"/>
              <a:tabLst>
                <a:tab pos="121676" algn="l"/>
              </a:tabLst>
              <a:defRPr/>
            </a:pPr>
            <a:r>
              <a:rPr lang="en-GB" sz="788" dirty="0">
                <a:solidFill>
                  <a:schemeClr val="tx1"/>
                </a:solidFill>
                <a:cs typeface="Arial"/>
              </a:rPr>
              <a:t>We</a:t>
            </a:r>
            <a:r>
              <a:rPr lang="en-GB" sz="788" spc="-43" dirty="0">
                <a:solidFill>
                  <a:schemeClr val="tx1"/>
                </a:solidFill>
                <a:cs typeface="Arial"/>
              </a:rPr>
              <a:t> </a:t>
            </a:r>
            <a:r>
              <a:rPr lang="en-GB" sz="788" dirty="0">
                <a:solidFill>
                  <a:schemeClr val="tx1"/>
                </a:solidFill>
                <a:cs typeface="Arial"/>
              </a:rPr>
              <a:t>adhere</a:t>
            </a:r>
            <a:r>
              <a:rPr lang="en-GB" sz="788" spc="-37" dirty="0">
                <a:solidFill>
                  <a:schemeClr val="tx1"/>
                </a:solidFill>
                <a:cs typeface="Arial"/>
              </a:rPr>
              <a:t> </a:t>
            </a:r>
            <a:r>
              <a:rPr lang="en-GB" sz="788" dirty="0">
                <a:solidFill>
                  <a:schemeClr val="tx1"/>
                </a:solidFill>
                <a:cs typeface="Arial"/>
              </a:rPr>
              <a:t>to</a:t>
            </a:r>
            <a:r>
              <a:rPr lang="en-GB" sz="788" spc="-33" dirty="0">
                <a:solidFill>
                  <a:schemeClr val="tx1"/>
                </a:solidFill>
                <a:cs typeface="Arial"/>
              </a:rPr>
              <a:t> </a:t>
            </a:r>
            <a:r>
              <a:rPr lang="en-GB" sz="788" dirty="0">
                <a:solidFill>
                  <a:schemeClr val="tx1"/>
                </a:solidFill>
                <a:cs typeface="Arial"/>
              </a:rPr>
              <a:t>the</a:t>
            </a:r>
            <a:r>
              <a:rPr lang="en-GB" sz="788" spc="-37" dirty="0">
                <a:solidFill>
                  <a:schemeClr val="tx1"/>
                </a:solidFill>
                <a:cs typeface="Arial"/>
              </a:rPr>
              <a:t> </a:t>
            </a:r>
            <a:r>
              <a:rPr lang="en-GB" sz="788" dirty="0">
                <a:solidFill>
                  <a:schemeClr val="tx1"/>
                </a:solidFill>
                <a:cs typeface="Arial"/>
              </a:rPr>
              <a:t>highest</a:t>
            </a:r>
            <a:r>
              <a:rPr lang="en-GB" sz="788" spc="-33" dirty="0">
                <a:solidFill>
                  <a:schemeClr val="tx1"/>
                </a:solidFill>
                <a:cs typeface="Arial"/>
              </a:rPr>
              <a:t> </a:t>
            </a:r>
            <a:r>
              <a:rPr lang="en-GB" sz="788" spc="-6" dirty="0">
                <a:solidFill>
                  <a:schemeClr val="tx1"/>
                </a:solidFill>
                <a:cs typeface="Arial"/>
              </a:rPr>
              <a:t>standards</a:t>
            </a:r>
            <a:r>
              <a:rPr lang="en-GB" sz="788" spc="-37" dirty="0">
                <a:solidFill>
                  <a:schemeClr val="tx1"/>
                </a:solidFill>
                <a:cs typeface="Arial"/>
              </a:rPr>
              <a:t> </a:t>
            </a:r>
            <a:r>
              <a:rPr lang="en-GB" sz="788" dirty="0">
                <a:solidFill>
                  <a:schemeClr val="tx1"/>
                </a:solidFill>
                <a:cs typeface="Arial"/>
              </a:rPr>
              <a:t>of</a:t>
            </a:r>
            <a:r>
              <a:rPr lang="en-GB" sz="788" spc="-33" dirty="0">
                <a:solidFill>
                  <a:schemeClr val="tx1"/>
                </a:solidFill>
                <a:cs typeface="Arial"/>
              </a:rPr>
              <a:t> </a:t>
            </a:r>
            <a:r>
              <a:rPr lang="en-GB" sz="788" dirty="0">
                <a:solidFill>
                  <a:schemeClr val="tx1"/>
                </a:solidFill>
                <a:cs typeface="Arial"/>
              </a:rPr>
              <a:t>moral</a:t>
            </a:r>
            <a:r>
              <a:rPr lang="en-GB" sz="788" spc="-37" dirty="0">
                <a:solidFill>
                  <a:schemeClr val="tx1"/>
                </a:solidFill>
                <a:cs typeface="Arial"/>
              </a:rPr>
              <a:t> </a:t>
            </a:r>
            <a:r>
              <a:rPr lang="en-GB" sz="788" dirty="0">
                <a:solidFill>
                  <a:schemeClr val="tx1"/>
                </a:solidFill>
                <a:cs typeface="Arial"/>
              </a:rPr>
              <a:t>and</a:t>
            </a:r>
            <a:r>
              <a:rPr lang="en-GB" sz="788" spc="-33" dirty="0">
                <a:solidFill>
                  <a:schemeClr val="tx1"/>
                </a:solidFill>
                <a:cs typeface="Arial"/>
              </a:rPr>
              <a:t> </a:t>
            </a:r>
            <a:r>
              <a:rPr lang="en-GB" sz="788" spc="-6" dirty="0">
                <a:solidFill>
                  <a:schemeClr val="tx1"/>
                </a:solidFill>
                <a:cs typeface="Arial"/>
              </a:rPr>
              <a:t>ethical </a:t>
            </a:r>
            <a:r>
              <a:rPr lang="en-US" sz="788" spc="-6" noProof="0" dirty="0">
                <a:solidFill>
                  <a:schemeClr val="tx1"/>
                </a:solidFill>
                <a:cs typeface="Arial"/>
              </a:rPr>
              <a:t>behavior</a:t>
            </a:r>
            <a:r>
              <a:rPr lang="en-GB" sz="788" spc="-6" dirty="0">
                <a:solidFill>
                  <a:schemeClr val="tx1"/>
                </a:solidFill>
                <a:cs typeface="Arial"/>
              </a:rPr>
              <a:t>.</a:t>
            </a:r>
            <a:endParaRPr lang="en-GB" sz="788" dirty="0">
              <a:solidFill>
                <a:schemeClr val="tx1"/>
              </a:solidFill>
              <a:cs typeface="Arial"/>
            </a:endParaRPr>
          </a:p>
          <a:p>
            <a:pPr marL="213122" marR="3080" lvl="0" indent="-205979" defTabSz="685800">
              <a:spcAft>
                <a:spcPts val="225"/>
              </a:spcAft>
              <a:buClr>
                <a:schemeClr val="accent1"/>
              </a:buClr>
              <a:buFont typeface="+mj-lt"/>
              <a:buAutoNum type="arabicPeriod"/>
              <a:tabLst>
                <a:tab pos="121676" algn="l"/>
              </a:tabLst>
              <a:defRPr/>
            </a:pPr>
            <a:r>
              <a:rPr lang="en-GB" sz="788" dirty="0">
                <a:solidFill>
                  <a:schemeClr val="tx1"/>
                </a:solidFill>
                <a:cs typeface="Arial"/>
              </a:rPr>
              <a:t>People</a:t>
            </a:r>
            <a:r>
              <a:rPr lang="en-GB" sz="788" spc="-46" dirty="0">
                <a:solidFill>
                  <a:schemeClr val="tx1"/>
                </a:solidFill>
                <a:cs typeface="Arial"/>
              </a:rPr>
              <a:t> </a:t>
            </a:r>
            <a:r>
              <a:rPr lang="en-GB" sz="788" dirty="0">
                <a:solidFill>
                  <a:schemeClr val="tx1"/>
                </a:solidFill>
                <a:cs typeface="Arial"/>
              </a:rPr>
              <a:t>work</a:t>
            </a:r>
            <a:r>
              <a:rPr lang="en-GB" sz="788" spc="-37" dirty="0">
                <a:solidFill>
                  <a:schemeClr val="tx1"/>
                </a:solidFill>
                <a:cs typeface="Arial"/>
              </a:rPr>
              <a:t> </a:t>
            </a:r>
            <a:r>
              <a:rPr lang="en-GB" sz="788" dirty="0">
                <a:solidFill>
                  <a:schemeClr val="tx1"/>
                </a:solidFill>
                <a:cs typeface="Arial"/>
              </a:rPr>
              <a:t>harder</a:t>
            </a:r>
            <a:r>
              <a:rPr lang="en-GB" sz="788" spc="-40" dirty="0">
                <a:solidFill>
                  <a:schemeClr val="tx1"/>
                </a:solidFill>
                <a:cs typeface="Arial"/>
              </a:rPr>
              <a:t> </a:t>
            </a:r>
            <a:r>
              <a:rPr lang="en-GB" sz="788" dirty="0">
                <a:solidFill>
                  <a:schemeClr val="tx1"/>
                </a:solidFill>
                <a:cs typeface="Arial"/>
              </a:rPr>
              <a:t>and</a:t>
            </a:r>
            <a:r>
              <a:rPr lang="en-GB" sz="788" spc="-37" dirty="0">
                <a:solidFill>
                  <a:schemeClr val="tx1"/>
                </a:solidFill>
                <a:cs typeface="Arial"/>
              </a:rPr>
              <a:t> </a:t>
            </a:r>
            <a:r>
              <a:rPr lang="en-GB" sz="788" dirty="0">
                <a:solidFill>
                  <a:schemeClr val="tx1"/>
                </a:solidFill>
                <a:cs typeface="Arial"/>
              </a:rPr>
              <a:t>are</a:t>
            </a:r>
            <a:r>
              <a:rPr lang="en-GB" sz="788" spc="-40" dirty="0">
                <a:solidFill>
                  <a:schemeClr val="tx1"/>
                </a:solidFill>
                <a:cs typeface="Arial"/>
              </a:rPr>
              <a:t> </a:t>
            </a:r>
            <a:r>
              <a:rPr lang="en-GB" sz="788" dirty="0">
                <a:solidFill>
                  <a:schemeClr val="tx1"/>
                </a:solidFill>
                <a:cs typeface="Arial"/>
              </a:rPr>
              <a:t>more</a:t>
            </a:r>
            <a:r>
              <a:rPr lang="en-GB" sz="788" spc="-37" dirty="0">
                <a:solidFill>
                  <a:schemeClr val="tx1"/>
                </a:solidFill>
                <a:cs typeface="Arial"/>
              </a:rPr>
              <a:t> </a:t>
            </a:r>
            <a:r>
              <a:rPr lang="en-GB" sz="788" dirty="0">
                <a:solidFill>
                  <a:schemeClr val="tx1"/>
                </a:solidFill>
                <a:cs typeface="Arial"/>
              </a:rPr>
              <a:t>effective</a:t>
            </a:r>
            <a:r>
              <a:rPr lang="en-GB" sz="788" spc="-40" dirty="0">
                <a:solidFill>
                  <a:schemeClr val="tx1"/>
                </a:solidFill>
                <a:cs typeface="Arial"/>
              </a:rPr>
              <a:t> </a:t>
            </a:r>
            <a:r>
              <a:rPr lang="en-GB" sz="788" dirty="0">
                <a:solidFill>
                  <a:schemeClr val="tx1"/>
                </a:solidFill>
                <a:cs typeface="Arial"/>
              </a:rPr>
              <a:t>when</a:t>
            </a:r>
            <a:r>
              <a:rPr lang="en-GB" sz="788" spc="-37" dirty="0">
                <a:solidFill>
                  <a:schemeClr val="tx1"/>
                </a:solidFill>
                <a:cs typeface="Arial"/>
              </a:rPr>
              <a:t> </a:t>
            </a:r>
            <a:r>
              <a:rPr lang="en-GB" sz="788" spc="-6" dirty="0">
                <a:solidFill>
                  <a:schemeClr val="tx1"/>
                </a:solidFill>
                <a:cs typeface="Arial"/>
              </a:rPr>
              <a:t>they’re </a:t>
            </a:r>
            <a:br>
              <a:rPr lang="en-GB" sz="788" spc="-6" dirty="0">
                <a:solidFill>
                  <a:schemeClr val="tx1"/>
                </a:solidFill>
                <a:cs typeface="Arial"/>
              </a:rPr>
            </a:br>
            <a:r>
              <a:rPr lang="en-GB" sz="788" dirty="0">
                <a:solidFill>
                  <a:schemeClr val="tx1"/>
                </a:solidFill>
                <a:cs typeface="Arial"/>
              </a:rPr>
              <a:t>turned</a:t>
            </a:r>
            <a:r>
              <a:rPr lang="en-GB" sz="788" spc="-24" dirty="0">
                <a:solidFill>
                  <a:schemeClr val="tx1"/>
                </a:solidFill>
                <a:cs typeface="Arial"/>
              </a:rPr>
              <a:t> </a:t>
            </a:r>
            <a:r>
              <a:rPr lang="en-GB" sz="788" dirty="0">
                <a:solidFill>
                  <a:schemeClr val="tx1"/>
                </a:solidFill>
                <a:cs typeface="Arial"/>
              </a:rPr>
              <a:t>on</a:t>
            </a:r>
            <a:r>
              <a:rPr lang="en-GB" sz="788" spc="-24" dirty="0">
                <a:solidFill>
                  <a:schemeClr val="tx1"/>
                </a:solidFill>
                <a:cs typeface="Arial"/>
              </a:rPr>
              <a:t> </a:t>
            </a:r>
            <a:r>
              <a:rPr lang="en-GB" sz="788" dirty="0">
                <a:solidFill>
                  <a:schemeClr val="tx1"/>
                </a:solidFill>
                <a:cs typeface="Arial"/>
              </a:rPr>
              <a:t>–</a:t>
            </a:r>
            <a:r>
              <a:rPr lang="en-GB" sz="788" spc="-24" dirty="0">
                <a:solidFill>
                  <a:schemeClr val="tx1"/>
                </a:solidFill>
                <a:cs typeface="Arial"/>
              </a:rPr>
              <a:t> </a:t>
            </a:r>
            <a:r>
              <a:rPr lang="en-GB" sz="788" dirty="0">
                <a:solidFill>
                  <a:schemeClr val="tx1"/>
                </a:solidFill>
                <a:cs typeface="Arial"/>
              </a:rPr>
              <a:t>not</a:t>
            </a:r>
            <a:r>
              <a:rPr lang="en-GB" sz="788" spc="-24" dirty="0">
                <a:solidFill>
                  <a:schemeClr val="tx1"/>
                </a:solidFill>
                <a:cs typeface="Arial"/>
              </a:rPr>
              <a:t> </a:t>
            </a:r>
            <a:r>
              <a:rPr lang="en-GB" sz="788" dirty="0">
                <a:solidFill>
                  <a:schemeClr val="tx1"/>
                </a:solidFill>
                <a:cs typeface="Arial"/>
              </a:rPr>
              <a:t>turned</a:t>
            </a:r>
            <a:r>
              <a:rPr lang="en-GB" sz="788" spc="-24" dirty="0">
                <a:solidFill>
                  <a:schemeClr val="tx1"/>
                </a:solidFill>
                <a:cs typeface="Arial"/>
              </a:rPr>
              <a:t> </a:t>
            </a:r>
            <a:r>
              <a:rPr lang="en-GB" sz="788" spc="-12" dirty="0">
                <a:solidFill>
                  <a:schemeClr val="tx1"/>
                </a:solidFill>
                <a:cs typeface="Arial"/>
              </a:rPr>
              <a:t>off.</a:t>
            </a:r>
            <a:endParaRPr lang="en-GB" sz="788" dirty="0">
              <a:solidFill>
                <a:schemeClr val="tx1"/>
              </a:solidFill>
              <a:cs typeface="Arial"/>
            </a:endParaRPr>
          </a:p>
          <a:p>
            <a:pPr marL="213122" marR="3080" lvl="0" indent="-205979" defTabSz="685800">
              <a:spcAft>
                <a:spcPts val="225"/>
              </a:spcAft>
              <a:buClr>
                <a:schemeClr val="accent1"/>
              </a:buClr>
              <a:buFont typeface="+mj-lt"/>
              <a:buAutoNum type="arabicPeriod"/>
              <a:tabLst>
                <a:tab pos="121676" algn="l"/>
              </a:tabLst>
              <a:defRPr/>
            </a:pPr>
            <a:r>
              <a:rPr lang="en-GB" sz="788" dirty="0">
                <a:solidFill>
                  <a:schemeClr val="tx1"/>
                </a:solidFill>
                <a:cs typeface="Arial"/>
              </a:rPr>
              <a:t>We</a:t>
            </a:r>
            <a:r>
              <a:rPr lang="en-GB" sz="788" spc="-33" dirty="0">
                <a:solidFill>
                  <a:schemeClr val="tx1"/>
                </a:solidFill>
                <a:cs typeface="Arial"/>
              </a:rPr>
              <a:t> </a:t>
            </a:r>
            <a:r>
              <a:rPr lang="en-GB" sz="788" dirty="0">
                <a:solidFill>
                  <a:schemeClr val="tx1"/>
                </a:solidFill>
                <a:cs typeface="Arial"/>
              </a:rPr>
              <a:t>are</a:t>
            </a:r>
            <a:r>
              <a:rPr lang="en-GB" sz="788" spc="-24" dirty="0">
                <a:solidFill>
                  <a:schemeClr val="tx1"/>
                </a:solidFill>
                <a:cs typeface="Arial"/>
              </a:rPr>
              <a:t> </a:t>
            </a:r>
            <a:r>
              <a:rPr lang="en-GB" sz="788" dirty="0">
                <a:solidFill>
                  <a:schemeClr val="tx1"/>
                </a:solidFill>
                <a:cs typeface="Arial"/>
              </a:rPr>
              <a:t>a</a:t>
            </a:r>
            <a:r>
              <a:rPr lang="en-GB" sz="788" spc="-24" dirty="0">
                <a:solidFill>
                  <a:schemeClr val="tx1"/>
                </a:solidFill>
                <a:cs typeface="Arial"/>
              </a:rPr>
              <a:t> </a:t>
            </a:r>
            <a:r>
              <a:rPr lang="en-GB" sz="788" dirty="0">
                <a:solidFill>
                  <a:schemeClr val="tx1"/>
                </a:solidFill>
                <a:cs typeface="Arial"/>
              </a:rPr>
              <a:t>warm,</a:t>
            </a:r>
            <a:r>
              <a:rPr lang="en-GB" sz="788" spc="-24" dirty="0">
                <a:solidFill>
                  <a:schemeClr val="tx1"/>
                </a:solidFill>
                <a:cs typeface="Arial"/>
              </a:rPr>
              <a:t> </a:t>
            </a:r>
            <a:r>
              <a:rPr lang="en-GB" sz="788" dirty="0">
                <a:solidFill>
                  <a:schemeClr val="tx1"/>
                </a:solidFill>
                <a:cs typeface="Arial"/>
              </a:rPr>
              <a:t>close</a:t>
            </a:r>
            <a:r>
              <a:rPr lang="en-GB" sz="788" spc="-24" dirty="0">
                <a:solidFill>
                  <a:schemeClr val="tx1"/>
                </a:solidFill>
                <a:cs typeface="Arial"/>
              </a:rPr>
              <a:t> </a:t>
            </a:r>
            <a:r>
              <a:rPr lang="en-GB" sz="788" spc="-15" dirty="0">
                <a:solidFill>
                  <a:schemeClr val="tx1"/>
                </a:solidFill>
                <a:cs typeface="Arial"/>
              </a:rPr>
              <a:t>company.</a:t>
            </a:r>
            <a:r>
              <a:rPr lang="en-GB" sz="788" spc="-27" dirty="0">
                <a:solidFill>
                  <a:schemeClr val="tx1"/>
                </a:solidFill>
                <a:cs typeface="Arial"/>
              </a:rPr>
              <a:t> </a:t>
            </a:r>
            <a:r>
              <a:rPr lang="en-GB" sz="788" dirty="0">
                <a:solidFill>
                  <a:schemeClr val="tx1"/>
                </a:solidFill>
                <a:cs typeface="Arial"/>
              </a:rPr>
              <a:t>This</a:t>
            </a:r>
            <a:r>
              <a:rPr lang="en-GB" sz="788" spc="-24" dirty="0">
                <a:solidFill>
                  <a:schemeClr val="tx1"/>
                </a:solidFill>
                <a:cs typeface="Arial"/>
              </a:rPr>
              <a:t> </a:t>
            </a:r>
            <a:r>
              <a:rPr lang="en-GB" sz="788" dirty="0">
                <a:solidFill>
                  <a:schemeClr val="tx1"/>
                </a:solidFill>
                <a:cs typeface="Arial"/>
              </a:rPr>
              <a:t>is</a:t>
            </a:r>
            <a:r>
              <a:rPr lang="en-GB" sz="788" spc="-24" dirty="0">
                <a:solidFill>
                  <a:schemeClr val="tx1"/>
                </a:solidFill>
                <a:cs typeface="Arial"/>
              </a:rPr>
              <a:t> </a:t>
            </a:r>
            <a:r>
              <a:rPr lang="en-GB" sz="788" dirty="0">
                <a:solidFill>
                  <a:schemeClr val="tx1"/>
                </a:solidFill>
                <a:cs typeface="Arial"/>
              </a:rPr>
              <a:t>a</a:t>
            </a:r>
            <a:r>
              <a:rPr lang="en-GB" sz="788" spc="-24" dirty="0">
                <a:solidFill>
                  <a:schemeClr val="tx1"/>
                </a:solidFill>
                <a:cs typeface="Arial"/>
              </a:rPr>
              <a:t> </a:t>
            </a:r>
            <a:r>
              <a:rPr lang="en-GB" sz="788" dirty="0">
                <a:solidFill>
                  <a:schemeClr val="tx1"/>
                </a:solidFill>
                <a:cs typeface="Arial"/>
              </a:rPr>
              <a:t>strength</a:t>
            </a:r>
            <a:r>
              <a:rPr lang="en-GB" sz="788" spc="-24" dirty="0">
                <a:solidFill>
                  <a:schemeClr val="tx1"/>
                </a:solidFill>
                <a:cs typeface="Arial"/>
              </a:rPr>
              <a:t> </a:t>
            </a:r>
            <a:r>
              <a:rPr lang="en-GB" sz="788" dirty="0">
                <a:solidFill>
                  <a:schemeClr val="tx1"/>
                </a:solidFill>
                <a:cs typeface="Arial"/>
              </a:rPr>
              <a:t>–</a:t>
            </a:r>
            <a:r>
              <a:rPr lang="en-GB" sz="788" spc="-24" dirty="0">
                <a:solidFill>
                  <a:schemeClr val="tx1"/>
                </a:solidFill>
                <a:cs typeface="Arial"/>
              </a:rPr>
              <a:t> </a:t>
            </a:r>
            <a:br>
              <a:rPr lang="en-GB" sz="788" spc="-24" dirty="0">
                <a:solidFill>
                  <a:schemeClr val="tx1"/>
                </a:solidFill>
                <a:cs typeface="Arial"/>
              </a:rPr>
            </a:br>
            <a:r>
              <a:rPr lang="en-GB" sz="788" spc="-15" dirty="0">
                <a:solidFill>
                  <a:schemeClr val="tx1"/>
                </a:solidFill>
                <a:cs typeface="Arial"/>
              </a:rPr>
              <a:t>not </a:t>
            </a:r>
            <a:r>
              <a:rPr lang="en-GB" sz="788" dirty="0">
                <a:solidFill>
                  <a:schemeClr val="tx1"/>
                </a:solidFill>
                <a:cs typeface="Arial"/>
              </a:rPr>
              <a:t>a </a:t>
            </a:r>
            <a:r>
              <a:rPr lang="en-GB" sz="788" spc="-6" dirty="0">
                <a:solidFill>
                  <a:schemeClr val="tx1"/>
                </a:solidFill>
                <a:cs typeface="Arial"/>
              </a:rPr>
              <a:t>weakness.</a:t>
            </a:r>
            <a:endParaRPr lang="en-GB" sz="788" dirty="0">
              <a:solidFill>
                <a:schemeClr val="tx1"/>
              </a:solidFill>
              <a:cs typeface="Arial"/>
            </a:endParaRPr>
          </a:p>
          <a:p>
            <a:pPr marL="213122" marR="180587" lvl="0" indent="-205979" defTabSz="685800">
              <a:spcAft>
                <a:spcPts val="225"/>
              </a:spcAft>
              <a:buClr>
                <a:schemeClr val="accent1"/>
              </a:buClr>
              <a:buFont typeface="+mj-lt"/>
              <a:buAutoNum type="arabicPeriod"/>
              <a:tabLst>
                <a:tab pos="121676" algn="l"/>
              </a:tabLst>
              <a:defRPr/>
            </a:pPr>
            <a:r>
              <a:rPr lang="en-GB" sz="788" dirty="0">
                <a:solidFill>
                  <a:schemeClr val="tx1"/>
                </a:solidFill>
                <a:cs typeface="Arial"/>
              </a:rPr>
              <a:t>We</a:t>
            </a:r>
            <a:r>
              <a:rPr lang="en-GB" sz="788" spc="-46" dirty="0">
                <a:solidFill>
                  <a:schemeClr val="tx1"/>
                </a:solidFill>
                <a:cs typeface="Arial"/>
              </a:rPr>
              <a:t> </a:t>
            </a:r>
            <a:r>
              <a:rPr lang="en-GB" sz="788" dirty="0">
                <a:solidFill>
                  <a:schemeClr val="tx1"/>
                </a:solidFill>
                <a:cs typeface="Arial"/>
              </a:rPr>
              <a:t>must</a:t>
            </a:r>
            <a:r>
              <a:rPr lang="en-GB" sz="788" spc="-43" dirty="0">
                <a:solidFill>
                  <a:schemeClr val="tx1"/>
                </a:solidFill>
                <a:cs typeface="Arial"/>
              </a:rPr>
              <a:t> </a:t>
            </a:r>
            <a:r>
              <a:rPr lang="en-GB" sz="788" dirty="0">
                <a:solidFill>
                  <a:schemeClr val="tx1"/>
                </a:solidFill>
                <a:cs typeface="Arial"/>
              </a:rPr>
              <a:t>continue</a:t>
            </a:r>
            <a:r>
              <a:rPr lang="en-GB" sz="788" spc="-46" dirty="0">
                <a:solidFill>
                  <a:schemeClr val="tx1"/>
                </a:solidFill>
                <a:cs typeface="Arial"/>
              </a:rPr>
              <a:t> </a:t>
            </a:r>
            <a:r>
              <a:rPr lang="en-GB" sz="788" spc="-6" dirty="0">
                <a:solidFill>
                  <a:schemeClr val="tx1"/>
                </a:solidFill>
                <a:cs typeface="Arial"/>
              </a:rPr>
              <a:t>building</a:t>
            </a:r>
            <a:r>
              <a:rPr lang="en-GB" sz="788" spc="-43" dirty="0">
                <a:solidFill>
                  <a:schemeClr val="tx1"/>
                </a:solidFill>
                <a:cs typeface="Arial"/>
              </a:rPr>
              <a:t> </a:t>
            </a:r>
            <a:r>
              <a:rPr lang="en-GB" sz="788" dirty="0">
                <a:solidFill>
                  <a:schemeClr val="tx1"/>
                </a:solidFill>
                <a:cs typeface="Arial"/>
              </a:rPr>
              <a:t>a</a:t>
            </a:r>
            <a:r>
              <a:rPr lang="en-GB" sz="788" spc="-46" dirty="0">
                <a:solidFill>
                  <a:schemeClr val="tx1"/>
                </a:solidFill>
                <a:cs typeface="Arial"/>
              </a:rPr>
              <a:t> </a:t>
            </a:r>
            <a:r>
              <a:rPr lang="en-GB" sz="788" spc="-6" dirty="0">
                <a:solidFill>
                  <a:schemeClr val="tx1"/>
                </a:solidFill>
                <a:cs typeface="Arial"/>
              </a:rPr>
              <a:t>professional</a:t>
            </a:r>
            <a:r>
              <a:rPr lang="en-GB" sz="788" spc="-43" dirty="0">
                <a:solidFill>
                  <a:schemeClr val="tx1"/>
                </a:solidFill>
                <a:cs typeface="Arial"/>
              </a:rPr>
              <a:t> </a:t>
            </a:r>
            <a:r>
              <a:rPr lang="en-GB" sz="788" dirty="0">
                <a:solidFill>
                  <a:schemeClr val="tx1"/>
                </a:solidFill>
                <a:cs typeface="Arial"/>
              </a:rPr>
              <a:t>company</a:t>
            </a:r>
            <a:r>
              <a:rPr lang="en-GB" sz="788" spc="-43" dirty="0">
                <a:solidFill>
                  <a:schemeClr val="tx1"/>
                </a:solidFill>
                <a:cs typeface="Arial"/>
              </a:rPr>
              <a:t> </a:t>
            </a:r>
            <a:r>
              <a:rPr lang="en-GB" sz="788" spc="-30" dirty="0">
                <a:solidFill>
                  <a:schemeClr val="tx1"/>
                </a:solidFill>
                <a:cs typeface="Arial"/>
              </a:rPr>
              <a:t>– </a:t>
            </a:r>
            <a:br>
              <a:rPr lang="en-GB" sz="788" spc="-30" dirty="0">
                <a:solidFill>
                  <a:schemeClr val="tx1"/>
                </a:solidFill>
                <a:cs typeface="Arial"/>
              </a:rPr>
            </a:br>
            <a:r>
              <a:rPr lang="en-GB" sz="788" spc="-6" dirty="0">
                <a:solidFill>
                  <a:schemeClr val="tx1"/>
                </a:solidFill>
                <a:cs typeface="Arial"/>
              </a:rPr>
              <a:t>together</a:t>
            </a:r>
            <a:r>
              <a:rPr lang="en-GB" sz="788" spc="-12" dirty="0">
                <a:solidFill>
                  <a:schemeClr val="tx1"/>
                </a:solidFill>
                <a:cs typeface="Arial"/>
              </a:rPr>
              <a:t> </a:t>
            </a:r>
            <a:r>
              <a:rPr lang="en-GB" sz="788" dirty="0">
                <a:solidFill>
                  <a:schemeClr val="tx1"/>
                </a:solidFill>
                <a:cs typeface="Arial"/>
              </a:rPr>
              <a:t>–</a:t>
            </a:r>
            <a:r>
              <a:rPr lang="en-GB" sz="788" spc="-12" dirty="0">
                <a:solidFill>
                  <a:schemeClr val="tx1"/>
                </a:solidFill>
                <a:cs typeface="Arial"/>
              </a:rPr>
              <a:t> </a:t>
            </a:r>
            <a:r>
              <a:rPr lang="en-GB" sz="788" dirty="0">
                <a:solidFill>
                  <a:schemeClr val="tx1"/>
                </a:solidFill>
                <a:cs typeface="Arial"/>
              </a:rPr>
              <a:t>as</a:t>
            </a:r>
            <a:r>
              <a:rPr lang="en-GB" sz="788" spc="-12" dirty="0">
                <a:solidFill>
                  <a:schemeClr val="tx1"/>
                </a:solidFill>
                <a:cs typeface="Arial"/>
              </a:rPr>
              <a:t> </a:t>
            </a:r>
            <a:r>
              <a:rPr lang="en-GB" sz="788" dirty="0">
                <a:solidFill>
                  <a:schemeClr val="tx1"/>
                </a:solidFill>
                <a:cs typeface="Arial"/>
              </a:rPr>
              <a:t>a</a:t>
            </a:r>
            <a:r>
              <a:rPr lang="en-GB" sz="788" spc="-9" dirty="0">
                <a:solidFill>
                  <a:schemeClr val="tx1"/>
                </a:solidFill>
                <a:cs typeface="Arial"/>
              </a:rPr>
              <a:t> </a:t>
            </a:r>
            <a:r>
              <a:rPr lang="en-GB" sz="788" spc="-12" dirty="0">
                <a:solidFill>
                  <a:schemeClr val="tx1"/>
                </a:solidFill>
                <a:cs typeface="Arial"/>
              </a:rPr>
              <a:t>team.</a:t>
            </a:r>
            <a:endParaRPr lang="en-GB" sz="788" dirty="0">
              <a:solidFill>
                <a:schemeClr val="tx1"/>
              </a:solidFill>
              <a:cs typeface="Arial"/>
            </a:endParaRPr>
          </a:p>
          <a:p>
            <a:pPr marL="213122" marR="55832" lvl="0" indent="-205979" defTabSz="685800">
              <a:spcAft>
                <a:spcPts val="225"/>
              </a:spcAft>
              <a:buClr>
                <a:schemeClr val="accent1"/>
              </a:buClr>
              <a:buFont typeface="+mj-lt"/>
              <a:buAutoNum type="arabicPeriod"/>
              <a:tabLst>
                <a:tab pos="121676" algn="l"/>
              </a:tabLst>
              <a:defRPr/>
            </a:pPr>
            <a:r>
              <a:rPr lang="en-GB" sz="788" dirty="0">
                <a:solidFill>
                  <a:schemeClr val="tx1"/>
                </a:solidFill>
                <a:cs typeface="Arial"/>
              </a:rPr>
              <a:t>Shared</a:t>
            </a:r>
            <a:r>
              <a:rPr lang="en-GB" sz="788" spc="-33" dirty="0">
                <a:solidFill>
                  <a:schemeClr val="tx1"/>
                </a:solidFill>
                <a:cs typeface="Arial"/>
              </a:rPr>
              <a:t> </a:t>
            </a:r>
            <a:r>
              <a:rPr lang="en-GB" sz="788" dirty="0">
                <a:solidFill>
                  <a:schemeClr val="tx1"/>
                </a:solidFill>
                <a:cs typeface="Arial"/>
              </a:rPr>
              <a:t>values</a:t>
            </a:r>
            <a:r>
              <a:rPr lang="en-GB" sz="788" spc="-30" dirty="0">
                <a:solidFill>
                  <a:schemeClr val="tx1"/>
                </a:solidFill>
                <a:cs typeface="Arial"/>
              </a:rPr>
              <a:t> </a:t>
            </a:r>
            <a:r>
              <a:rPr lang="en-GB" sz="788" dirty="0">
                <a:solidFill>
                  <a:schemeClr val="tx1"/>
                </a:solidFill>
                <a:cs typeface="Arial"/>
              </a:rPr>
              <a:t>can</a:t>
            </a:r>
            <a:r>
              <a:rPr lang="en-GB" sz="788" spc="-33" dirty="0">
                <a:solidFill>
                  <a:schemeClr val="tx1"/>
                </a:solidFill>
                <a:cs typeface="Arial"/>
              </a:rPr>
              <a:t> </a:t>
            </a:r>
            <a:r>
              <a:rPr lang="en-GB" sz="788" dirty="0">
                <a:solidFill>
                  <a:schemeClr val="tx1"/>
                </a:solidFill>
                <a:cs typeface="Arial"/>
              </a:rPr>
              <a:t>be</a:t>
            </a:r>
            <a:r>
              <a:rPr lang="en-GB" sz="788" spc="-30" dirty="0">
                <a:solidFill>
                  <a:schemeClr val="tx1"/>
                </a:solidFill>
                <a:cs typeface="Arial"/>
              </a:rPr>
              <a:t> </a:t>
            </a:r>
            <a:r>
              <a:rPr lang="en-GB" sz="788" dirty="0">
                <a:solidFill>
                  <a:schemeClr val="tx1"/>
                </a:solidFill>
                <a:cs typeface="Arial"/>
              </a:rPr>
              <a:t>altered</a:t>
            </a:r>
            <a:r>
              <a:rPr lang="en-GB" sz="788" spc="-30" dirty="0">
                <a:solidFill>
                  <a:schemeClr val="tx1"/>
                </a:solidFill>
                <a:cs typeface="Arial"/>
              </a:rPr>
              <a:t> </a:t>
            </a:r>
            <a:r>
              <a:rPr lang="en-GB" sz="788" dirty="0">
                <a:solidFill>
                  <a:schemeClr val="tx1"/>
                </a:solidFill>
                <a:cs typeface="Arial"/>
              </a:rPr>
              <a:t>with</a:t>
            </a:r>
            <a:r>
              <a:rPr lang="en-GB" sz="788" spc="-33" dirty="0">
                <a:solidFill>
                  <a:schemeClr val="tx1"/>
                </a:solidFill>
                <a:cs typeface="Arial"/>
              </a:rPr>
              <a:t> </a:t>
            </a:r>
            <a:r>
              <a:rPr lang="en-GB" sz="788" spc="-6" dirty="0">
                <a:solidFill>
                  <a:schemeClr val="tx1"/>
                </a:solidFill>
                <a:cs typeface="Arial"/>
              </a:rPr>
              <a:t>circumstances</a:t>
            </a:r>
            <a:r>
              <a:rPr lang="en-GB" sz="788" spc="-30" dirty="0">
                <a:solidFill>
                  <a:schemeClr val="tx1"/>
                </a:solidFill>
                <a:cs typeface="Arial"/>
              </a:rPr>
              <a:t> </a:t>
            </a:r>
            <a:r>
              <a:rPr lang="en-GB" sz="788" dirty="0">
                <a:solidFill>
                  <a:schemeClr val="tx1"/>
                </a:solidFill>
                <a:cs typeface="Arial"/>
              </a:rPr>
              <a:t>–</a:t>
            </a:r>
            <a:r>
              <a:rPr lang="en-GB" sz="788" spc="-30" dirty="0">
                <a:solidFill>
                  <a:schemeClr val="tx1"/>
                </a:solidFill>
                <a:cs typeface="Arial"/>
              </a:rPr>
              <a:t> </a:t>
            </a:r>
            <a:r>
              <a:rPr lang="en-GB" sz="788" spc="-15" dirty="0">
                <a:solidFill>
                  <a:schemeClr val="tx1"/>
                </a:solidFill>
                <a:cs typeface="Arial"/>
              </a:rPr>
              <a:t>but </a:t>
            </a:r>
            <a:r>
              <a:rPr lang="en-GB" sz="788" spc="-6" dirty="0">
                <a:solidFill>
                  <a:schemeClr val="tx1"/>
                </a:solidFill>
                <a:cs typeface="Arial"/>
              </a:rPr>
              <a:t>carefully</a:t>
            </a:r>
            <a:r>
              <a:rPr lang="en-GB" sz="788" spc="-24" dirty="0">
                <a:solidFill>
                  <a:schemeClr val="tx1"/>
                </a:solidFill>
                <a:cs typeface="Arial"/>
              </a:rPr>
              <a:t> </a:t>
            </a:r>
            <a:r>
              <a:rPr lang="en-GB" sz="788" dirty="0">
                <a:solidFill>
                  <a:schemeClr val="tx1"/>
                </a:solidFill>
                <a:cs typeface="Arial"/>
              </a:rPr>
              <a:t>and</a:t>
            </a:r>
            <a:r>
              <a:rPr lang="en-GB" sz="788" spc="-21" dirty="0">
                <a:solidFill>
                  <a:schemeClr val="tx1"/>
                </a:solidFill>
                <a:cs typeface="Arial"/>
              </a:rPr>
              <a:t> </a:t>
            </a:r>
            <a:r>
              <a:rPr lang="en-GB" sz="788" dirty="0">
                <a:solidFill>
                  <a:schemeClr val="tx1"/>
                </a:solidFill>
                <a:cs typeface="Arial"/>
              </a:rPr>
              <a:t>with</a:t>
            </a:r>
            <a:r>
              <a:rPr lang="en-GB" sz="788" spc="-24" dirty="0">
                <a:solidFill>
                  <a:schemeClr val="tx1"/>
                </a:solidFill>
                <a:cs typeface="Arial"/>
              </a:rPr>
              <a:t> </a:t>
            </a:r>
            <a:r>
              <a:rPr lang="en-GB" sz="788" dirty="0">
                <a:solidFill>
                  <a:schemeClr val="tx1"/>
                </a:solidFill>
                <a:cs typeface="Arial"/>
              </a:rPr>
              <a:t>tact</a:t>
            </a:r>
            <a:r>
              <a:rPr lang="en-GB" sz="788" spc="-21" dirty="0">
                <a:solidFill>
                  <a:schemeClr val="tx1"/>
                </a:solidFill>
                <a:cs typeface="Arial"/>
              </a:rPr>
              <a:t> </a:t>
            </a:r>
            <a:r>
              <a:rPr lang="en-GB" sz="788" dirty="0">
                <a:solidFill>
                  <a:schemeClr val="tx1"/>
                </a:solidFill>
                <a:cs typeface="Arial"/>
              </a:rPr>
              <a:t>and</a:t>
            </a:r>
            <a:r>
              <a:rPr lang="en-GB" sz="788" spc="-24" dirty="0">
                <a:solidFill>
                  <a:schemeClr val="tx1"/>
                </a:solidFill>
                <a:cs typeface="Arial"/>
              </a:rPr>
              <a:t> </a:t>
            </a:r>
            <a:r>
              <a:rPr lang="en-GB" sz="788" spc="-6" dirty="0">
                <a:solidFill>
                  <a:schemeClr val="tx1"/>
                </a:solidFill>
                <a:cs typeface="Arial"/>
              </a:rPr>
              <a:t>consideration</a:t>
            </a:r>
            <a:r>
              <a:rPr lang="en-GB" sz="788" spc="-21" dirty="0">
                <a:solidFill>
                  <a:schemeClr val="tx1"/>
                </a:solidFill>
                <a:cs typeface="Arial"/>
              </a:rPr>
              <a:t> </a:t>
            </a:r>
            <a:r>
              <a:rPr lang="en-GB" sz="788" dirty="0">
                <a:solidFill>
                  <a:schemeClr val="tx1"/>
                </a:solidFill>
                <a:cs typeface="Arial"/>
              </a:rPr>
              <a:t>for</a:t>
            </a:r>
            <a:r>
              <a:rPr lang="en-GB" sz="788" spc="-21" dirty="0">
                <a:solidFill>
                  <a:schemeClr val="tx1"/>
                </a:solidFill>
                <a:cs typeface="Arial"/>
              </a:rPr>
              <a:t> </a:t>
            </a:r>
            <a:r>
              <a:rPr lang="en-GB" sz="788" spc="-15" dirty="0">
                <a:solidFill>
                  <a:schemeClr val="tx1"/>
                </a:solidFill>
                <a:cs typeface="Arial"/>
              </a:rPr>
              <a:t>one </a:t>
            </a:r>
            <a:r>
              <a:rPr lang="en-GB" sz="788" spc="-6" dirty="0">
                <a:solidFill>
                  <a:schemeClr val="tx1"/>
                </a:solidFill>
                <a:cs typeface="Arial"/>
              </a:rPr>
              <a:t>another’s</a:t>
            </a:r>
            <a:r>
              <a:rPr lang="en-GB" sz="788" spc="-55" dirty="0">
                <a:solidFill>
                  <a:schemeClr val="tx1"/>
                </a:solidFill>
                <a:cs typeface="Arial"/>
              </a:rPr>
              <a:t> </a:t>
            </a:r>
            <a:r>
              <a:rPr lang="en-GB" sz="788" spc="-6" dirty="0">
                <a:solidFill>
                  <a:schemeClr val="tx1"/>
                </a:solidFill>
                <a:cs typeface="Arial"/>
              </a:rPr>
              <a:t>needs.</a:t>
            </a:r>
          </a:p>
          <a:p>
            <a:pPr marL="7144" marR="55832" lvl="0" indent="0" defTabSz="685800">
              <a:spcAft>
                <a:spcPts val="225"/>
              </a:spcAft>
              <a:buClrTx/>
              <a:buFont typeface="+mj-lt"/>
              <a:buNone/>
              <a:tabLst>
                <a:tab pos="121676" algn="l"/>
              </a:tabLst>
              <a:defRPr/>
            </a:pPr>
            <a:endParaRPr lang="en-GB" sz="788" spc="-6" dirty="0">
              <a:solidFill>
                <a:schemeClr val="tx1"/>
              </a:solidFill>
              <a:cs typeface="Arial"/>
            </a:endParaRPr>
          </a:p>
          <a:p>
            <a:pPr marL="7316" marR="55832" lvl="0" indent="0" defTabSz="685800">
              <a:spcAft>
                <a:spcPts val="225"/>
              </a:spcAft>
              <a:buClrTx/>
              <a:buFont typeface="+mj-lt"/>
              <a:buNone/>
              <a:tabLst>
                <a:tab pos="121676" algn="l"/>
              </a:tabLst>
              <a:defRPr/>
            </a:pPr>
            <a:r>
              <a:rPr lang="en-GB" sz="788" spc="-6" dirty="0">
                <a:solidFill>
                  <a:schemeClr val="accent1"/>
                </a:solidFill>
                <a:cs typeface="Arial"/>
              </a:rPr>
              <a:t>When accepted</a:t>
            </a:r>
            <a:r>
              <a:rPr lang="en-GB" sz="788" spc="-6" baseline="0" dirty="0">
                <a:solidFill>
                  <a:schemeClr val="accent1"/>
                </a:solidFill>
                <a:cs typeface="Arial"/>
              </a:rPr>
              <a:t> Shared Values are changed or challenged, </a:t>
            </a:r>
            <a:br>
              <a:rPr lang="en-GB" sz="788" spc="-6" baseline="0" dirty="0">
                <a:solidFill>
                  <a:schemeClr val="accent1"/>
                </a:solidFill>
                <a:cs typeface="Arial"/>
              </a:rPr>
            </a:br>
            <a:r>
              <a:rPr lang="en-GB" sz="788" spc="-6" baseline="0" dirty="0">
                <a:solidFill>
                  <a:schemeClr val="accent1"/>
                </a:solidFill>
                <a:cs typeface="Arial"/>
              </a:rPr>
              <a:t>the emotional impact and negative feelings can </a:t>
            </a:r>
            <a:br>
              <a:rPr lang="en-GB" sz="788" spc="-6" baseline="0" dirty="0">
                <a:solidFill>
                  <a:schemeClr val="accent1"/>
                </a:solidFill>
                <a:cs typeface="Arial"/>
              </a:rPr>
            </a:br>
            <a:r>
              <a:rPr lang="en-GB" sz="788" spc="-6" baseline="0" dirty="0">
                <a:solidFill>
                  <a:schemeClr val="accent1"/>
                </a:solidFill>
                <a:cs typeface="Arial"/>
              </a:rPr>
              <a:t>damage the Company. </a:t>
            </a:r>
          </a:p>
          <a:p>
            <a:pPr marL="7316" marR="55832" lvl="0" indent="0" defTabSz="685800">
              <a:spcAft>
                <a:spcPts val="225"/>
              </a:spcAft>
              <a:buClrTx/>
              <a:buFont typeface="+mj-lt"/>
              <a:buNone/>
              <a:tabLst>
                <a:tab pos="121676" algn="l"/>
              </a:tabLst>
              <a:defRPr/>
            </a:pPr>
            <a:r>
              <a:rPr lang="en-GB" sz="788" b="1" spc="-6" baseline="0" dirty="0">
                <a:solidFill>
                  <a:schemeClr val="accent1"/>
                </a:solidFill>
                <a:cs typeface="Arial"/>
              </a:rPr>
              <a:t>-Robert E. Gallagher, May 1984</a:t>
            </a:r>
            <a:endParaRPr lang="en-GB" sz="788" b="1" dirty="0">
              <a:solidFill>
                <a:schemeClr val="accent1"/>
              </a:solidFill>
              <a:cs typeface="Arial"/>
            </a:endParaRPr>
          </a:p>
        </p:txBody>
      </p:sp>
      <p:sp>
        <p:nvSpPr>
          <p:cNvPr id="47" name="Title 3">
            <a:extLst>
              <a:ext uri="{FF2B5EF4-FFF2-40B4-BE49-F238E27FC236}">
                <a16:creationId xmlns:a16="http://schemas.microsoft.com/office/drawing/2014/main" id="{17DC20F7-933F-FC29-AAFF-94772914A9FC}"/>
              </a:ext>
            </a:extLst>
          </p:cNvPr>
          <p:cNvSpPr txBox="1">
            <a:spLocks/>
          </p:cNvSpPr>
          <p:nvPr userDrawn="1"/>
        </p:nvSpPr>
        <p:spPr>
          <a:xfrm>
            <a:off x="458391" y="458393"/>
            <a:ext cx="6868532" cy="54309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GB" sz="2700" dirty="0">
                <a:solidFill>
                  <a:schemeClr val="accent2"/>
                </a:solidFill>
              </a:rPr>
              <a:t>The Gallagher Way</a:t>
            </a:r>
          </a:p>
        </p:txBody>
      </p:sp>
      <p:sp>
        <p:nvSpPr>
          <p:cNvPr id="48" name="TextBox 47"/>
          <p:cNvSpPr txBox="1"/>
          <p:nvPr userDrawn="1"/>
        </p:nvSpPr>
        <p:spPr>
          <a:xfrm>
            <a:off x="455332" y="1026339"/>
            <a:ext cx="6179783" cy="519373"/>
          </a:xfrm>
          <a:prstGeom prst="rect">
            <a:avLst/>
          </a:prstGeom>
          <a:noFill/>
        </p:spPr>
        <p:txBody>
          <a:bodyPr wrap="square" lIns="0" tIns="0" rIns="0" bIns="0" rtlCol="0">
            <a:spAutoFit/>
          </a:bodyPr>
          <a:lstStyle/>
          <a:p>
            <a:r>
              <a:rPr lang="en-US" sz="1125" b="0" dirty="0">
                <a:solidFill>
                  <a:schemeClr val="accent1"/>
                </a:solidFill>
                <a:latin typeface="+mj-lt"/>
              </a:rPr>
              <a:t>Shared Values at Gallagher</a:t>
            </a:r>
            <a:r>
              <a:rPr lang="en-US" sz="1125" b="0" baseline="0" dirty="0">
                <a:solidFill>
                  <a:schemeClr val="accent1"/>
                </a:solidFill>
                <a:latin typeface="+mj-lt"/>
              </a:rPr>
              <a:t> are the rock foundation of the Company and our Culture. </a:t>
            </a:r>
            <a:br>
              <a:rPr lang="en-US" sz="1125" b="0" baseline="0" dirty="0">
                <a:solidFill>
                  <a:schemeClr val="accent1"/>
                </a:solidFill>
                <a:latin typeface="+mj-lt"/>
              </a:rPr>
            </a:br>
            <a:r>
              <a:rPr lang="en-US" sz="1125" b="0" baseline="0" dirty="0">
                <a:solidFill>
                  <a:schemeClr val="accent1"/>
                </a:solidFill>
                <a:latin typeface="+mj-lt"/>
              </a:rPr>
              <a:t>What is a Shared Value? These are concepts that the vast majority of the movers and shakers </a:t>
            </a:r>
            <a:br>
              <a:rPr lang="en-US" sz="1125" b="0" baseline="0" dirty="0">
                <a:solidFill>
                  <a:schemeClr val="accent1"/>
                </a:solidFill>
                <a:latin typeface="+mj-lt"/>
              </a:rPr>
            </a:br>
            <a:r>
              <a:rPr lang="en-US" sz="1125" b="0" baseline="0" dirty="0">
                <a:solidFill>
                  <a:schemeClr val="accent1"/>
                </a:solidFill>
                <a:latin typeface="+mj-lt"/>
              </a:rPr>
              <a:t>in the Company passionately adhere to. What are some of Gallagher’s Shared Values?</a:t>
            </a:r>
            <a:endParaRPr lang="en-US" sz="1125" b="0" dirty="0">
              <a:solidFill>
                <a:schemeClr val="accent1"/>
              </a:solidFill>
              <a:latin typeface="+mj-lt"/>
            </a:endParaRPr>
          </a:p>
        </p:txBody>
      </p:sp>
      <p:sp>
        <p:nvSpPr>
          <p:cNvPr id="50" name="Title 3">
            <a:extLst>
              <a:ext uri="{FF2B5EF4-FFF2-40B4-BE49-F238E27FC236}">
                <a16:creationId xmlns:a16="http://schemas.microsoft.com/office/drawing/2014/main" id="{17DC20F7-933F-FC29-AAFF-94772914A9FC}"/>
              </a:ext>
            </a:extLst>
          </p:cNvPr>
          <p:cNvSpPr txBox="1">
            <a:spLocks/>
          </p:cNvSpPr>
          <p:nvPr userDrawn="1"/>
        </p:nvSpPr>
        <p:spPr>
          <a:xfrm>
            <a:off x="458391" y="458393"/>
            <a:ext cx="6868532" cy="543094"/>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GB" sz="2700" dirty="0">
                <a:solidFill>
                  <a:schemeClr val="accent2"/>
                </a:solidFill>
              </a:rPr>
              <a:t>The Gallagher Way</a:t>
            </a:r>
          </a:p>
        </p:txBody>
      </p:sp>
    </p:spTree>
    <p:extLst>
      <p:ext uri="{BB962C8B-B14F-4D97-AF65-F5344CB8AC3E}">
        <p14:creationId xmlns:p14="http://schemas.microsoft.com/office/powerpoint/2010/main" val="335036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userDrawn="1">
            <p:ph type="subTitle" idx="1" hasCustomPrompt="1"/>
          </p:nvPr>
        </p:nvSpPr>
        <p:spPr>
          <a:xfrm>
            <a:off x="377429" y="2557116"/>
            <a:ext cx="3563838" cy="420836"/>
          </a:xfrm>
        </p:spPr>
        <p:txBody>
          <a:bodyPr>
            <a:noAutofit/>
          </a:bodyPr>
          <a:lstStyle>
            <a:lvl1pPr marL="0" indent="0" algn="l">
              <a:buNone/>
              <a:defRPr sz="1200" b="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add subtitle</a:t>
            </a:r>
            <a:endParaRPr lang="en-GB"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userDrawn="1">
            <p:ph type="body" sz="quarter" idx="15" hasCustomPrompt="1"/>
          </p:nvPr>
        </p:nvSpPr>
        <p:spPr>
          <a:xfrm>
            <a:off x="4812099" y="3178840"/>
            <a:ext cx="1671459" cy="1962076"/>
          </a:xfrm>
        </p:spPr>
        <p:txBody>
          <a:bodyPr>
            <a:spAutoFit/>
          </a:bodyPr>
          <a:lstStyle>
            <a:lvl1pPr marL="0" indent="0" algn="r">
              <a:lnSpc>
                <a:spcPct val="100000"/>
              </a:lnSpc>
              <a:spcAft>
                <a:spcPts val="0"/>
              </a:spcAft>
              <a:buFont typeface="Arial" panose="020B0604020202020204" pitchFamily="34" charset="0"/>
              <a:buNone/>
              <a:defRPr sz="12750" b="1">
                <a:solidFill>
                  <a:schemeClr val="accent1">
                    <a:alpha val="25000"/>
                  </a:schemeClr>
                </a:solidFill>
              </a:defRPr>
            </a:lvl1pPr>
            <a:lvl2pPr marL="0" indent="0">
              <a:lnSpc>
                <a:spcPct val="100000"/>
              </a:lnSpc>
              <a:spcAft>
                <a:spcPts val="0"/>
              </a:spcAft>
              <a:buNone/>
              <a:defRPr sz="11194" b="1">
                <a:solidFill>
                  <a:schemeClr val="accent1"/>
                </a:solidFill>
              </a:defRPr>
            </a:lvl2pPr>
            <a:lvl3pPr marL="0" indent="0">
              <a:lnSpc>
                <a:spcPct val="100000"/>
              </a:lnSpc>
              <a:spcAft>
                <a:spcPts val="0"/>
              </a:spcAft>
              <a:buNone/>
              <a:defRPr sz="11194" b="1">
                <a:solidFill>
                  <a:schemeClr val="accent1"/>
                </a:solidFill>
              </a:defRPr>
            </a:lvl3pPr>
            <a:lvl4pPr marL="0" indent="0">
              <a:lnSpc>
                <a:spcPct val="100000"/>
              </a:lnSpc>
              <a:spcAft>
                <a:spcPts val="0"/>
              </a:spcAft>
              <a:buNone/>
              <a:defRPr sz="11194" b="1">
                <a:solidFill>
                  <a:schemeClr val="accent1"/>
                </a:solidFill>
              </a:defRPr>
            </a:lvl4pPr>
            <a:lvl5pPr marL="0" indent="0">
              <a:lnSpc>
                <a:spcPct val="100000"/>
              </a:lnSpc>
              <a:spcAft>
                <a:spcPts val="0"/>
              </a:spcAft>
              <a:buNone/>
              <a:defRPr sz="11194" b="1">
                <a:solidFill>
                  <a:schemeClr val="accent1"/>
                </a:solidFill>
              </a:defRPr>
            </a:lvl5pPr>
          </a:lstStyle>
          <a:p>
            <a:pPr lvl="0"/>
            <a:r>
              <a:rPr lang="en-US" dirty="0"/>
              <a:t>#</a:t>
            </a:r>
            <a:endParaRPr lang="en-GB" dirty="0"/>
          </a:p>
        </p:txBody>
      </p:sp>
      <p:sp>
        <p:nvSpPr>
          <p:cNvPr id="26" name="Text Placeholder 25">
            <a:extLst>
              <a:ext uri="{FF2B5EF4-FFF2-40B4-BE49-F238E27FC236}">
                <a16:creationId xmlns:a16="http://schemas.microsoft.com/office/drawing/2014/main" id="{1E860CBB-7A89-7A33-DD65-5DA9EAAD3CDE}"/>
              </a:ext>
            </a:extLst>
          </p:cNvPr>
          <p:cNvSpPr>
            <a:spLocks noGrp="1"/>
          </p:cNvSpPr>
          <p:nvPr userDrawn="1">
            <p:ph type="body" sz="quarter" idx="19" hasCustomPrompt="1"/>
          </p:nvPr>
        </p:nvSpPr>
        <p:spPr>
          <a:xfrm>
            <a:off x="377429" y="390244"/>
            <a:ext cx="2679287"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dirty="0"/>
              <a:t>Third line of title</a:t>
            </a:r>
            <a:endParaRPr lang="en-GB" dirty="0"/>
          </a:p>
        </p:txBody>
      </p:sp>
      <p:sp>
        <p:nvSpPr>
          <p:cNvPr id="27" name="Text Placeholder 25">
            <a:extLst>
              <a:ext uri="{FF2B5EF4-FFF2-40B4-BE49-F238E27FC236}">
                <a16:creationId xmlns:a16="http://schemas.microsoft.com/office/drawing/2014/main" id="{78D556A4-8D7B-362B-245D-BDA3E0B69440}"/>
              </a:ext>
            </a:extLst>
          </p:cNvPr>
          <p:cNvSpPr>
            <a:spLocks noGrp="1"/>
          </p:cNvSpPr>
          <p:nvPr userDrawn="1">
            <p:ph type="body" sz="quarter" idx="20" hasCustomPrompt="1"/>
          </p:nvPr>
        </p:nvSpPr>
        <p:spPr>
          <a:xfrm>
            <a:off x="377430" y="1016155"/>
            <a:ext cx="3022329"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dirty="0"/>
              <a:t>Second line of title</a:t>
            </a:r>
            <a:endParaRPr lang="en-GB" dirty="0"/>
          </a:p>
        </p:txBody>
      </p:sp>
      <p:sp>
        <p:nvSpPr>
          <p:cNvPr id="28" name="Text Placeholder 25">
            <a:extLst>
              <a:ext uri="{FF2B5EF4-FFF2-40B4-BE49-F238E27FC236}">
                <a16:creationId xmlns:a16="http://schemas.microsoft.com/office/drawing/2014/main" id="{7DE41499-C41D-1965-FE12-4C59C4F53401}"/>
              </a:ext>
            </a:extLst>
          </p:cNvPr>
          <p:cNvSpPr>
            <a:spLocks noGrp="1"/>
          </p:cNvSpPr>
          <p:nvPr userDrawn="1">
            <p:ph type="body" sz="quarter" idx="21" hasCustomPrompt="1"/>
          </p:nvPr>
        </p:nvSpPr>
        <p:spPr>
          <a:xfrm>
            <a:off x="377429" y="1647181"/>
            <a:ext cx="2578298"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dirty="0"/>
              <a:t>First line of title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861" y="4589650"/>
            <a:ext cx="1137746" cy="350483"/>
          </a:xfrm>
          <a:prstGeom prst="rect">
            <a:avLst/>
          </a:prstGeom>
        </p:spPr>
      </p:pic>
    </p:spTree>
    <p:extLst>
      <p:ext uri="{BB962C8B-B14F-4D97-AF65-F5344CB8AC3E}">
        <p14:creationId xmlns:p14="http://schemas.microsoft.com/office/powerpoint/2010/main" val="315988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A60D39C-0F26-61D0-25A9-952A65172E74}"/>
              </a:ext>
            </a:extLst>
          </p:cNvPr>
          <p:cNvSpPr>
            <a:spLocks noGrp="1"/>
          </p:cNvSpPr>
          <p:nvPr>
            <p:ph type="subTitle" idx="1" hasCustomPrompt="1"/>
          </p:nvPr>
        </p:nvSpPr>
        <p:spPr>
          <a:xfrm>
            <a:off x="377429" y="2557116"/>
            <a:ext cx="3563838" cy="420836"/>
          </a:xfrm>
        </p:spPr>
        <p:txBody>
          <a:bodyPr>
            <a:noAutofit/>
          </a:bodyPr>
          <a:lstStyle>
            <a:lvl1pPr marL="0" indent="0" algn="l">
              <a:buNone/>
              <a:defRPr sz="1200" b="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add subtitle</a:t>
            </a:r>
            <a:endParaRPr lang="en-GB" dirty="0"/>
          </a:p>
        </p:txBody>
      </p:sp>
      <p:sp>
        <p:nvSpPr>
          <p:cNvPr id="7" name="Text Placeholder 8">
            <a:extLst>
              <a:ext uri="{FF2B5EF4-FFF2-40B4-BE49-F238E27FC236}">
                <a16:creationId xmlns:a16="http://schemas.microsoft.com/office/drawing/2014/main" id="{78AFDAE3-9E51-A645-1110-7ED9A622DF45}"/>
              </a:ext>
            </a:extLst>
          </p:cNvPr>
          <p:cNvSpPr>
            <a:spLocks noGrp="1"/>
          </p:cNvSpPr>
          <p:nvPr>
            <p:ph type="body" sz="quarter" idx="15" hasCustomPrompt="1"/>
          </p:nvPr>
        </p:nvSpPr>
        <p:spPr>
          <a:xfrm>
            <a:off x="4812099" y="3178840"/>
            <a:ext cx="1671459" cy="1962076"/>
          </a:xfrm>
        </p:spPr>
        <p:txBody>
          <a:bodyPr>
            <a:spAutoFit/>
          </a:bodyPr>
          <a:lstStyle>
            <a:lvl1pPr marL="0" indent="0" algn="r">
              <a:lnSpc>
                <a:spcPct val="100000"/>
              </a:lnSpc>
              <a:spcAft>
                <a:spcPts val="0"/>
              </a:spcAft>
              <a:buFont typeface="Arial" panose="020B0604020202020204" pitchFamily="34" charset="0"/>
              <a:buNone/>
              <a:defRPr sz="12750" b="1">
                <a:solidFill>
                  <a:schemeClr val="accent1">
                    <a:alpha val="25000"/>
                  </a:schemeClr>
                </a:solidFill>
              </a:defRPr>
            </a:lvl1pPr>
            <a:lvl2pPr marL="0" indent="0">
              <a:lnSpc>
                <a:spcPct val="100000"/>
              </a:lnSpc>
              <a:spcAft>
                <a:spcPts val="0"/>
              </a:spcAft>
              <a:buNone/>
              <a:defRPr sz="11194" b="1">
                <a:solidFill>
                  <a:schemeClr val="accent1"/>
                </a:solidFill>
              </a:defRPr>
            </a:lvl2pPr>
            <a:lvl3pPr marL="0" indent="0">
              <a:lnSpc>
                <a:spcPct val="100000"/>
              </a:lnSpc>
              <a:spcAft>
                <a:spcPts val="0"/>
              </a:spcAft>
              <a:buNone/>
              <a:defRPr sz="11194" b="1">
                <a:solidFill>
                  <a:schemeClr val="accent1"/>
                </a:solidFill>
              </a:defRPr>
            </a:lvl3pPr>
            <a:lvl4pPr marL="0" indent="0">
              <a:lnSpc>
                <a:spcPct val="100000"/>
              </a:lnSpc>
              <a:spcAft>
                <a:spcPts val="0"/>
              </a:spcAft>
              <a:buNone/>
              <a:defRPr sz="11194" b="1">
                <a:solidFill>
                  <a:schemeClr val="accent1"/>
                </a:solidFill>
              </a:defRPr>
            </a:lvl4pPr>
            <a:lvl5pPr marL="0" indent="0">
              <a:lnSpc>
                <a:spcPct val="100000"/>
              </a:lnSpc>
              <a:spcAft>
                <a:spcPts val="0"/>
              </a:spcAft>
              <a:buNone/>
              <a:defRPr sz="11194" b="1">
                <a:solidFill>
                  <a:schemeClr val="accent1"/>
                </a:solidFill>
              </a:defRPr>
            </a:lvl5pPr>
          </a:lstStyle>
          <a:p>
            <a:pPr lvl="0"/>
            <a:r>
              <a:rPr lang="en-US" dirty="0"/>
              <a:t>#</a:t>
            </a:r>
            <a:endParaRPr lang="en-GB" dirty="0"/>
          </a:p>
        </p:txBody>
      </p:sp>
      <p:sp>
        <p:nvSpPr>
          <p:cNvPr id="8" name="Text Placeholder 25">
            <a:extLst>
              <a:ext uri="{FF2B5EF4-FFF2-40B4-BE49-F238E27FC236}">
                <a16:creationId xmlns:a16="http://schemas.microsoft.com/office/drawing/2014/main" id="{328BB994-8C99-FCF8-B4DC-289761FCECFB}"/>
              </a:ext>
            </a:extLst>
          </p:cNvPr>
          <p:cNvSpPr>
            <a:spLocks noGrp="1"/>
          </p:cNvSpPr>
          <p:nvPr>
            <p:ph type="body" sz="quarter" idx="19" hasCustomPrompt="1"/>
          </p:nvPr>
        </p:nvSpPr>
        <p:spPr>
          <a:xfrm>
            <a:off x="377429" y="390244"/>
            <a:ext cx="2679287"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dirty="0"/>
              <a:t>Third line of title</a:t>
            </a:r>
            <a:endParaRPr lang="en-GB" dirty="0"/>
          </a:p>
        </p:txBody>
      </p:sp>
      <p:sp>
        <p:nvSpPr>
          <p:cNvPr id="9" name="Text Placeholder 25">
            <a:extLst>
              <a:ext uri="{FF2B5EF4-FFF2-40B4-BE49-F238E27FC236}">
                <a16:creationId xmlns:a16="http://schemas.microsoft.com/office/drawing/2014/main" id="{B85DAB6A-56EC-DB83-802C-3A1D3BBB61AE}"/>
              </a:ext>
            </a:extLst>
          </p:cNvPr>
          <p:cNvSpPr>
            <a:spLocks noGrp="1"/>
          </p:cNvSpPr>
          <p:nvPr>
            <p:ph type="body" sz="quarter" idx="20" hasCustomPrompt="1"/>
          </p:nvPr>
        </p:nvSpPr>
        <p:spPr>
          <a:xfrm>
            <a:off x="377430" y="1016155"/>
            <a:ext cx="3022329"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dirty="0"/>
              <a:t>Second line of title</a:t>
            </a:r>
            <a:endParaRPr lang="en-GB" dirty="0"/>
          </a:p>
        </p:txBody>
      </p:sp>
      <p:sp>
        <p:nvSpPr>
          <p:cNvPr id="10" name="Text Placeholder 25">
            <a:extLst>
              <a:ext uri="{FF2B5EF4-FFF2-40B4-BE49-F238E27FC236}">
                <a16:creationId xmlns:a16="http://schemas.microsoft.com/office/drawing/2014/main" id="{25C66E74-2B20-189A-E4F5-2EB368631853}"/>
              </a:ext>
            </a:extLst>
          </p:cNvPr>
          <p:cNvSpPr>
            <a:spLocks noGrp="1"/>
          </p:cNvSpPr>
          <p:nvPr>
            <p:ph type="body" sz="quarter" idx="21" hasCustomPrompt="1"/>
          </p:nvPr>
        </p:nvSpPr>
        <p:spPr>
          <a:xfrm>
            <a:off x="377429" y="1647181"/>
            <a:ext cx="2578298"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dirty="0"/>
              <a:t>First line of title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861" y="4589650"/>
            <a:ext cx="1137746" cy="350483"/>
          </a:xfrm>
          <a:prstGeom prst="rect">
            <a:avLst/>
          </a:prstGeom>
        </p:spPr>
      </p:pic>
    </p:spTree>
    <p:extLst>
      <p:ext uri="{BB962C8B-B14F-4D97-AF65-F5344CB8AC3E}">
        <p14:creationId xmlns:p14="http://schemas.microsoft.com/office/powerpoint/2010/main" val="379640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F4E0D29-C0E0-A7FB-F7FA-4891FB7BD2AF}"/>
              </a:ext>
            </a:extLst>
          </p:cNvPr>
          <p:cNvSpPr>
            <a:spLocks noGrp="1"/>
          </p:cNvSpPr>
          <p:nvPr>
            <p:ph type="subTitle" idx="1" hasCustomPrompt="1"/>
          </p:nvPr>
        </p:nvSpPr>
        <p:spPr>
          <a:xfrm>
            <a:off x="377429" y="2557116"/>
            <a:ext cx="3563838" cy="420836"/>
          </a:xfrm>
        </p:spPr>
        <p:txBody>
          <a:bodyPr>
            <a:noAutofit/>
          </a:bodyPr>
          <a:lstStyle>
            <a:lvl1pPr marL="0" indent="0" algn="l">
              <a:buNone/>
              <a:defRPr sz="1200" b="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add subtitle</a:t>
            </a:r>
            <a:endParaRPr lang="en-GB" dirty="0"/>
          </a:p>
        </p:txBody>
      </p:sp>
      <p:sp>
        <p:nvSpPr>
          <p:cNvPr id="7" name="Text Placeholder 8">
            <a:extLst>
              <a:ext uri="{FF2B5EF4-FFF2-40B4-BE49-F238E27FC236}">
                <a16:creationId xmlns:a16="http://schemas.microsoft.com/office/drawing/2014/main" id="{903B4A8F-5FB4-9265-E403-0A72B602A171}"/>
              </a:ext>
            </a:extLst>
          </p:cNvPr>
          <p:cNvSpPr>
            <a:spLocks noGrp="1"/>
          </p:cNvSpPr>
          <p:nvPr>
            <p:ph type="body" sz="quarter" idx="15" hasCustomPrompt="1"/>
          </p:nvPr>
        </p:nvSpPr>
        <p:spPr>
          <a:xfrm>
            <a:off x="4812099" y="3178840"/>
            <a:ext cx="1671459" cy="1962076"/>
          </a:xfrm>
        </p:spPr>
        <p:txBody>
          <a:bodyPr>
            <a:spAutoFit/>
          </a:bodyPr>
          <a:lstStyle>
            <a:lvl1pPr marL="0" indent="0" algn="r">
              <a:lnSpc>
                <a:spcPct val="100000"/>
              </a:lnSpc>
              <a:spcAft>
                <a:spcPts val="0"/>
              </a:spcAft>
              <a:buFont typeface="Arial" panose="020B0604020202020204" pitchFamily="34" charset="0"/>
              <a:buNone/>
              <a:defRPr sz="12750" b="1">
                <a:solidFill>
                  <a:schemeClr val="accent1">
                    <a:alpha val="25000"/>
                  </a:schemeClr>
                </a:solidFill>
              </a:defRPr>
            </a:lvl1pPr>
            <a:lvl2pPr marL="0" indent="0">
              <a:lnSpc>
                <a:spcPct val="100000"/>
              </a:lnSpc>
              <a:spcAft>
                <a:spcPts val="0"/>
              </a:spcAft>
              <a:buNone/>
              <a:defRPr sz="11194" b="1">
                <a:solidFill>
                  <a:schemeClr val="accent1"/>
                </a:solidFill>
              </a:defRPr>
            </a:lvl2pPr>
            <a:lvl3pPr marL="0" indent="0">
              <a:lnSpc>
                <a:spcPct val="100000"/>
              </a:lnSpc>
              <a:spcAft>
                <a:spcPts val="0"/>
              </a:spcAft>
              <a:buNone/>
              <a:defRPr sz="11194" b="1">
                <a:solidFill>
                  <a:schemeClr val="accent1"/>
                </a:solidFill>
              </a:defRPr>
            </a:lvl3pPr>
            <a:lvl4pPr marL="0" indent="0">
              <a:lnSpc>
                <a:spcPct val="100000"/>
              </a:lnSpc>
              <a:spcAft>
                <a:spcPts val="0"/>
              </a:spcAft>
              <a:buNone/>
              <a:defRPr sz="11194" b="1">
                <a:solidFill>
                  <a:schemeClr val="accent1"/>
                </a:solidFill>
              </a:defRPr>
            </a:lvl4pPr>
            <a:lvl5pPr marL="0" indent="0">
              <a:lnSpc>
                <a:spcPct val="100000"/>
              </a:lnSpc>
              <a:spcAft>
                <a:spcPts val="0"/>
              </a:spcAft>
              <a:buNone/>
              <a:defRPr sz="11194" b="1">
                <a:solidFill>
                  <a:schemeClr val="accent1"/>
                </a:solidFill>
              </a:defRPr>
            </a:lvl5pPr>
          </a:lstStyle>
          <a:p>
            <a:pPr lvl="0"/>
            <a:r>
              <a:rPr lang="en-US" dirty="0"/>
              <a:t>#</a:t>
            </a:r>
            <a:endParaRPr lang="en-GB" dirty="0"/>
          </a:p>
        </p:txBody>
      </p:sp>
      <p:sp>
        <p:nvSpPr>
          <p:cNvPr id="8" name="Text Placeholder 25">
            <a:extLst>
              <a:ext uri="{FF2B5EF4-FFF2-40B4-BE49-F238E27FC236}">
                <a16:creationId xmlns:a16="http://schemas.microsoft.com/office/drawing/2014/main" id="{83DDA941-8158-F467-13FC-120ECB9C1E01}"/>
              </a:ext>
            </a:extLst>
          </p:cNvPr>
          <p:cNvSpPr>
            <a:spLocks noGrp="1"/>
          </p:cNvSpPr>
          <p:nvPr>
            <p:ph type="body" sz="quarter" idx="19" hasCustomPrompt="1"/>
          </p:nvPr>
        </p:nvSpPr>
        <p:spPr>
          <a:xfrm>
            <a:off x="377429" y="390244"/>
            <a:ext cx="2679287"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dirty="0"/>
              <a:t>Third line of title</a:t>
            </a:r>
            <a:endParaRPr lang="en-GB" dirty="0"/>
          </a:p>
        </p:txBody>
      </p:sp>
      <p:sp>
        <p:nvSpPr>
          <p:cNvPr id="9" name="Text Placeholder 25">
            <a:extLst>
              <a:ext uri="{FF2B5EF4-FFF2-40B4-BE49-F238E27FC236}">
                <a16:creationId xmlns:a16="http://schemas.microsoft.com/office/drawing/2014/main" id="{8AF436BB-E934-3174-0501-41EF29AF63BE}"/>
              </a:ext>
            </a:extLst>
          </p:cNvPr>
          <p:cNvSpPr>
            <a:spLocks noGrp="1"/>
          </p:cNvSpPr>
          <p:nvPr>
            <p:ph type="body" sz="quarter" idx="20" hasCustomPrompt="1"/>
          </p:nvPr>
        </p:nvSpPr>
        <p:spPr>
          <a:xfrm>
            <a:off x="377430" y="1016155"/>
            <a:ext cx="3022329"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dirty="0"/>
              <a:t>Second line of title</a:t>
            </a:r>
            <a:endParaRPr lang="en-GB" dirty="0"/>
          </a:p>
        </p:txBody>
      </p:sp>
      <p:sp>
        <p:nvSpPr>
          <p:cNvPr id="10" name="Text Placeholder 25">
            <a:extLst>
              <a:ext uri="{FF2B5EF4-FFF2-40B4-BE49-F238E27FC236}">
                <a16:creationId xmlns:a16="http://schemas.microsoft.com/office/drawing/2014/main" id="{30AB0A5C-E99B-2391-1E59-A6C8ED306FF5}"/>
              </a:ext>
            </a:extLst>
          </p:cNvPr>
          <p:cNvSpPr>
            <a:spLocks noGrp="1"/>
          </p:cNvSpPr>
          <p:nvPr>
            <p:ph type="body" sz="quarter" idx="21" hasCustomPrompt="1"/>
          </p:nvPr>
        </p:nvSpPr>
        <p:spPr>
          <a:xfrm>
            <a:off x="377429" y="1647181"/>
            <a:ext cx="2578298" cy="623211"/>
          </a:xfrm>
          <a:solidFill>
            <a:schemeClr val="bg1"/>
          </a:solidFill>
        </p:spPr>
        <p:txBody>
          <a:bodyPr wrap="none" lIns="144000" tIns="144000" rIns="144000" bIns="144000">
            <a:spAutoFit/>
          </a:bodyPr>
          <a:lstStyle>
            <a:lvl1pPr>
              <a:defRPr sz="2400">
                <a:solidFill>
                  <a:schemeClr val="accent1"/>
                </a:solidFill>
              </a:defRPr>
            </a:lvl1pPr>
            <a:lvl2pPr>
              <a:defRPr/>
            </a:lvl2pPr>
          </a:lstStyle>
          <a:p>
            <a:pPr lvl="0"/>
            <a:r>
              <a:rPr lang="en-US" dirty="0"/>
              <a:t>First line of title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861" y="4589650"/>
            <a:ext cx="1137746" cy="350483"/>
          </a:xfrm>
          <a:prstGeom prst="rect">
            <a:avLst/>
          </a:prstGeom>
        </p:spPr>
      </p:pic>
    </p:spTree>
    <p:extLst>
      <p:ext uri="{BB962C8B-B14F-4D97-AF65-F5344CB8AC3E}">
        <p14:creationId xmlns:p14="http://schemas.microsoft.com/office/powerpoint/2010/main" val="326720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Image Orange">
    <p:bg>
      <p:bgPr>
        <a:solidFill>
          <a:schemeClr val="bg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97DC709-CF6E-1DBA-1C0D-F0BC13C628B9}"/>
              </a:ext>
            </a:extLst>
          </p:cNvPr>
          <p:cNvSpPr/>
          <p:nvPr userDrawn="1"/>
        </p:nvSpPr>
        <p:spPr>
          <a:xfrm rot="5400000">
            <a:off x="1268887" y="-1268887"/>
            <a:ext cx="5143499" cy="7681274"/>
          </a:xfrm>
          <a:custGeom>
            <a:avLst/>
            <a:gdLst>
              <a:gd name="connsiteX0" fmla="*/ 6857998 w 6857998"/>
              <a:gd name="connsiteY0" fmla="*/ 0 h 12193291"/>
              <a:gd name="connsiteX1" fmla="*/ 6857998 w 6857998"/>
              <a:gd name="connsiteY1" fmla="*/ 12193291 h 12193291"/>
              <a:gd name="connsiteX2" fmla="*/ 3434340 w 6857998"/>
              <a:gd name="connsiteY2" fmla="*/ 12193291 h 12193291"/>
              <a:gd name="connsiteX3" fmla="*/ 3433032 w 6857998"/>
              <a:gd name="connsiteY3" fmla="*/ 12192001 h 12193291"/>
              <a:gd name="connsiteX4" fmla="*/ 0 w 6857998"/>
              <a:gd name="connsiteY4" fmla="*/ 12192001 h 12193291"/>
              <a:gd name="connsiteX5" fmla="*/ 0 w 6857998"/>
              <a:gd name="connsiteY5" fmla="*/ 1 h 12193291"/>
              <a:gd name="connsiteX6" fmla="*/ 3998685 w 6857998"/>
              <a:gd name="connsiteY6" fmla="*/ 1 h 12193291"/>
              <a:gd name="connsiteX7" fmla="*/ 3998685 w 6857998"/>
              <a:gd name="connsiteY7" fmla="*/ 4 h 12193291"/>
              <a:gd name="connsiteX8" fmla="*/ 6286156 w 6857998"/>
              <a:gd name="connsiteY8" fmla="*/ 4 h 12193291"/>
              <a:gd name="connsiteX9" fmla="*/ 6286156 w 6857998"/>
              <a:gd name="connsiteY9" fmla="*/ 0 h 12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8" h="12193291">
                <a:moveTo>
                  <a:pt x="6857998" y="0"/>
                </a:moveTo>
                <a:lnTo>
                  <a:pt x="6857998" y="12193291"/>
                </a:lnTo>
                <a:lnTo>
                  <a:pt x="3434340" y="12193291"/>
                </a:lnTo>
                <a:lnTo>
                  <a:pt x="3433032" y="12192001"/>
                </a:lnTo>
                <a:lnTo>
                  <a:pt x="0" y="12192001"/>
                </a:lnTo>
                <a:lnTo>
                  <a:pt x="0" y="1"/>
                </a:lnTo>
                <a:lnTo>
                  <a:pt x="3998685" y="1"/>
                </a:lnTo>
                <a:lnTo>
                  <a:pt x="3998685" y="4"/>
                </a:lnTo>
                <a:lnTo>
                  <a:pt x="6286156" y="4"/>
                </a:lnTo>
                <a:lnTo>
                  <a:pt x="6286156" y="0"/>
                </a:lnTo>
                <a:close/>
              </a:path>
            </a:pathLst>
          </a:custGeom>
          <a:gradFill>
            <a:gsLst>
              <a:gs pos="0">
                <a:schemeClr val="accent1">
                  <a:lumMod val="5000"/>
                  <a:lumOff val="95000"/>
                </a:schemeClr>
              </a:gs>
              <a:gs pos="100000">
                <a:schemeClr val="accent1">
                  <a:alpha val="50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sz="1350" dirty="0"/>
          </a:p>
        </p:txBody>
      </p:sp>
      <p:sp>
        <p:nvSpPr>
          <p:cNvPr id="2" name="Freeform: Shape 1">
            <a:extLst>
              <a:ext uri="{FF2B5EF4-FFF2-40B4-BE49-F238E27FC236}">
                <a16:creationId xmlns:a16="http://schemas.microsoft.com/office/drawing/2014/main" id="{A0940136-2EC2-2AD4-BD0C-A176419E39E0}"/>
              </a:ext>
            </a:extLst>
          </p:cNvPr>
          <p:cNvSpPr/>
          <p:nvPr userDrawn="1"/>
        </p:nvSpPr>
        <p:spPr>
          <a:xfrm>
            <a:off x="3495675" y="0"/>
            <a:ext cx="2382327" cy="5141838"/>
          </a:xfrm>
          <a:custGeom>
            <a:avLst/>
            <a:gdLst>
              <a:gd name="connsiteX0" fmla="*/ 2238356 w 3176436"/>
              <a:gd name="connsiteY0" fmla="*/ 0 h 6855784"/>
              <a:gd name="connsiteX1" fmla="*/ 3176436 w 3176436"/>
              <a:gd name="connsiteY1" fmla="*/ 0 h 6855784"/>
              <a:gd name="connsiteX2" fmla="*/ 3025163 w 3176436"/>
              <a:gd name="connsiteY2" fmla="*/ 94608 h 6855784"/>
              <a:gd name="connsiteX3" fmla="*/ 895795 w 3176436"/>
              <a:gd name="connsiteY3" fmla="*/ 2591695 h 6855784"/>
              <a:gd name="connsiteX4" fmla="*/ 454862 w 3176436"/>
              <a:gd name="connsiteY4" fmla="*/ 6825396 h 6855784"/>
              <a:gd name="connsiteX5" fmla="*/ 465695 w 3176436"/>
              <a:gd name="connsiteY5" fmla="*/ 6855784 h 6855784"/>
              <a:gd name="connsiteX6" fmla="*/ 449706 w 3176436"/>
              <a:gd name="connsiteY6" fmla="*/ 6855784 h 6855784"/>
              <a:gd name="connsiteX7" fmla="*/ 448339 w 3176436"/>
              <a:gd name="connsiteY7" fmla="*/ 6853301 h 6855784"/>
              <a:gd name="connsiteX8" fmla="*/ 663671 w 3176436"/>
              <a:gd name="connsiteY8" fmla="*/ 2077346 h 6855784"/>
              <a:gd name="connsiteX9" fmla="*/ 2095367 w 3176436"/>
              <a:gd name="connsiteY9" fmla="*/ 126567 h 68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6436" h="6855784">
                <a:moveTo>
                  <a:pt x="2238356" y="0"/>
                </a:moveTo>
                <a:lnTo>
                  <a:pt x="3176436" y="0"/>
                </a:lnTo>
                <a:lnTo>
                  <a:pt x="3025163" y="94608"/>
                </a:lnTo>
                <a:cubicBezTo>
                  <a:pt x="2184412" y="645991"/>
                  <a:pt x="1422594" y="1506265"/>
                  <a:pt x="895795" y="2591695"/>
                </a:cubicBezTo>
                <a:cubicBezTo>
                  <a:pt x="180855" y="4064777"/>
                  <a:pt x="59531" y="5621351"/>
                  <a:pt x="454862" y="6825396"/>
                </a:cubicBezTo>
                <a:lnTo>
                  <a:pt x="465695" y="6855784"/>
                </a:lnTo>
                <a:lnTo>
                  <a:pt x="449706" y="6855784"/>
                </a:lnTo>
                <a:lnTo>
                  <a:pt x="448339" y="6853301"/>
                </a:lnTo>
                <a:cubicBezTo>
                  <a:pt x="-196106" y="5600633"/>
                  <a:pt x="-164155" y="3783020"/>
                  <a:pt x="663671" y="2077346"/>
                </a:cubicBezTo>
                <a:cubicBezTo>
                  <a:pt x="1039956" y="1302039"/>
                  <a:pt x="1536149" y="641607"/>
                  <a:pt x="2095367" y="126567"/>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3" name="Picture Placeholder 9">
            <a:extLst>
              <a:ext uri="{FF2B5EF4-FFF2-40B4-BE49-F238E27FC236}">
                <a16:creationId xmlns:a16="http://schemas.microsoft.com/office/drawing/2014/main" id="{F1213E8D-D43A-B0D7-19F0-BD373B9356CE}"/>
              </a:ext>
            </a:extLst>
          </p:cNvPr>
          <p:cNvSpPr>
            <a:spLocks noGrp="1"/>
          </p:cNvSpPr>
          <p:nvPr>
            <p:ph type="pic" sz="quarter" idx="20"/>
          </p:nvPr>
        </p:nvSpPr>
        <p:spPr>
          <a:xfrm>
            <a:off x="3669767" y="0"/>
            <a:ext cx="4011506" cy="5143500"/>
          </a:xfrm>
          <a:custGeom>
            <a:avLst/>
            <a:gdLst>
              <a:gd name="connsiteX0" fmla="*/ 2944312 w 5348675"/>
              <a:gd name="connsiteY0" fmla="*/ 0 h 6858000"/>
              <a:gd name="connsiteX1" fmla="*/ 5348675 w 5348675"/>
              <a:gd name="connsiteY1" fmla="*/ 1 h 6858000"/>
              <a:gd name="connsiteX2" fmla="*/ 5348675 w 5348675"/>
              <a:gd name="connsiteY2" fmla="*/ 6858000 h 6858000"/>
              <a:gd name="connsiteX3" fmla="*/ 234360 w 5348675"/>
              <a:gd name="connsiteY3" fmla="*/ 6858000 h 6858000"/>
              <a:gd name="connsiteX4" fmla="*/ 222738 w 5348675"/>
              <a:gd name="connsiteY4" fmla="*/ 6825396 h 6858000"/>
              <a:gd name="connsiteX5" fmla="*/ 663671 w 5348675"/>
              <a:gd name="connsiteY5" fmla="*/ 2591695 h 6858000"/>
              <a:gd name="connsiteX6" fmla="*/ 2793039 w 5348675"/>
              <a:gd name="connsiteY6" fmla="*/ 946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8675" h="6858000">
                <a:moveTo>
                  <a:pt x="2944312" y="0"/>
                </a:moveTo>
                <a:lnTo>
                  <a:pt x="5348675" y="1"/>
                </a:lnTo>
                <a:lnTo>
                  <a:pt x="5348675" y="6858000"/>
                </a:lnTo>
                <a:lnTo>
                  <a:pt x="234360" y="6858000"/>
                </a:lnTo>
                <a:lnTo>
                  <a:pt x="222738" y="6825396"/>
                </a:lnTo>
                <a:cubicBezTo>
                  <a:pt x="-172593" y="5621352"/>
                  <a:pt x="-51270" y="4064778"/>
                  <a:pt x="663671" y="2591695"/>
                </a:cubicBezTo>
                <a:cubicBezTo>
                  <a:pt x="1190470" y="1506266"/>
                  <a:pt x="1952288" y="645992"/>
                  <a:pt x="2793039" y="94609"/>
                </a:cubicBezTo>
                <a:close/>
              </a:path>
            </a:pathLst>
          </a:custGeom>
          <a:solidFill>
            <a:schemeClr val="bg2"/>
          </a:solidFill>
        </p:spPr>
        <p:txBody>
          <a:bodyPr wrap="square">
            <a:noAutofit/>
          </a:bodyPr>
          <a:lstStyle>
            <a:lvl1pPr algn="r">
              <a:defRPr/>
            </a:lvl1pPr>
          </a:lstStyle>
          <a:p>
            <a:endParaRPr lang="en-GB" dirty="0"/>
          </a:p>
        </p:txBody>
      </p:sp>
      <p:sp>
        <p:nvSpPr>
          <p:cNvPr id="4" name="Text Placeholder 15">
            <a:extLst>
              <a:ext uri="{FF2B5EF4-FFF2-40B4-BE49-F238E27FC236}">
                <a16:creationId xmlns:a16="http://schemas.microsoft.com/office/drawing/2014/main" id="{DEFE97C5-4A81-2B76-DB69-B48A1E1BA409}"/>
              </a:ext>
            </a:extLst>
          </p:cNvPr>
          <p:cNvSpPr>
            <a:spLocks noGrp="1"/>
          </p:cNvSpPr>
          <p:nvPr>
            <p:ph type="body" sz="quarter" idx="21" hasCustomPrompt="1"/>
          </p:nvPr>
        </p:nvSpPr>
        <p:spPr>
          <a:xfrm>
            <a:off x="3535935" y="955"/>
            <a:ext cx="1913577" cy="5141840"/>
          </a:xfrm>
          <a:custGeom>
            <a:avLst/>
            <a:gdLst>
              <a:gd name="connsiteX0" fmla="*/ 1119314 w 2551436"/>
              <a:gd name="connsiteY0" fmla="*/ 0 h 6855786"/>
              <a:gd name="connsiteX1" fmla="*/ 2551436 w 2551436"/>
              <a:gd name="connsiteY1" fmla="*/ 6855786 h 6855786"/>
              <a:gd name="connsiteX2" fmla="*/ 1119314 w 2551436"/>
              <a:gd name="connsiteY2" fmla="*/ 0 h 6855786"/>
              <a:gd name="connsiteX0" fmla="*/ 2551436 w 2642876"/>
              <a:gd name="connsiteY0" fmla="*/ 6855786 h 6947226"/>
              <a:gd name="connsiteX1" fmla="*/ 1119314 w 2642876"/>
              <a:gd name="connsiteY1" fmla="*/ 0 h 6947226"/>
              <a:gd name="connsiteX2" fmla="*/ 2642876 w 2642876"/>
              <a:gd name="connsiteY2" fmla="*/ 6947226 h 6947226"/>
              <a:gd name="connsiteX0" fmla="*/ 2551436 w 2551436"/>
              <a:gd name="connsiteY0" fmla="*/ 6855786 h 6855786"/>
              <a:gd name="connsiteX1" fmla="*/ 1119314 w 2551436"/>
              <a:gd name="connsiteY1" fmla="*/ 0 h 6855786"/>
            </a:gdLst>
            <a:ahLst/>
            <a:cxnLst>
              <a:cxn ang="0">
                <a:pos x="connsiteX0" y="connsiteY0"/>
              </a:cxn>
              <a:cxn ang="0">
                <a:pos x="connsiteX1" y="connsiteY1"/>
              </a:cxn>
            </a:cxnLst>
            <a:rect l="l" t="t" r="r" b="b"/>
            <a:pathLst>
              <a:path w="2551436" h="6855786">
                <a:moveTo>
                  <a:pt x="2551436" y="6855786"/>
                </a:moveTo>
                <a:cubicBezTo>
                  <a:pt x="1005419" y="6398769"/>
                  <a:pt x="-1453518" y="3121390"/>
                  <a:pt x="1119314" y="0"/>
                </a:cubicBezTo>
              </a:path>
            </a:pathLst>
          </a:custGeom>
          <a:ln w="19050">
            <a:solidFill>
              <a:schemeClr val="bg1"/>
            </a:solidFill>
          </a:ln>
        </p:spPr>
        <p:txBody>
          <a:bodyPr wrap="square">
            <a:noAutofit/>
          </a:bodyPr>
          <a:lstStyle>
            <a:lvl1pPr>
              <a:defRPr sz="100" b="0">
                <a:solidFill>
                  <a:schemeClr val="bg1">
                    <a:alpha val="0"/>
                  </a:schemeClr>
                </a:solidFill>
              </a:defRPr>
            </a:lvl1pPr>
          </a:lstStyle>
          <a:p>
            <a:pPr lvl="0"/>
            <a:r>
              <a:rPr lang="en-US" dirty="0"/>
              <a:t>.</a:t>
            </a:r>
            <a:endParaRPr lang="en-GB" dirty="0"/>
          </a:p>
        </p:txBody>
      </p:sp>
      <p:sp>
        <p:nvSpPr>
          <p:cNvPr id="6" name="Text Placeholder 8">
            <a:extLst>
              <a:ext uri="{FF2B5EF4-FFF2-40B4-BE49-F238E27FC236}">
                <a16:creationId xmlns:a16="http://schemas.microsoft.com/office/drawing/2014/main" id="{9E5FAFC3-4DDD-1E30-AA61-4DFA33B97CC7}"/>
              </a:ext>
            </a:extLst>
          </p:cNvPr>
          <p:cNvSpPr>
            <a:spLocks noGrp="1"/>
          </p:cNvSpPr>
          <p:nvPr>
            <p:ph type="body" sz="quarter" idx="15" hasCustomPrompt="1"/>
          </p:nvPr>
        </p:nvSpPr>
        <p:spPr>
          <a:xfrm>
            <a:off x="377430" y="377429"/>
            <a:ext cx="1423987" cy="1327286"/>
          </a:xfrm>
        </p:spPr>
        <p:txBody>
          <a:bodyPr wrap="square">
            <a:spAutoFit/>
          </a:bodyPr>
          <a:lstStyle>
            <a:lvl1pPr marL="0" indent="0" algn="l">
              <a:lnSpc>
                <a:spcPct val="100000"/>
              </a:lnSpc>
              <a:spcAft>
                <a:spcPts val="0"/>
              </a:spcAft>
              <a:buFont typeface="Arial" panose="020B0604020202020204" pitchFamily="34" charset="0"/>
              <a:buNone/>
              <a:defRPr sz="8625"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dirty="0"/>
              <a:t>#</a:t>
            </a:r>
            <a:endParaRPr lang="en-GB" dirty="0"/>
          </a:p>
        </p:txBody>
      </p:sp>
      <p:sp>
        <p:nvSpPr>
          <p:cNvPr id="7" name="Title 1">
            <a:extLst>
              <a:ext uri="{FF2B5EF4-FFF2-40B4-BE49-F238E27FC236}">
                <a16:creationId xmlns:a16="http://schemas.microsoft.com/office/drawing/2014/main" id="{1291F469-A0D5-5725-807E-B03DBC61DB65}"/>
              </a:ext>
            </a:extLst>
          </p:cNvPr>
          <p:cNvSpPr>
            <a:spLocks noGrp="1"/>
          </p:cNvSpPr>
          <p:nvPr>
            <p:ph type="title" hasCustomPrompt="1"/>
          </p:nvPr>
        </p:nvSpPr>
        <p:spPr>
          <a:xfrm>
            <a:off x="377430" y="1941663"/>
            <a:ext cx="2983706" cy="1054307"/>
          </a:xfrm>
        </p:spPr>
        <p:txBody>
          <a:bodyPr anchor="b">
            <a:noAutofit/>
          </a:bodyPr>
          <a:lstStyle>
            <a:lvl1pPr>
              <a:defRPr sz="2100">
                <a:solidFill>
                  <a:schemeClr val="accent1"/>
                </a:solidFill>
              </a:defRPr>
            </a:lvl1pPr>
          </a:lstStyle>
          <a:p>
            <a:r>
              <a:rPr lang="en-US" dirty="0"/>
              <a:t>Click to add title</a:t>
            </a:r>
            <a:endParaRPr lang="en-GB" dirty="0"/>
          </a:p>
        </p:txBody>
      </p:sp>
      <p:sp>
        <p:nvSpPr>
          <p:cNvPr id="8" name="Subtitle 2">
            <a:extLst>
              <a:ext uri="{FF2B5EF4-FFF2-40B4-BE49-F238E27FC236}">
                <a16:creationId xmlns:a16="http://schemas.microsoft.com/office/drawing/2014/main" id="{BA5FA31E-D3CC-77FB-8654-B13E7B0F2C5E}"/>
              </a:ext>
            </a:extLst>
          </p:cNvPr>
          <p:cNvSpPr>
            <a:spLocks noGrp="1"/>
          </p:cNvSpPr>
          <p:nvPr>
            <p:ph type="subTitle" idx="1" hasCustomPrompt="1"/>
          </p:nvPr>
        </p:nvSpPr>
        <p:spPr>
          <a:xfrm>
            <a:off x="377430" y="3532516"/>
            <a:ext cx="2983706" cy="835613"/>
          </a:xfrm>
        </p:spPr>
        <p:txBody>
          <a:bodyPr vert="horz" lIns="0" tIns="0" rIns="0" bIns="0" rtlCol="0">
            <a:noAutofit/>
          </a:bodyPr>
          <a:lstStyle>
            <a:lvl1pPr>
              <a:defRPr lang="en-GB" b="0" dirty="0"/>
            </a:lvl1pPr>
          </a:lstStyle>
          <a:p>
            <a:r>
              <a:rPr lang="en-US" dirty="0"/>
              <a:t>Click to add subtitle</a:t>
            </a:r>
            <a:endParaRPr lang="en-GB" dirty="0"/>
          </a:p>
        </p:txBody>
      </p:sp>
      <p:sp>
        <p:nvSpPr>
          <p:cNvPr id="9" name="Text Placeholder 86">
            <a:extLst>
              <a:ext uri="{FF2B5EF4-FFF2-40B4-BE49-F238E27FC236}">
                <a16:creationId xmlns:a16="http://schemas.microsoft.com/office/drawing/2014/main" id="{6F8B1812-87C4-ECE2-8EAA-E836A5016EC5}"/>
              </a:ext>
            </a:extLst>
          </p:cNvPr>
          <p:cNvSpPr>
            <a:spLocks noGrp="1"/>
          </p:cNvSpPr>
          <p:nvPr>
            <p:ph type="body" sz="quarter" idx="17" hasCustomPrompt="1"/>
          </p:nvPr>
        </p:nvSpPr>
        <p:spPr>
          <a:xfrm rot="10800000" flipV="1">
            <a:off x="377429" y="3264242"/>
            <a:ext cx="549525" cy="0"/>
          </a:xfrm>
          <a:ln w="6350">
            <a:solidFill>
              <a:schemeClr val="accent1"/>
            </a:solidFill>
          </a:ln>
        </p:spPr>
        <p:txBody>
          <a:bodyPr/>
          <a:lstStyle>
            <a:lvl1pPr>
              <a:defRPr sz="100" b="0">
                <a:solidFill>
                  <a:schemeClr val="tx1">
                    <a:alpha val="0"/>
                  </a:schemeClr>
                </a:solidFill>
              </a:defRPr>
            </a:lvl1pPr>
          </a:lstStyle>
          <a:p>
            <a:pPr lvl="0"/>
            <a:r>
              <a:rPr lang="en-US" dirty="0"/>
              <a:t>.</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3861" y="4589650"/>
            <a:ext cx="1137746" cy="350483"/>
          </a:xfrm>
          <a:prstGeom prst="rect">
            <a:avLst/>
          </a:prstGeom>
        </p:spPr>
      </p:pic>
    </p:spTree>
    <p:extLst>
      <p:ext uri="{BB962C8B-B14F-4D97-AF65-F5344CB8AC3E}">
        <p14:creationId xmlns:p14="http://schemas.microsoft.com/office/powerpoint/2010/main" val="230386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Image Green">
    <p:bg>
      <p:bgPr>
        <a:solidFill>
          <a:schemeClr val="bg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8B20F1E-8553-25F2-3B70-B3551D47C78C}"/>
              </a:ext>
            </a:extLst>
          </p:cNvPr>
          <p:cNvSpPr/>
          <p:nvPr userDrawn="1"/>
        </p:nvSpPr>
        <p:spPr>
          <a:xfrm rot="5400000">
            <a:off x="1268887" y="-1268887"/>
            <a:ext cx="5143499" cy="7681274"/>
          </a:xfrm>
          <a:custGeom>
            <a:avLst/>
            <a:gdLst>
              <a:gd name="connsiteX0" fmla="*/ 6857998 w 6857998"/>
              <a:gd name="connsiteY0" fmla="*/ 0 h 12193291"/>
              <a:gd name="connsiteX1" fmla="*/ 6857998 w 6857998"/>
              <a:gd name="connsiteY1" fmla="*/ 12193291 h 12193291"/>
              <a:gd name="connsiteX2" fmla="*/ 3434340 w 6857998"/>
              <a:gd name="connsiteY2" fmla="*/ 12193291 h 12193291"/>
              <a:gd name="connsiteX3" fmla="*/ 3433032 w 6857998"/>
              <a:gd name="connsiteY3" fmla="*/ 12192001 h 12193291"/>
              <a:gd name="connsiteX4" fmla="*/ 0 w 6857998"/>
              <a:gd name="connsiteY4" fmla="*/ 12192001 h 12193291"/>
              <a:gd name="connsiteX5" fmla="*/ 0 w 6857998"/>
              <a:gd name="connsiteY5" fmla="*/ 1 h 12193291"/>
              <a:gd name="connsiteX6" fmla="*/ 3998685 w 6857998"/>
              <a:gd name="connsiteY6" fmla="*/ 1 h 12193291"/>
              <a:gd name="connsiteX7" fmla="*/ 3998685 w 6857998"/>
              <a:gd name="connsiteY7" fmla="*/ 4 h 12193291"/>
              <a:gd name="connsiteX8" fmla="*/ 6286156 w 6857998"/>
              <a:gd name="connsiteY8" fmla="*/ 4 h 12193291"/>
              <a:gd name="connsiteX9" fmla="*/ 6286156 w 6857998"/>
              <a:gd name="connsiteY9" fmla="*/ 0 h 12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8" h="12193291">
                <a:moveTo>
                  <a:pt x="6857998" y="0"/>
                </a:moveTo>
                <a:lnTo>
                  <a:pt x="6857998" y="12193291"/>
                </a:lnTo>
                <a:lnTo>
                  <a:pt x="3434340" y="12193291"/>
                </a:lnTo>
                <a:lnTo>
                  <a:pt x="3433032" y="12192001"/>
                </a:lnTo>
                <a:lnTo>
                  <a:pt x="0" y="12192001"/>
                </a:lnTo>
                <a:lnTo>
                  <a:pt x="0" y="1"/>
                </a:lnTo>
                <a:lnTo>
                  <a:pt x="3998685" y="1"/>
                </a:lnTo>
                <a:lnTo>
                  <a:pt x="3998685" y="4"/>
                </a:lnTo>
                <a:lnTo>
                  <a:pt x="6286156" y="4"/>
                </a:lnTo>
                <a:lnTo>
                  <a:pt x="6286156" y="0"/>
                </a:lnTo>
                <a:close/>
              </a:path>
            </a:pathLst>
          </a:custGeom>
          <a:gradFill>
            <a:gsLst>
              <a:gs pos="0">
                <a:schemeClr val="accent1">
                  <a:lumMod val="5000"/>
                  <a:lumOff val="95000"/>
                </a:schemeClr>
              </a:gs>
              <a:gs pos="100000">
                <a:schemeClr val="accent1">
                  <a:alpha val="50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sz="1350" dirty="0"/>
          </a:p>
        </p:txBody>
      </p:sp>
      <p:sp>
        <p:nvSpPr>
          <p:cNvPr id="3" name="Freeform: Shape 2">
            <a:extLst>
              <a:ext uri="{FF2B5EF4-FFF2-40B4-BE49-F238E27FC236}">
                <a16:creationId xmlns:a16="http://schemas.microsoft.com/office/drawing/2014/main" id="{FB696483-E3DD-5F3F-B3BB-1267764F182A}"/>
              </a:ext>
            </a:extLst>
          </p:cNvPr>
          <p:cNvSpPr/>
          <p:nvPr userDrawn="1"/>
        </p:nvSpPr>
        <p:spPr>
          <a:xfrm>
            <a:off x="3495675" y="0"/>
            <a:ext cx="2382327" cy="5141838"/>
          </a:xfrm>
          <a:custGeom>
            <a:avLst/>
            <a:gdLst>
              <a:gd name="connsiteX0" fmla="*/ 2238356 w 3176436"/>
              <a:gd name="connsiteY0" fmla="*/ 0 h 6855784"/>
              <a:gd name="connsiteX1" fmla="*/ 3176436 w 3176436"/>
              <a:gd name="connsiteY1" fmla="*/ 0 h 6855784"/>
              <a:gd name="connsiteX2" fmla="*/ 3025163 w 3176436"/>
              <a:gd name="connsiteY2" fmla="*/ 94608 h 6855784"/>
              <a:gd name="connsiteX3" fmla="*/ 895795 w 3176436"/>
              <a:gd name="connsiteY3" fmla="*/ 2591695 h 6855784"/>
              <a:gd name="connsiteX4" fmla="*/ 454862 w 3176436"/>
              <a:gd name="connsiteY4" fmla="*/ 6825396 h 6855784"/>
              <a:gd name="connsiteX5" fmla="*/ 465695 w 3176436"/>
              <a:gd name="connsiteY5" fmla="*/ 6855784 h 6855784"/>
              <a:gd name="connsiteX6" fmla="*/ 449706 w 3176436"/>
              <a:gd name="connsiteY6" fmla="*/ 6855784 h 6855784"/>
              <a:gd name="connsiteX7" fmla="*/ 448339 w 3176436"/>
              <a:gd name="connsiteY7" fmla="*/ 6853301 h 6855784"/>
              <a:gd name="connsiteX8" fmla="*/ 663671 w 3176436"/>
              <a:gd name="connsiteY8" fmla="*/ 2077346 h 6855784"/>
              <a:gd name="connsiteX9" fmla="*/ 2095367 w 3176436"/>
              <a:gd name="connsiteY9" fmla="*/ 126567 h 68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6436" h="6855784">
                <a:moveTo>
                  <a:pt x="2238356" y="0"/>
                </a:moveTo>
                <a:lnTo>
                  <a:pt x="3176436" y="0"/>
                </a:lnTo>
                <a:lnTo>
                  <a:pt x="3025163" y="94608"/>
                </a:lnTo>
                <a:cubicBezTo>
                  <a:pt x="2184412" y="645991"/>
                  <a:pt x="1422594" y="1506265"/>
                  <a:pt x="895795" y="2591695"/>
                </a:cubicBezTo>
                <a:cubicBezTo>
                  <a:pt x="180855" y="4064777"/>
                  <a:pt x="59531" y="5621351"/>
                  <a:pt x="454862" y="6825396"/>
                </a:cubicBezTo>
                <a:lnTo>
                  <a:pt x="465695" y="6855784"/>
                </a:lnTo>
                <a:lnTo>
                  <a:pt x="449706" y="6855784"/>
                </a:lnTo>
                <a:lnTo>
                  <a:pt x="448339" y="6853301"/>
                </a:lnTo>
                <a:cubicBezTo>
                  <a:pt x="-196106" y="5600633"/>
                  <a:pt x="-164155" y="3783020"/>
                  <a:pt x="663671" y="2077346"/>
                </a:cubicBezTo>
                <a:cubicBezTo>
                  <a:pt x="1039956" y="1302039"/>
                  <a:pt x="1536149" y="641607"/>
                  <a:pt x="2095367" y="126567"/>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4" name="Picture Placeholder 9">
            <a:extLst>
              <a:ext uri="{FF2B5EF4-FFF2-40B4-BE49-F238E27FC236}">
                <a16:creationId xmlns:a16="http://schemas.microsoft.com/office/drawing/2014/main" id="{69C64627-E752-BB50-FB77-0C6B921968FB}"/>
              </a:ext>
            </a:extLst>
          </p:cNvPr>
          <p:cNvSpPr>
            <a:spLocks noGrp="1"/>
          </p:cNvSpPr>
          <p:nvPr>
            <p:ph type="pic" sz="quarter" idx="20"/>
          </p:nvPr>
        </p:nvSpPr>
        <p:spPr>
          <a:xfrm>
            <a:off x="3669767" y="0"/>
            <a:ext cx="4011506" cy="5143500"/>
          </a:xfrm>
          <a:custGeom>
            <a:avLst/>
            <a:gdLst>
              <a:gd name="connsiteX0" fmla="*/ 2944312 w 5348675"/>
              <a:gd name="connsiteY0" fmla="*/ 0 h 6858000"/>
              <a:gd name="connsiteX1" fmla="*/ 5348675 w 5348675"/>
              <a:gd name="connsiteY1" fmla="*/ 1 h 6858000"/>
              <a:gd name="connsiteX2" fmla="*/ 5348675 w 5348675"/>
              <a:gd name="connsiteY2" fmla="*/ 6858000 h 6858000"/>
              <a:gd name="connsiteX3" fmla="*/ 234360 w 5348675"/>
              <a:gd name="connsiteY3" fmla="*/ 6858000 h 6858000"/>
              <a:gd name="connsiteX4" fmla="*/ 222738 w 5348675"/>
              <a:gd name="connsiteY4" fmla="*/ 6825396 h 6858000"/>
              <a:gd name="connsiteX5" fmla="*/ 663671 w 5348675"/>
              <a:gd name="connsiteY5" fmla="*/ 2591695 h 6858000"/>
              <a:gd name="connsiteX6" fmla="*/ 2793039 w 5348675"/>
              <a:gd name="connsiteY6" fmla="*/ 946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8675" h="6858000">
                <a:moveTo>
                  <a:pt x="2944312" y="0"/>
                </a:moveTo>
                <a:lnTo>
                  <a:pt x="5348675" y="1"/>
                </a:lnTo>
                <a:lnTo>
                  <a:pt x="5348675" y="6858000"/>
                </a:lnTo>
                <a:lnTo>
                  <a:pt x="234360" y="6858000"/>
                </a:lnTo>
                <a:lnTo>
                  <a:pt x="222738" y="6825396"/>
                </a:lnTo>
                <a:cubicBezTo>
                  <a:pt x="-172593" y="5621352"/>
                  <a:pt x="-51270" y="4064778"/>
                  <a:pt x="663671" y="2591695"/>
                </a:cubicBezTo>
                <a:cubicBezTo>
                  <a:pt x="1190470" y="1506266"/>
                  <a:pt x="1952288" y="645992"/>
                  <a:pt x="2793039" y="94609"/>
                </a:cubicBezTo>
                <a:close/>
              </a:path>
            </a:pathLst>
          </a:custGeom>
          <a:solidFill>
            <a:schemeClr val="bg2"/>
          </a:solidFill>
        </p:spPr>
        <p:txBody>
          <a:bodyPr wrap="square">
            <a:noAutofit/>
          </a:bodyPr>
          <a:lstStyle>
            <a:lvl1pPr algn="r">
              <a:defRPr/>
            </a:lvl1pPr>
          </a:lstStyle>
          <a:p>
            <a:endParaRPr lang="en-GB" dirty="0"/>
          </a:p>
        </p:txBody>
      </p:sp>
      <p:sp>
        <p:nvSpPr>
          <p:cNvPr id="7" name="Text Placeholder 15">
            <a:extLst>
              <a:ext uri="{FF2B5EF4-FFF2-40B4-BE49-F238E27FC236}">
                <a16:creationId xmlns:a16="http://schemas.microsoft.com/office/drawing/2014/main" id="{0789E923-2F52-8FF1-7565-7FB3E8AF4A11}"/>
              </a:ext>
            </a:extLst>
          </p:cNvPr>
          <p:cNvSpPr>
            <a:spLocks noGrp="1"/>
          </p:cNvSpPr>
          <p:nvPr>
            <p:ph type="body" sz="quarter" idx="21" hasCustomPrompt="1"/>
          </p:nvPr>
        </p:nvSpPr>
        <p:spPr>
          <a:xfrm>
            <a:off x="3535935" y="0"/>
            <a:ext cx="1913577" cy="5141840"/>
          </a:xfrm>
          <a:custGeom>
            <a:avLst/>
            <a:gdLst>
              <a:gd name="connsiteX0" fmla="*/ 1119314 w 2551436"/>
              <a:gd name="connsiteY0" fmla="*/ 0 h 6855786"/>
              <a:gd name="connsiteX1" fmla="*/ 2551436 w 2551436"/>
              <a:gd name="connsiteY1" fmla="*/ 6855786 h 6855786"/>
              <a:gd name="connsiteX2" fmla="*/ 1119314 w 2551436"/>
              <a:gd name="connsiteY2" fmla="*/ 0 h 6855786"/>
              <a:gd name="connsiteX0" fmla="*/ 2551436 w 2642876"/>
              <a:gd name="connsiteY0" fmla="*/ 6855786 h 6947226"/>
              <a:gd name="connsiteX1" fmla="*/ 1119314 w 2642876"/>
              <a:gd name="connsiteY1" fmla="*/ 0 h 6947226"/>
              <a:gd name="connsiteX2" fmla="*/ 2642876 w 2642876"/>
              <a:gd name="connsiteY2" fmla="*/ 6947226 h 6947226"/>
              <a:gd name="connsiteX0" fmla="*/ 2551436 w 2551436"/>
              <a:gd name="connsiteY0" fmla="*/ 6855786 h 6855786"/>
              <a:gd name="connsiteX1" fmla="*/ 1119314 w 2551436"/>
              <a:gd name="connsiteY1" fmla="*/ 0 h 6855786"/>
            </a:gdLst>
            <a:ahLst/>
            <a:cxnLst>
              <a:cxn ang="0">
                <a:pos x="connsiteX0" y="connsiteY0"/>
              </a:cxn>
              <a:cxn ang="0">
                <a:pos x="connsiteX1" y="connsiteY1"/>
              </a:cxn>
            </a:cxnLst>
            <a:rect l="l" t="t" r="r" b="b"/>
            <a:pathLst>
              <a:path w="2551436" h="6855786">
                <a:moveTo>
                  <a:pt x="2551436" y="6855786"/>
                </a:moveTo>
                <a:cubicBezTo>
                  <a:pt x="1005419" y="6398769"/>
                  <a:pt x="-1453518" y="3121390"/>
                  <a:pt x="1119314" y="0"/>
                </a:cubicBezTo>
              </a:path>
            </a:pathLst>
          </a:custGeom>
          <a:ln w="19050">
            <a:solidFill>
              <a:schemeClr val="bg1"/>
            </a:solidFill>
          </a:ln>
        </p:spPr>
        <p:txBody>
          <a:bodyPr wrap="square">
            <a:noAutofit/>
          </a:bodyPr>
          <a:lstStyle>
            <a:lvl1pPr>
              <a:defRPr sz="100" b="0">
                <a:solidFill>
                  <a:schemeClr val="bg1">
                    <a:alpha val="0"/>
                  </a:schemeClr>
                </a:solidFill>
              </a:defRPr>
            </a:lvl1pPr>
          </a:lstStyle>
          <a:p>
            <a:pPr lvl="0"/>
            <a:r>
              <a:rPr lang="en-US" dirty="0"/>
              <a:t>.</a:t>
            </a:r>
            <a:endParaRPr lang="en-GB" dirty="0"/>
          </a:p>
        </p:txBody>
      </p:sp>
      <p:sp>
        <p:nvSpPr>
          <p:cNvPr id="8" name="Text Placeholder 8">
            <a:extLst>
              <a:ext uri="{FF2B5EF4-FFF2-40B4-BE49-F238E27FC236}">
                <a16:creationId xmlns:a16="http://schemas.microsoft.com/office/drawing/2014/main" id="{FCC7AEEE-F1E0-6F9B-B764-486F114F65CD}"/>
              </a:ext>
            </a:extLst>
          </p:cNvPr>
          <p:cNvSpPr>
            <a:spLocks noGrp="1"/>
          </p:cNvSpPr>
          <p:nvPr>
            <p:ph type="body" sz="quarter" idx="15" hasCustomPrompt="1"/>
          </p:nvPr>
        </p:nvSpPr>
        <p:spPr>
          <a:xfrm>
            <a:off x="377430" y="377429"/>
            <a:ext cx="1423987" cy="1327286"/>
          </a:xfrm>
        </p:spPr>
        <p:txBody>
          <a:bodyPr wrap="square">
            <a:spAutoFit/>
          </a:bodyPr>
          <a:lstStyle>
            <a:lvl1pPr marL="0" indent="0" algn="l">
              <a:lnSpc>
                <a:spcPct val="100000"/>
              </a:lnSpc>
              <a:spcAft>
                <a:spcPts val="0"/>
              </a:spcAft>
              <a:buFont typeface="Arial" panose="020B0604020202020204" pitchFamily="34" charset="0"/>
              <a:buNone/>
              <a:defRPr sz="8625"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dirty="0"/>
              <a:t>#</a:t>
            </a:r>
            <a:endParaRPr lang="en-GB" dirty="0"/>
          </a:p>
        </p:txBody>
      </p:sp>
      <p:sp>
        <p:nvSpPr>
          <p:cNvPr id="9" name="Title 1">
            <a:extLst>
              <a:ext uri="{FF2B5EF4-FFF2-40B4-BE49-F238E27FC236}">
                <a16:creationId xmlns:a16="http://schemas.microsoft.com/office/drawing/2014/main" id="{57ECFF17-7945-192D-D0C7-6C1944A7A3A5}"/>
              </a:ext>
            </a:extLst>
          </p:cNvPr>
          <p:cNvSpPr>
            <a:spLocks noGrp="1"/>
          </p:cNvSpPr>
          <p:nvPr>
            <p:ph type="title" hasCustomPrompt="1"/>
          </p:nvPr>
        </p:nvSpPr>
        <p:spPr>
          <a:xfrm>
            <a:off x="377430" y="1941663"/>
            <a:ext cx="2983706" cy="1054307"/>
          </a:xfrm>
        </p:spPr>
        <p:txBody>
          <a:bodyPr anchor="b">
            <a:noAutofit/>
          </a:bodyPr>
          <a:lstStyle>
            <a:lvl1pPr>
              <a:defRPr sz="2100">
                <a:solidFill>
                  <a:schemeClr val="accent1"/>
                </a:solidFill>
              </a:defRPr>
            </a:lvl1pPr>
          </a:lstStyle>
          <a:p>
            <a:r>
              <a:rPr lang="en-US" dirty="0"/>
              <a:t>Click to add title</a:t>
            </a:r>
            <a:endParaRPr lang="en-GB" dirty="0"/>
          </a:p>
        </p:txBody>
      </p:sp>
      <p:sp>
        <p:nvSpPr>
          <p:cNvPr id="11" name="Subtitle 2">
            <a:extLst>
              <a:ext uri="{FF2B5EF4-FFF2-40B4-BE49-F238E27FC236}">
                <a16:creationId xmlns:a16="http://schemas.microsoft.com/office/drawing/2014/main" id="{A44A521F-324E-2833-23B8-CBF002B76431}"/>
              </a:ext>
            </a:extLst>
          </p:cNvPr>
          <p:cNvSpPr>
            <a:spLocks noGrp="1"/>
          </p:cNvSpPr>
          <p:nvPr>
            <p:ph type="subTitle" idx="1" hasCustomPrompt="1"/>
          </p:nvPr>
        </p:nvSpPr>
        <p:spPr>
          <a:xfrm>
            <a:off x="377430" y="3532516"/>
            <a:ext cx="2983706" cy="835613"/>
          </a:xfrm>
        </p:spPr>
        <p:txBody>
          <a:bodyPr vert="horz" lIns="0" tIns="0" rIns="0" bIns="0" rtlCol="0">
            <a:noAutofit/>
          </a:bodyPr>
          <a:lstStyle>
            <a:lvl1pPr>
              <a:defRPr lang="en-GB" b="0" dirty="0"/>
            </a:lvl1pPr>
          </a:lstStyle>
          <a:p>
            <a:r>
              <a:rPr lang="en-US" dirty="0"/>
              <a:t>Click to add subtitle</a:t>
            </a:r>
            <a:endParaRPr lang="en-GB" dirty="0"/>
          </a:p>
        </p:txBody>
      </p:sp>
      <p:sp>
        <p:nvSpPr>
          <p:cNvPr id="12" name="Text Placeholder 86">
            <a:extLst>
              <a:ext uri="{FF2B5EF4-FFF2-40B4-BE49-F238E27FC236}">
                <a16:creationId xmlns:a16="http://schemas.microsoft.com/office/drawing/2014/main" id="{963404A6-1467-C35A-CC7C-A5A6A90F638D}"/>
              </a:ext>
            </a:extLst>
          </p:cNvPr>
          <p:cNvSpPr>
            <a:spLocks noGrp="1"/>
          </p:cNvSpPr>
          <p:nvPr>
            <p:ph type="body" sz="quarter" idx="17" hasCustomPrompt="1"/>
          </p:nvPr>
        </p:nvSpPr>
        <p:spPr>
          <a:xfrm rot="10800000" flipV="1">
            <a:off x="377429" y="3264242"/>
            <a:ext cx="549525" cy="0"/>
          </a:xfrm>
          <a:ln w="6350">
            <a:solidFill>
              <a:schemeClr val="accent1"/>
            </a:solidFill>
          </a:ln>
        </p:spPr>
        <p:txBody>
          <a:bodyPr/>
          <a:lstStyle>
            <a:lvl1pPr>
              <a:defRPr sz="100" b="0">
                <a:solidFill>
                  <a:schemeClr val="tx1">
                    <a:alpha val="0"/>
                  </a:schemeClr>
                </a:solidFill>
              </a:defRPr>
            </a:lvl1pPr>
          </a:lstStyle>
          <a:p>
            <a:pPr lvl="0"/>
            <a:r>
              <a:rPr lang="en-US" dirty="0"/>
              <a:t>.</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3861" y="4589650"/>
            <a:ext cx="1137746" cy="350483"/>
          </a:xfrm>
          <a:prstGeom prst="rect">
            <a:avLst/>
          </a:prstGeom>
        </p:spPr>
      </p:pic>
    </p:spTree>
    <p:extLst>
      <p:ext uri="{BB962C8B-B14F-4D97-AF65-F5344CB8AC3E}">
        <p14:creationId xmlns:p14="http://schemas.microsoft.com/office/powerpoint/2010/main" val="28001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Text Only">
    <p:spTree>
      <p:nvGrpSpPr>
        <p:cNvPr id="1" name=""/>
        <p:cNvGrpSpPr/>
        <p:nvPr/>
      </p:nvGrpSpPr>
      <p:grpSpPr>
        <a:xfrm>
          <a:off x="0" y="0"/>
          <a:ext cx="0" cy="0"/>
          <a:chOff x="0" y="0"/>
          <a:chExt cx="0" cy="0"/>
        </a:xfrm>
      </p:grpSpPr>
      <p:sp>
        <p:nvSpPr>
          <p:cNvPr id="13" name="Rectangle 12"/>
          <p:cNvSpPr/>
          <p:nvPr userDrawn="1"/>
        </p:nvSpPr>
        <p:spPr>
          <a:xfrm>
            <a:off x="0" y="1654935"/>
            <a:ext cx="6858000" cy="3501557"/>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hasCustomPrompt="1"/>
          </p:nvPr>
        </p:nvSpPr>
        <p:spPr>
          <a:xfrm>
            <a:off x="171450" y="1135847"/>
            <a:ext cx="4159780" cy="290205"/>
          </a:xfrm>
          <a:prstGeom prst="rect">
            <a:avLst/>
          </a:prstGeom>
        </p:spPr>
        <p:txBody>
          <a:bodyPr>
            <a:noAutofit/>
          </a:bodyPr>
          <a:lstStyle>
            <a:lvl1pPr marL="0" indent="0" algn="l">
              <a:buNone/>
              <a:defRPr sz="14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Subheading/topic</a:t>
            </a:r>
          </a:p>
        </p:txBody>
      </p:sp>
      <p:sp>
        <p:nvSpPr>
          <p:cNvPr id="8" name="Title 1"/>
          <p:cNvSpPr>
            <a:spLocks noGrp="1"/>
          </p:cNvSpPr>
          <p:nvPr>
            <p:ph type="ctrTitle" hasCustomPrompt="1"/>
          </p:nvPr>
        </p:nvSpPr>
        <p:spPr>
          <a:xfrm>
            <a:off x="171450" y="309250"/>
            <a:ext cx="4159780" cy="826592"/>
          </a:xfrm>
          <a:prstGeom prst="rect">
            <a:avLst/>
          </a:prstGeom>
        </p:spPr>
        <p:txBody>
          <a:bodyPr anchor="b" anchorCtr="0">
            <a:noAutofit/>
          </a:bodyPr>
          <a:lstStyle>
            <a:lvl1pPr algn="l">
              <a:lnSpc>
                <a:spcPts val="4300"/>
              </a:lnSpc>
              <a:spcBef>
                <a:spcPts val="0"/>
              </a:spcBef>
              <a:defRPr sz="2000" b="1" cap="none" baseline="0">
                <a:solidFill>
                  <a:schemeClr val="accent1"/>
                </a:solidFill>
              </a:defRPr>
            </a:lvl1pPr>
          </a:lstStyle>
          <a:p>
            <a:r>
              <a:rPr lang="en-US" dirty="0"/>
              <a:t>Divider/Break Slide</a:t>
            </a:r>
          </a:p>
        </p:txBody>
      </p:sp>
      <p:pic>
        <p:nvPicPr>
          <p:cNvPr id="7"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2030" y="3919194"/>
            <a:ext cx="1876733" cy="914401"/>
          </a:xfrm>
          <a:prstGeom prst="rect">
            <a:avLst/>
          </a:prstGeom>
          <a:ln w="12700">
            <a:miter lim="400000"/>
          </a:ln>
        </p:spPr>
      </p:pic>
      <p:sp>
        <p:nvSpPr>
          <p:cNvPr id="10" name="Text Placeholder 6"/>
          <p:cNvSpPr txBox="1">
            <a:spLocks/>
          </p:cNvSpPr>
          <p:nvPr userDrawn="1"/>
        </p:nvSpPr>
        <p:spPr>
          <a:xfrm>
            <a:off x="4286252" y="4885084"/>
            <a:ext cx="2393371" cy="17145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©2021 ARTHUR J. GALLAGHER &amp; CO. </a:t>
            </a:r>
          </a:p>
        </p:txBody>
      </p:sp>
    </p:spTree>
    <p:extLst>
      <p:ext uri="{BB962C8B-B14F-4D97-AF65-F5344CB8AC3E}">
        <p14:creationId xmlns:p14="http://schemas.microsoft.com/office/powerpoint/2010/main" val="271654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Image Yellow">
    <p:bg>
      <p:bgPr>
        <a:solidFill>
          <a:schemeClr val="bg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749A410-4BA2-56D5-E811-F07EDF978A52}"/>
              </a:ext>
            </a:extLst>
          </p:cNvPr>
          <p:cNvSpPr/>
          <p:nvPr userDrawn="1"/>
        </p:nvSpPr>
        <p:spPr>
          <a:xfrm rot="5400000">
            <a:off x="1268887" y="-1268887"/>
            <a:ext cx="5143499" cy="7681274"/>
          </a:xfrm>
          <a:custGeom>
            <a:avLst/>
            <a:gdLst>
              <a:gd name="connsiteX0" fmla="*/ 6857998 w 6857998"/>
              <a:gd name="connsiteY0" fmla="*/ 0 h 12193291"/>
              <a:gd name="connsiteX1" fmla="*/ 6857998 w 6857998"/>
              <a:gd name="connsiteY1" fmla="*/ 12193291 h 12193291"/>
              <a:gd name="connsiteX2" fmla="*/ 3434340 w 6857998"/>
              <a:gd name="connsiteY2" fmla="*/ 12193291 h 12193291"/>
              <a:gd name="connsiteX3" fmla="*/ 3433032 w 6857998"/>
              <a:gd name="connsiteY3" fmla="*/ 12192001 h 12193291"/>
              <a:gd name="connsiteX4" fmla="*/ 0 w 6857998"/>
              <a:gd name="connsiteY4" fmla="*/ 12192001 h 12193291"/>
              <a:gd name="connsiteX5" fmla="*/ 0 w 6857998"/>
              <a:gd name="connsiteY5" fmla="*/ 1 h 12193291"/>
              <a:gd name="connsiteX6" fmla="*/ 3998685 w 6857998"/>
              <a:gd name="connsiteY6" fmla="*/ 1 h 12193291"/>
              <a:gd name="connsiteX7" fmla="*/ 3998685 w 6857998"/>
              <a:gd name="connsiteY7" fmla="*/ 4 h 12193291"/>
              <a:gd name="connsiteX8" fmla="*/ 6286156 w 6857998"/>
              <a:gd name="connsiteY8" fmla="*/ 4 h 12193291"/>
              <a:gd name="connsiteX9" fmla="*/ 6286156 w 6857998"/>
              <a:gd name="connsiteY9" fmla="*/ 0 h 12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8" h="12193291">
                <a:moveTo>
                  <a:pt x="6857998" y="0"/>
                </a:moveTo>
                <a:lnTo>
                  <a:pt x="6857998" y="12193291"/>
                </a:lnTo>
                <a:lnTo>
                  <a:pt x="3434340" y="12193291"/>
                </a:lnTo>
                <a:lnTo>
                  <a:pt x="3433032" y="12192001"/>
                </a:lnTo>
                <a:lnTo>
                  <a:pt x="0" y="12192001"/>
                </a:lnTo>
                <a:lnTo>
                  <a:pt x="0" y="1"/>
                </a:lnTo>
                <a:lnTo>
                  <a:pt x="3998685" y="1"/>
                </a:lnTo>
                <a:lnTo>
                  <a:pt x="3998685" y="4"/>
                </a:lnTo>
                <a:lnTo>
                  <a:pt x="6286156" y="4"/>
                </a:lnTo>
                <a:lnTo>
                  <a:pt x="6286156" y="0"/>
                </a:lnTo>
                <a:close/>
              </a:path>
            </a:pathLst>
          </a:custGeom>
          <a:gradFill>
            <a:gsLst>
              <a:gs pos="0">
                <a:schemeClr val="accent1">
                  <a:lumMod val="5000"/>
                  <a:lumOff val="95000"/>
                </a:schemeClr>
              </a:gs>
              <a:gs pos="100000">
                <a:schemeClr val="accent1">
                  <a:alpha val="50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sz="1350" dirty="0"/>
          </a:p>
        </p:txBody>
      </p:sp>
      <p:sp>
        <p:nvSpPr>
          <p:cNvPr id="3" name="Freeform: Shape 2">
            <a:extLst>
              <a:ext uri="{FF2B5EF4-FFF2-40B4-BE49-F238E27FC236}">
                <a16:creationId xmlns:a16="http://schemas.microsoft.com/office/drawing/2014/main" id="{7B962835-031A-7BCA-44E0-D803101EFA6D}"/>
              </a:ext>
            </a:extLst>
          </p:cNvPr>
          <p:cNvSpPr/>
          <p:nvPr userDrawn="1"/>
        </p:nvSpPr>
        <p:spPr>
          <a:xfrm>
            <a:off x="3495675" y="0"/>
            <a:ext cx="2382327" cy="5141838"/>
          </a:xfrm>
          <a:custGeom>
            <a:avLst/>
            <a:gdLst>
              <a:gd name="connsiteX0" fmla="*/ 2238356 w 3176436"/>
              <a:gd name="connsiteY0" fmla="*/ 0 h 6855784"/>
              <a:gd name="connsiteX1" fmla="*/ 3176436 w 3176436"/>
              <a:gd name="connsiteY1" fmla="*/ 0 h 6855784"/>
              <a:gd name="connsiteX2" fmla="*/ 3025163 w 3176436"/>
              <a:gd name="connsiteY2" fmla="*/ 94608 h 6855784"/>
              <a:gd name="connsiteX3" fmla="*/ 895795 w 3176436"/>
              <a:gd name="connsiteY3" fmla="*/ 2591695 h 6855784"/>
              <a:gd name="connsiteX4" fmla="*/ 454862 w 3176436"/>
              <a:gd name="connsiteY4" fmla="*/ 6825396 h 6855784"/>
              <a:gd name="connsiteX5" fmla="*/ 465695 w 3176436"/>
              <a:gd name="connsiteY5" fmla="*/ 6855784 h 6855784"/>
              <a:gd name="connsiteX6" fmla="*/ 449706 w 3176436"/>
              <a:gd name="connsiteY6" fmla="*/ 6855784 h 6855784"/>
              <a:gd name="connsiteX7" fmla="*/ 448339 w 3176436"/>
              <a:gd name="connsiteY7" fmla="*/ 6853301 h 6855784"/>
              <a:gd name="connsiteX8" fmla="*/ 663671 w 3176436"/>
              <a:gd name="connsiteY8" fmla="*/ 2077346 h 6855784"/>
              <a:gd name="connsiteX9" fmla="*/ 2095367 w 3176436"/>
              <a:gd name="connsiteY9" fmla="*/ 126567 h 68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6436" h="6855784">
                <a:moveTo>
                  <a:pt x="2238356" y="0"/>
                </a:moveTo>
                <a:lnTo>
                  <a:pt x="3176436" y="0"/>
                </a:lnTo>
                <a:lnTo>
                  <a:pt x="3025163" y="94608"/>
                </a:lnTo>
                <a:cubicBezTo>
                  <a:pt x="2184412" y="645991"/>
                  <a:pt x="1422594" y="1506265"/>
                  <a:pt x="895795" y="2591695"/>
                </a:cubicBezTo>
                <a:cubicBezTo>
                  <a:pt x="180855" y="4064777"/>
                  <a:pt x="59531" y="5621351"/>
                  <a:pt x="454862" y="6825396"/>
                </a:cubicBezTo>
                <a:lnTo>
                  <a:pt x="465695" y="6855784"/>
                </a:lnTo>
                <a:lnTo>
                  <a:pt x="449706" y="6855784"/>
                </a:lnTo>
                <a:lnTo>
                  <a:pt x="448339" y="6853301"/>
                </a:lnTo>
                <a:cubicBezTo>
                  <a:pt x="-196106" y="5600633"/>
                  <a:pt x="-164155" y="3783020"/>
                  <a:pt x="663671" y="2077346"/>
                </a:cubicBezTo>
                <a:cubicBezTo>
                  <a:pt x="1039956" y="1302039"/>
                  <a:pt x="1536149" y="641607"/>
                  <a:pt x="2095367" y="126567"/>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4" name="Picture Placeholder 9">
            <a:extLst>
              <a:ext uri="{FF2B5EF4-FFF2-40B4-BE49-F238E27FC236}">
                <a16:creationId xmlns:a16="http://schemas.microsoft.com/office/drawing/2014/main" id="{20B661FE-D69D-9E7D-7BA4-58F0809DC7AC}"/>
              </a:ext>
            </a:extLst>
          </p:cNvPr>
          <p:cNvSpPr>
            <a:spLocks noGrp="1"/>
          </p:cNvSpPr>
          <p:nvPr>
            <p:ph type="pic" sz="quarter" idx="20"/>
          </p:nvPr>
        </p:nvSpPr>
        <p:spPr>
          <a:xfrm>
            <a:off x="3669767" y="0"/>
            <a:ext cx="4011506" cy="5143500"/>
          </a:xfrm>
          <a:custGeom>
            <a:avLst/>
            <a:gdLst>
              <a:gd name="connsiteX0" fmla="*/ 2944312 w 5348675"/>
              <a:gd name="connsiteY0" fmla="*/ 0 h 6858000"/>
              <a:gd name="connsiteX1" fmla="*/ 5348675 w 5348675"/>
              <a:gd name="connsiteY1" fmla="*/ 1 h 6858000"/>
              <a:gd name="connsiteX2" fmla="*/ 5348675 w 5348675"/>
              <a:gd name="connsiteY2" fmla="*/ 6858000 h 6858000"/>
              <a:gd name="connsiteX3" fmla="*/ 234360 w 5348675"/>
              <a:gd name="connsiteY3" fmla="*/ 6858000 h 6858000"/>
              <a:gd name="connsiteX4" fmla="*/ 222738 w 5348675"/>
              <a:gd name="connsiteY4" fmla="*/ 6825396 h 6858000"/>
              <a:gd name="connsiteX5" fmla="*/ 663671 w 5348675"/>
              <a:gd name="connsiteY5" fmla="*/ 2591695 h 6858000"/>
              <a:gd name="connsiteX6" fmla="*/ 2793039 w 5348675"/>
              <a:gd name="connsiteY6" fmla="*/ 946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8675" h="6858000">
                <a:moveTo>
                  <a:pt x="2944312" y="0"/>
                </a:moveTo>
                <a:lnTo>
                  <a:pt x="5348675" y="1"/>
                </a:lnTo>
                <a:lnTo>
                  <a:pt x="5348675" y="6858000"/>
                </a:lnTo>
                <a:lnTo>
                  <a:pt x="234360" y="6858000"/>
                </a:lnTo>
                <a:lnTo>
                  <a:pt x="222738" y="6825396"/>
                </a:lnTo>
                <a:cubicBezTo>
                  <a:pt x="-172593" y="5621352"/>
                  <a:pt x="-51270" y="4064778"/>
                  <a:pt x="663671" y="2591695"/>
                </a:cubicBezTo>
                <a:cubicBezTo>
                  <a:pt x="1190470" y="1506266"/>
                  <a:pt x="1952288" y="645992"/>
                  <a:pt x="2793039" y="94609"/>
                </a:cubicBezTo>
                <a:close/>
              </a:path>
            </a:pathLst>
          </a:custGeom>
          <a:solidFill>
            <a:schemeClr val="bg2"/>
          </a:solidFill>
        </p:spPr>
        <p:txBody>
          <a:bodyPr wrap="square">
            <a:noAutofit/>
          </a:bodyPr>
          <a:lstStyle>
            <a:lvl1pPr algn="r">
              <a:defRPr/>
            </a:lvl1pPr>
          </a:lstStyle>
          <a:p>
            <a:endParaRPr lang="en-GB" dirty="0"/>
          </a:p>
        </p:txBody>
      </p:sp>
      <p:sp>
        <p:nvSpPr>
          <p:cNvPr id="7" name="Text Placeholder 15">
            <a:extLst>
              <a:ext uri="{FF2B5EF4-FFF2-40B4-BE49-F238E27FC236}">
                <a16:creationId xmlns:a16="http://schemas.microsoft.com/office/drawing/2014/main" id="{0A3011EB-EC82-3FBB-CF83-5C8DD0AC0F7C}"/>
              </a:ext>
            </a:extLst>
          </p:cNvPr>
          <p:cNvSpPr>
            <a:spLocks noGrp="1"/>
          </p:cNvSpPr>
          <p:nvPr>
            <p:ph type="body" sz="quarter" idx="21" hasCustomPrompt="1"/>
          </p:nvPr>
        </p:nvSpPr>
        <p:spPr>
          <a:xfrm>
            <a:off x="3535935" y="955"/>
            <a:ext cx="1913577" cy="5141840"/>
          </a:xfrm>
          <a:custGeom>
            <a:avLst/>
            <a:gdLst>
              <a:gd name="connsiteX0" fmla="*/ 1119314 w 2551436"/>
              <a:gd name="connsiteY0" fmla="*/ 0 h 6855786"/>
              <a:gd name="connsiteX1" fmla="*/ 2551436 w 2551436"/>
              <a:gd name="connsiteY1" fmla="*/ 6855786 h 6855786"/>
              <a:gd name="connsiteX2" fmla="*/ 1119314 w 2551436"/>
              <a:gd name="connsiteY2" fmla="*/ 0 h 6855786"/>
              <a:gd name="connsiteX0" fmla="*/ 2551436 w 2642876"/>
              <a:gd name="connsiteY0" fmla="*/ 6855786 h 6947226"/>
              <a:gd name="connsiteX1" fmla="*/ 1119314 w 2642876"/>
              <a:gd name="connsiteY1" fmla="*/ 0 h 6947226"/>
              <a:gd name="connsiteX2" fmla="*/ 2642876 w 2642876"/>
              <a:gd name="connsiteY2" fmla="*/ 6947226 h 6947226"/>
              <a:gd name="connsiteX0" fmla="*/ 2551436 w 2551436"/>
              <a:gd name="connsiteY0" fmla="*/ 6855786 h 6855786"/>
              <a:gd name="connsiteX1" fmla="*/ 1119314 w 2551436"/>
              <a:gd name="connsiteY1" fmla="*/ 0 h 6855786"/>
            </a:gdLst>
            <a:ahLst/>
            <a:cxnLst>
              <a:cxn ang="0">
                <a:pos x="connsiteX0" y="connsiteY0"/>
              </a:cxn>
              <a:cxn ang="0">
                <a:pos x="connsiteX1" y="connsiteY1"/>
              </a:cxn>
            </a:cxnLst>
            <a:rect l="l" t="t" r="r" b="b"/>
            <a:pathLst>
              <a:path w="2551436" h="6855786">
                <a:moveTo>
                  <a:pt x="2551436" y="6855786"/>
                </a:moveTo>
                <a:cubicBezTo>
                  <a:pt x="1005419" y="6398769"/>
                  <a:pt x="-1453518" y="3121390"/>
                  <a:pt x="1119314" y="0"/>
                </a:cubicBezTo>
              </a:path>
            </a:pathLst>
          </a:custGeom>
          <a:ln w="19050">
            <a:solidFill>
              <a:schemeClr val="bg1"/>
            </a:solidFill>
          </a:ln>
        </p:spPr>
        <p:txBody>
          <a:bodyPr wrap="square">
            <a:noAutofit/>
          </a:bodyPr>
          <a:lstStyle>
            <a:lvl1pPr>
              <a:defRPr sz="100" b="0">
                <a:solidFill>
                  <a:schemeClr val="bg1">
                    <a:alpha val="0"/>
                  </a:schemeClr>
                </a:solidFill>
              </a:defRPr>
            </a:lvl1pPr>
          </a:lstStyle>
          <a:p>
            <a:pPr lvl="0"/>
            <a:r>
              <a:rPr lang="en-US" dirty="0"/>
              <a:t>.</a:t>
            </a:r>
            <a:endParaRPr lang="en-GB" dirty="0"/>
          </a:p>
        </p:txBody>
      </p:sp>
      <p:sp>
        <p:nvSpPr>
          <p:cNvPr id="8" name="Text Placeholder 8">
            <a:extLst>
              <a:ext uri="{FF2B5EF4-FFF2-40B4-BE49-F238E27FC236}">
                <a16:creationId xmlns:a16="http://schemas.microsoft.com/office/drawing/2014/main" id="{075E2F23-6F95-FE3A-4E27-4F8E6A43403F}"/>
              </a:ext>
            </a:extLst>
          </p:cNvPr>
          <p:cNvSpPr>
            <a:spLocks noGrp="1"/>
          </p:cNvSpPr>
          <p:nvPr>
            <p:ph type="body" sz="quarter" idx="15" hasCustomPrompt="1"/>
          </p:nvPr>
        </p:nvSpPr>
        <p:spPr>
          <a:xfrm>
            <a:off x="377430" y="377429"/>
            <a:ext cx="1423987" cy="1327286"/>
          </a:xfrm>
        </p:spPr>
        <p:txBody>
          <a:bodyPr wrap="square">
            <a:spAutoFit/>
          </a:bodyPr>
          <a:lstStyle>
            <a:lvl1pPr marL="0" indent="0" algn="l">
              <a:lnSpc>
                <a:spcPct val="100000"/>
              </a:lnSpc>
              <a:spcAft>
                <a:spcPts val="0"/>
              </a:spcAft>
              <a:buFont typeface="Arial" panose="020B0604020202020204" pitchFamily="34" charset="0"/>
              <a:buNone/>
              <a:defRPr sz="8625"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dirty="0"/>
              <a:t>#</a:t>
            </a:r>
            <a:endParaRPr lang="en-GB" dirty="0"/>
          </a:p>
        </p:txBody>
      </p:sp>
      <p:sp>
        <p:nvSpPr>
          <p:cNvPr id="9" name="Title 1">
            <a:extLst>
              <a:ext uri="{FF2B5EF4-FFF2-40B4-BE49-F238E27FC236}">
                <a16:creationId xmlns:a16="http://schemas.microsoft.com/office/drawing/2014/main" id="{27EE0D1E-4812-36DE-03C7-FB0A862B1634}"/>
              </a:ext>
            </a:extLst>
          </p:cNvPr>
          <p:cNvSpPr>
            <a:spLocks noGrp="1"/>
          </p:cNvSpPr>
          <p:nvPr>
            <p:ph type="title" hasCustomPrompt="1"/>
          </p:nvPr>
        </p:nvSpPr>
        <p:spPr>
          <a:xfrm>
            <a:off x="377430" y="1941663"/>
            <a:ext cx="2983706" cy="1054307"/>
          </a:xfrm>
        </p:spPr>
        <p:txBody>
          <a:bodyPr anchor="b">
            <a:noAutofit/>
          </a:bodyPr>
          <a:lstStyle>
            <a:lvl1pPr>
              <a:defRPr sz="2100">
                <a:solidFill>
                  <a:schemeClr val="accent1"/>
                </a:solidFill>
              </a:defRPr>
            </a:lvl1pPr>
          </a:lstStyle>
          <a:p>
            <a:r>
              <a:rPr lang="en-US" dirty="0"/>
              <a:t>Click to add title</a:t>
            </a:r>
            <a:endParaRPr lang="en-GB" dirty="0"/>
          </a:p>
        </p:txBody>
      </p:sp>
      <p:sp>
        <p:nvSpPr>
          <p:cNvPr id="11" name="Subtitle 2">
            <a:extLst>
              <a:ext uri="{FF2B5EF4-FFF2-40B4-BE49-F238E27FC236}">
                <a16:creationId xmlns:a16="http://schemas.microsoft.com/office/drawing/2014/main" id="{8FD782DC-CAEE-C390-9027-970757C06930}"/>
              </a:ext>
            </a:extLst>
          </p:cNvPr>
          <p:cNvSpPr>
            <a:spLocks noGrp="1"/>
          </p:cNvSpPr>
          <p:nvPr>
            <p:ph type="subTitle" idx="1" hasCustomPrompt="1"/>
          </p:nvPr>
        </p:nvSpPr>
        <p:spPr>
          <a:xfrm>
            <a:off x="377430" y="3532516"/>
            <a:ext cx="2983706" cy="835613"/>
          </a:xfrm>
        </p:spPr>
        <p:txBody>
          <a:bodyPr vert="horz" lIns="0" tIns="0" rIns="0" bIns="0" rtlCol="0">
            <a:noAutofit/>
          </a:bodyPr>
          <a:lstStyle>
            <a:lvl1pPr>
              <a:defRPr lang="en-GB" b="0" dirty="0"/>
            </a:lvl1pPr>
          </a:lstStyle>
          <a:p>
            <a:r>
              <a:rPr lang="en-US" dirty="0"/>
              <a:t>Click to add subtitle</a:t>
            </a:r>
            <a:endParaRPr lang="en-GB" dirty="0"/>
          </a:p>
        </p:txBody>
      </p:sp>
      <p:sp>
        <p:nvSpPr>
          <p:cNvPr id="12" name="Text Placeholder 86">
            <a:extLst>
              <a:ext uri="{FF2B5EF4-FFF2-40B4-BE49-F238E27FC236}">
                <a16:creationId xmlns:a16="http://schemas.microsoft.com/office/drawing/2014/main" id="{303ABACB-A1F5-4CAA-7451-D074C7434EC7}"/>
              </a:ext>
            </a:extLst>
          </p:cNvPr>
          <p:cNvSpPr>
            <a:spLocks noGrp="1"/>
          </p:cNvSpPr>
          <p:nvPr>
            <p:ph type="body" sz="quarter" idx="17" hasCustomPrompt="1"/>
          </p:nvPr>
        </p:nvSpPr>
        <p:spPr>
          <a:xfrm rot="10800000" flipV="1">
            <a:off x="377429" y="3264242"/>
            <a:ext cx="549525" cy="0"/>
          </a:xfrm>
          <a:ln w="6350">
            <a:solidFill>
              <a:schemeClr val="accent1"/>
            </a:solidFill>
          </a:ln>
        </p:spPr>
        <p:txBody>
          <a:bodyPr/>
          <a:lstStyle>
            <a:lvl1pPr>
              <a:defRPr sz="100" b="0">
                <a:solidFill>
                  <a:schemeClr val="tx1">
                    <a:alpha val="0"/>
                  </a:schemeClr>
                </a:solidFill>
              </a:defRPr>
            </a:lvl1pPr>
          </a:lstStyle>
          <a:p>
            <a:pPr lvl="0"/>
            <a:r>
              <a:rPr lang="en-US" dirty="0"/>
              <a:t>.</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3861" y="4589650"/>
            <a:ext cx="1137746" cy="350483"/>
          </a:xfrm>
          <a:prstGeom prst="rect">
            <a:avLst/>
          </a:prstGeom>
        </p:spPr>
      </p:pic>
    </p:spTree>
    <p:extLst>
      <p:ext uri="{BB962C8B-B14F-4D97-AF65-F5344CB8AC3E}">
        <p14:creationId xmlns:p14="http://schemas.microsoft.com/office/powerpoint/2010/main" val="1842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377430" y="1473994"/>
            <a:ext cx="6101953"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03F5A1A8-C64C-F234-5F21-EF63E28B2812}"/>
              </a:ext>
            </a:extLst>
          </p:cNvPr>
          <p:cNvSpPr>
            <a:spLocks noGrp="1"/>
          </p:cNvSpPr>
          <p:nvPr>
            <p:ph type="ftr" sz="quarter" idx="16"/>
          </p:nvPr>
        </p:nvSpPr>
        <p:spPr/>
        <p:txBody>
          <a:bodyPr/>
          <a:lstStyle/>
          <a:p>
            <a:r>
              <a:rPr lang="en-US" dirty="0">
                <a:cs typeface="Arial" panose="020B0604020202020204" pitchFamily="34" charset="0"/>
              </a:rPr>
              <a:t>©2026 ARTHUR J. GALLAGHER &amp; CO.</a:t>
            </a:r>
          </a:p>
        </p:txBody>
      </p:sp>
      <p:sp>
        <p:nvSpPr>
          <p:cNvPr id="8" name="Slide Number Placeholder 7">
            <a:extLst>
              <a:ext uri="{FF2B5EF4-FFF2-40B4-BE49-F238E27FC236}">
                <a16:creationId xmlns:a16="http://schemas.microsoft.com/office/drawing/2014/main" id="{76D46ADB-A340-27DF-4705-35C8CB4EACD2}"/>
              </a:ext>
            </a:extLst>
          </p:cNvPr>
          <p:cNvSpPr>
            <a:spLocks noGrp="1"/>
          </p:cNvSpPr>
          <p:nvPr>
            <p:ph type="sldNum" sz="quarter" idx="17"/>
          </p:nvPr>
        </p:nvSpPr>
        <p:spPr/>
        <p:txBody>
          <a:bodyPr/>
          <a:lstStyle/>
          <a:p>
            <a:pPr algn="r"/>
            <a:fld id="{40AA5F45-CDE6-4EA8-991E-B18CC5F21F47}" type="slidenum">
              <a:rPr lang="en-GB" smtClean="0"/>
              <a:pPr algn="r"/>
              <a:t>‹#›</a:t>
            </a:fld>
            <a:endParaRPr lang="en-GB" dirty="0"/>
          </a:p>
        </p:txBody>
      </p:sp>
      <p:sp>
        <p:nvSpPr>
          <p:cNvPr id="5" name="Text Placeholder 21">
            <a:extLst>
              <a:ext uri="{FF2B5EF4-FFF2-40B4-BE49-F238E27FC236}">
                <a16:creationId xmlns:a16="http://schemas.microsoft.com/office/drawing/2014/main" id="{B90AA7B8-9299-42E0-3043-34CE5FC5124C}"/>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7" name="Title 1">
            <a:extLst>
              <a:ext uri="{FF2B5EF4-FFF2-40B4-BE49-F238E27FC236}">
                <a16:creationId xmlns:a16="http://schemas.microsoft.com/office/drawing/2014/main" id="{C851A97F-96AF-63EF-CF13-15B0E4213972}"/>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9" name="Text Placeholder 11">
            <a:extLst>
              <a:ext uri="{FF2B5EF4-FFF2-40B4-BE49-F238E27FC236}">
                <a16:creationId xmlns:a16="http://schemas.microsoft.com/office/drawing/2014/main" id="{5C58FF20-C1C2-F534-3138-ABCCA95ACD65}"/>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54019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598DAD-CD6E-5E5C-D346-08CBBDDF6436}"/>
              </a:ext>
            </a:extLst>
          </p:cNvPr>
          <p:cNvSpPr>
            <a:spLocks noGrp="1"/>
          </p:cNvSpPr>
          <p:nvPr>
            <p:ph type="sldNum" sz="quarter" idx="18"/>
          </p:nvPr>
        </p:nvSpPr>
        <p:spPr/>
        <p:txBody>
          <a:bodyPr/>
          <a:lstStyle/>
          <a:p>
            <a:pPr algn="r"/>
            <a:fld id="{40AA5F45-CDE6-4EA8-991E-B18CC5F21F47}" type="slidenum">
              <a:rPr lang="en-GB" smtClean="0"/>
              <a:pPr algn="r"/>
              <a:t>‹#›</a:t>
            </a:fld>
            <a:endParaRPr lang="en-GB" dirty="0"/>
          </a:p>
        </p:txBody>
      </p:sp>
      <p:sp>
        <p:nvSpPr>
          <p:cNvPr id="2" name="Footer Placeholder 1">
            <a:extLst>
              <a:ext uri="{FF2B5EF4-FFF2-40B4-BE49-F238E27FC236}">
                <a16:creationId xmlns:a16="http://schemas.microsoft.com/office/drawing/2014/main" id="{F2C61281-2F36-31A3-9A93-131F459AC079}"/>
              </a:ext>
            </a:extLst>
          </p:cNvPr>
          <p:cNvSpPr>
            <a:spLocks noGrp="1"/>
          </p:cNvSpPr>
          <p:nvPr>
            <p:ph type="ftr" sz="quarter" idx="19"/>
          </p:nvPr>
        </p:nvSpPr>
        <p:spPr/>
        <p:txBody>
          <a:bodyPr/>
          <a:lstStyle/>
          <a:p>
            <a:r>
              <a:rPr lang="en-US" dirty="0">
                <a:cs typeface="Arial" panose="020B0604020202020204" pitchFamily="34" charset="0"/>
              </a:rPr>
              <a:t>©2026 ARTHUR J. GALLAGHER &amp; CO.</a:t>
            </a:r>
          </a:p>
        </p:txBody>
      </p:sp>
      <p:sp>
        <p:nvSpPr>
          <p:cNvPr id="8" name="Text Placeholder 21">
            <a:extLst>
              <a:ext uri="{FF2B5EF4-FFF2-40B4-BE49-F238E27FC236}">
                <a16:creationId xmlns:a16="http://schemas.microsoft.com/office/drawing/2014/main" id="{CB66D09C-210E-F5BC-3A55-F45B10584FF3}"/>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89615D2C-B481-AAB6-4F67-046CBB168CD1}"/>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1" name="Text Placeholder 11">
            <a:extLst>
              <a:ext uri="{FF2B5EF4-FFF2-40B4-BE49-F238E27FC236}">
                <a16:creationId xmlns:a16="http://schemas.microsoft.com/office/drawing/2014/main" id="{315130C8-20F1-68D8-38B7-4FC821C73536}"/>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12" name="Content Placeholder 2">
            <a:extLst>
              <a:ext uri="{FF2B5EF4-FFF2-40B4-BE49-F238E27FC236}">
                <a16:creationId xmlns:a16="http://schemas.microsoft.com/office/drawing/2014/main" id="{32B1D782-1E0A-746E-E704-7AF7A3EC9150}"/>
              </a:ext>
            </a:extLst>
          </p:cNvPr>
          <p:cNvSpPr>
            <a:spLocks noGrp="1"/>
          </p:cNvSpPr>
          <p:nvPr>
            <p:ph idx="1"/>
          </p:nvPr>
        </p:nvSpPr>
        <p:spPr>
          <a:xfrm>
            <a:off x="377430" y="1473994"/>
            <a:ext cx="2983706"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a:extLst>
              <a:ext uri="{FF2B5EF4-FFF2-40B4-BE49-F238E27FC236}">
                <a16:creationId xmlns:a16="http://schemas.microsoft.com/office/drawing/2014/main" id="{64ABB553-F53E-8B44-A36E-786EF9734477}"/>
              </a:ext>
            </a:extLst>
          </p:cNvPr>
          <p:cNvSpPr>
            <a:spLocks noGrp="1"/>
          </p:cNvSpPr>
          <p:nvPr>
            <p:ph idx="85"/>
          </p:nvPr>
        </p:nvSpPr>
        <p:spPr>
          <a:xfrm>
            <a:off x="3495677" y="1473994"/>
            <a:ext cx="2983706"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8143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x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61DEE239-C7FD-B9F9-099A-E1B61A60A6A4}"/>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
        <p:nvSpPr>
          <p:cNvPr id="6" name="Text Placeholder 21">
            <a:extLst>
              <a:ext uri="{FF2B5EF4-FFF2-40B4-BE49-F238E27FC236}">
                <a16:creationId xmlns:a16="http://schemas.microsoft.com/office/drawing/2014/main" id="{B2B0039F-2C86-9104-3382-ECD9B563E647}"/>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7" name="Title 1">
            <a:extLst>
              <a:ext uri="{FF2B5EF4-FFF2-40B4-BE49-F238E27FC236}">
                <a16:creationId xmlns:a16="http://schemas.microsoft.com/office/drawing/2014/main" id="{71CC185B-E8F9-8A18-85C8-89E6E2FFD7DF}"/>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0" name="Text Placeholder 11">
            <a:extLst>
              <a:ext uri="{FF2B5EF4-FFF2-40B4-BE49-F238E27FC236}">
                <a16:creationId xmlns:a16="http://schemas.microsoft.com/office/drawing/2014/main" id="{2E91A9CC-C78C-1CBC-6F72-7AD38C8F80B1}"/>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11" name="Content Placeholder 2">
            <a:extLst>
              <a:ext uri="{FF2B5EF4-FFF2-40B4-BE49-F238E27FC236}">
                <a16:creationId xmlns:a16="http://schemas.microsoft.com/office/drawing/2014/main" id="{83155F24-D316-0F29-3DB5-2E5F2107223A}"/>
              </a:ext>
            </a:extLst>
          </p:cNvPr>
          <p:cNvSpPr>
            <a:spLocks noGrp="1"/>
          </p:cNvSpPr>
          <p:nvPr>
            <p:ph idx="1"/>
          </p:nvPr>
        </p:nvSpPr>
        <p:spPr>
          <a:xfrm>
            <a:off x="377430" y="1473994"/>
            <a:ext cx="1944289"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4BA644FF-72E0-5E9F-11AB-E53B72D7294E}"/>
              </a:ext>
            </a:extLst>
          </p:cNvPr>
          <p:cNvSpPr>
            <a:spLocks noGrp="1"/>
          </p:cNvSpPr>
          <p:nvPr>
            <p:ph idx="85"/>
          </p:nvPr>
        </p:nvSpPr>
        <p:spPr>
          <a:xfrm>
            <a:off x="2456856" y="1473994"/>
            <a:ext cx="1944289"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a:extLst>
              <a:ext uri="{FF2B5EF4-FFF2-40B4-BE49-F238E27FC236}">
                <a16:creationId xmlns:a16="http://schemas.microsoft.com/office/drawing/2014/main" id="{1F22FF79-3131-0983-7A93-E7CEE41FD150}"/>
              </a:ext>
            </a:extLst>
          </p:cNvPr>
          <p:cNvSpPr>
            <a:spLocks noGrp="1"/>
          </p:cNvSpPr>
          <p:nvPr>
            <p:ph idx="86"/>
          </p:nvPr>
        </p:nvSpPr>
        <p:spPr>
          <a:xfrm>
            <a:off x="4535094" y="1473994"/>
            <a:ext cx="1944289"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746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x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43C3F01F-49C9-B0B5-423F-B9D3DDE2E1E3}"/>
              </a:ext>
            </a:extLst>
          </p:cNvPr>
          <p:cNvSpPr>
            <a:spLocks noGrp="1"/>
          </p:cNvSpPr>
          <p:nvPr>
            <p:ph type="sldNum" sz="quarter" idx="20"/>
          </p:nvPr>
        </p:nvSpPr>
        <p:spPr/>
        <p:txBody>
          <a:bodyPr/>
          <a:lstStyle/>
          <a:p>
            <a:pPr algn="r"/>
            <a:fld id="{40AA5F45-CDE6-4EA8-991E-B18CC5F21F47}" type="slidenum">
              <a:rPr lang="en-GB" smtClean="0"/>
              <a:pPr algn="r"/>
              <a:t>‹#›</a:t>
            </a:fld>
            <a:endParaRPr lang="en-GB" dirty="0"/>
          </a:p>
        </p:txBody>
      </p:sp>
      <p:sp>
        <p:nvSpPr>
          <p:cNvPr id="8" name="Text Placeholder 21">
            <a:extLst>
              <a:ext uri="{FF2B5EF4-FFF2-40B4-BE49-F238E27FC236}">
                <a16:creationId xmlns:a16="http://schemas.microsoft.com/office/drawing/2014/main" id="{5A93CCE9-CF12-56B3-AB64-9F57CE533739}"/>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D7719BDF-71DC-C746-BA25-8BDD7A811F2B}"/>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1" name="Text Placeholder 11">
            <a:extLst>
              <a:ext uri="{FF2B5EF4-FFF2-40B4-BE49-F238E27FC236}">
                <a16:creationId xmlns:a16="http://schemas.microsoft.com/office/drawing/2014/main" id="{90B6B793-0502-A8FB-2811-FDE1557ADB3C}"/>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12" name="Content Placeholder 2">
            <a:extLst>
              <a:ext uri="{FF2B5EF4-FFF2-40B4-BE49-F238E27FC236}">
                <a16:creationId xmlns:a16="http://schemas.microsoft.com/office/drawing/2014/main" id="{051A5AC3-A62E-1506-5D91-221C828BE908}"/>
              </a:ext>
            </a:extLst>
          </p:cNvPr>
          <p:cNvSpPr>
            <a:spLocks noGrp="1"/>
          </p:cNvSpPr>
          <p:nvPr>
            <p:ph idx="1"/>
          </p:nvPr>
        </p:nvSpPr>
        <p:spPr>
          <a:xfrm>
            <a:off x="377430" y="1473994"/>
            <a:ext cx="1423986"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a:extLst>
              <a:ext uri="{FF2B5EF4-FFF2-40B4-BE49-F238E27FC236}">
                <a16:creationId xmlns:a16="http://schemas.microsoft.com/office/drawing/2014/main" id="{82C9E543-D04C-4D2F-5E92-E001D18533F8}"/>
              </a:ext>
            </a:extLst>
          </p:cNvPr>
          <p:cNvSpPr>
            <a:spLocks noGrp="1"/>
          </p:cNvSpPr>
          <p:nvPr>
            <p:ph idx="85"/>
          </p:nvPr>
        </p:nvSpPr>
        <p:spPr>
          <a:xfrm>
            <a:off x="1936752" y="1473994"/>
            <a:ext cx="1423986"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057E228A-C8A1-FFFE-053E-39F71FAABD05}"/>
              </a:ext>
            </a:extLst>
          </p:cNvPr>
          <p:cNvSpPr>
            <a:spLocks noGrp="1"/>
          </p:cNvSpPr>
          <p:nvPr>
            <p:ph idx="86"/>
          </p:nvPr>
        </p:nvSpPr>
        <p:spPr>
          <a:xfrm>
            <a:off x="3496074" y="1473994"/>
            <a:ext cx="1423986"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a:extLst>
              <a:ext uri="{FF2B5EF4-FFF2-40B4-BE49-F238E27FC236}">
                <a16:creationId xmlns:a16="http://schemas.microsoft.com/office/drawing/2014/main" id="{9F8560FF-6079-3C16-C679-525BA1D3C266}"/>
              </a:ext>
            </a:extLst>
          </p:cNvPr>
          <p:cNvSpPr>
            <a:spLocks noGrp="1"/>
          </p:cNvSpPr>
          <p:nvPr>
            <p:ph idx="87"/>
          </p:nvPr>
        </p:nvSpPr>
        <p:spPr>
          <a:xfrm>
            <a:off x="5055397" y="1473994"/>
            <a:ext cx="1423986"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2009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x Content horizontal">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©2026 ARTHUR J. GALLAGHER &amp; CO.</a:t>
            </a:r>
          </a:p>
        </p:txBody>
      </p:sp>
      <p:sp>
        <p:nvSpPr>
          <p:cNvPr id="3" name="Slide Number Placeholder 2">
            <a:extLst>
              <a:ext uri="{FF2B5EF4-FFF2-40B4-BE49-F238E27FC236}">
                <a16:creationId xmlns:a16="http://schemas.microsoft.com/office/drawing/2014/main" id="{FA442580-B6CA-3C6F-1578-242C818EDB5D}"/>
              </a:ext>
            </a:extLst>
          </p:cNvPr>
          <p:cNvSpPr>
            <a:spLocks noGrp="1"/>
          </p:cNvSpPr>
          <p:nvPr>
            <p:ph type="sldNum" sz="quarter" idx="21"/>
          </p:nvPr>
        </p:nvSpPr>
        <p:spPr/>
        <p:txBody>
          <a:bodyPr/>
          <a:lstStyle/>
          <a:p>
            <a:pPr algn="r"/>
            <a:fld id="{40AA5F45-CDE6-4EA8-991E-B18CC5F21F47}" type="slidenum">
              <a:rPr lang="en-GB" smtClean="0"/>
              <a:pPr algn="r"/>
              <a:t>‹#›</a:t>
            </a:fld>
            <a:endParaRPr lang="en-GB" dirty="0"/>
          </a:p>
        </p:txBody>
      </p:sp>
      <p:sp>
        <p:nvSpPr>
          <p:cNvPr id="6" name="Text Placeholder 21">
            <a:extLst>
              <a:ext uri="{FF2B5EF4-FFF2-40B4-BE49-F238E27FC236}">
                <a16:creationId xmlns:a16="http://schemas.microsoft.com/office/drawing/2014/main" id="{7F008C13-17F6-12AA-F2F1-26758428A37B}"/>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8" name="Title 1">
            <a:extLst>
              <a:ext uri="{FF2B5EF4-FFF2-40B4-BE49-F238E27FC236}">
                <a16:creationId xmlns:a16="http://schemas.microsoft.com/office/drawing/2014/main" id="{C8FCA805-3D98-C58B-1130-DD011ECF2915}"/>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1" name="Text Placeholder 11">
            <a:extLst>
              <a:ext uri="{FF2B5EF4-FFF2-40B4-BE49-F238E27FC236}">
                <a16:creationId xmlns:a16="http://schemas.microsoft.com/office/drawing/2014/main" id="{4D4F9194-2F5C-AAB3-FF0A-9F83B78E81B0}"/>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12" name="Content Placeholder 2">
            <a:extLst>
              <a:ext uri="{FF2B5EF4-FFF2-40B4-BE49-F238E27FC236}">
                <a16:creationId xmlns:a16="http://schemas.microsoft.com/office/drawing/2014/main" id="{2DCEE7C1-198E-2B3A-A9EC-933A3AA49A04}"/>
              </a:ext>
            </a:extLst>
          </p:cNvPr>
          <p:cNvSpPr>
            <a:spLocks noGrp="1"/>
          </p:cNvSpPr>
          <p:nvPr>
            <p:ph idx="1"/>
          </p:nvPr>
        </p:nvSpPr>
        <p:spPr>
          <a:xfrm>
            <a:off x="377430" y="1473994"/>
            <a:ext cx="6101952" cy="1408149"/>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a:extLst>
              <a:ext uri="{FF2B5EF4-FFF2-40B4-BE49-F238E27FC236}">
                <a16:creationId xmlns:a16="http://schemas.microsoft.com/office/drawing/2014/main" id="{120CE4F3-65EA-5527-9F04-597E48956FC0}"/>
              </a:ext>
            </a:extLst>
          </p:cNvPr>
          <p:cNvSpPr>
            <a:spLocks noGrp="1"/>
          </p:cNvSpPr>
          <p:nvPr>
            <p:ph idx="85"/>
          </p:nvPr>
        </p:nvSpPr>
        <p:spPr>
          <a:xfrm>
            <a:off x="377430" y="3026930"/>
            <a:ext cx="6101952" cy="1408149"/>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350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x Content horizontal">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©2026 ARTHUR J. GALLAGHER &amp; CO.</a:t>
            </a:r>
          </a:p>
        </p:txBody>
      </p:sp>
      <p:sp>
        <p:nvSpPr>
          <p:cNvPr id="9" name="Slide Number Placeholder 8">
            <a:extLst>
              <a:ext uri="{FF2B5EF4-FFF2-40B4-BE49-F238E27FC236}">
                <a16:creationId xmlns:a16="http://schemas.microsoft.com/office/drawing/2014/main" id="{37137038-8B41-01A9-1B06-49FCBFE58D13}"/>
              </a:ext>
            </a:extLst>
          </p:cNvPr>
          <p:cNvSpPr>
            <a:spLocks noGrp="1"/>
          </p:cNvSpPr>
          <p:nvPr>
            <p:ph type="sldNum" sz="quarter" idx="22"/>
          </p:nvPr>
        </p:nvSpPr>
        <p:spPr/>
        <p:txBody>
          <a:bodyPr/>
          <a:lstStyle/>
          <a:p>
            <a:pPr algn="r"/>
            <a:fld id="{40AA5F45-CDE6-4EA8-991E-B18CC5F21F47}" type="slidenum">
              <a:rPr lang="en-GB" smtClean="0"/>
              <a:pPr algn="r"/>
              <a:t>‹#›</a:t>
            </a:fld>
            <a:endParaRPr lang="en-GB" dirty="0"/>
          </a:p>
        </p:txBody>
      </p:sp>
      <p:sp>
        <p:nvSpPr>
          <p:cNvPr id="4" name="Text Placeholder 21">
            <a:extLst>
              <a:ext uri="{FF2B5EF4-FFF2-40B4-BE49-F238E27FC236}">
                <a16:creationId xmlns:a16="http://schemas.microsoft.com/office/drawing/2014/main" id="{C4F83A4A-9840-29C2-FA51-6A984450A534}"/>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6" name="Title 1">
            <a:extLst>
              <a:ext uri="{FF2B5EF4-FFF2-40B4-BE49-F238E27FC236}">
                <a16:creationId xmlns:a16="http://schemas.microsoft.com/office/drawing/2014/main" id="{15A45DB7-9735-077C-5F18-35972626B257}"/>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3" name="Text Placeholder 11">
            <a:extLst>
              <a:ext uri="{FF2B5EF4-FFF2-40B4-BE49-F238E27FC236}">
                <a16:creationId xmlns:a16="http://schemas.microsoft.com/office/drawing/2014/main" id="{C71DFC82-E2F8-D2D8-01E4-D01B79DA50FC}"/>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14" name="Content Placeholder 2">
            <a:extLst>
              <a:ext uri="{FF2B5EF4-FFF2-40B4-BE49-F238E27FC236}">
                <a16:creationId xmlns:a16="http://schemas.microsoft.com/office/drawing/2014/main" id="{3A274CF6-8E2E-FF1A-C92D-D99D1F63654C}"/>
              </a:ext>
            </a:extLst>
          </p:cNvPr>
          <p:cNvSpPr>
            <a:spLocks noGrp="1"/>
          </p:cNvSpPr>
          <p:nvPr>
            <p:ph idx="1"/>
          </p:nvPr>
        </p:nvSpPr>
        <p:spPr>
          <a:xfrm>
            <a:off x="377430" y="1473994"/>
            <a:ext cx="2983705" cy="1408149"/>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2">
            <a:extLst>
              <a:ext uri="{FF2B5EF4-FFF2-40B4-BE49-F238E27FC236}">
                <a16:creationId xmlns:a16="http://schemas.microsoft.com/office/drawing/2014/main" id="{3AA202A4-7EF4-285B-FEA0-6862A54D955C}"/>
              </a:ext>
            </a:extLst>
          </p:cNvPr>
          <p:cNvSpPr>
            <a:spLocks noGrp="1"/>
          </p:cNvSpPr>
          <p:nvPr>
            <p:ph idx="85"/>
          </p:nvPr>
        </p:nvSpPr>
        <p:spPr>
          <a:xfrm>
            <a:off x="377430" y="3026930"/>
            <a:ext cx="2983705" cy="1408149"/>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7AC2CBA3-17FF-EC44-BEEB-4DE400FB2CB6}"/>
              </a:ext>
            </a:extLst>
          </p:cNvPr>
          <p:cNvSpPr>
            <a:spLocks noGrp="1"/>
          </p:cNvSpPr>
          <p:nvPr>
            <p:ph idx="86"/>
          </p:nvPr>
        </p:nvSpPr>
        <p:spPr>
          <a:xfrm>
            <a:off x="3495678" y="1473994"/>
            <a:ext cx="2983705" cy="1408149"/>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a:extLst>
              <a:ext uri="{FF2B5EF4-FFF2-40B4-BE49-F238E27FC236}">
                <a16:creationId xmlns:a16="http://schemas.microsoft.com/office/drawing/2014/main" id="{A4D2FD91-FE7A-CDC3-8995-415E3D64A824}"/>
              </a:ext>
            </a:extLst>
          </p:cNvPr>
          <p:cNvSpPr>
            <a:spLocks noGrp="1"/>
          </p:cNvSpPr>
          <p:nvPr>
            <p:ph idx="87"/>
          </p:nvPr>
        </p:nvSpPr>
        <p:spPr>
          <a:xfrm>
            <a:off x="3495678" y="3026930"/>
            <a:ext cx="2983705" cy="1408149"/>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0902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x Content One Thir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©2026 ARTHUR J. GALLAGHER &amp; CO.</a:t>
            </a:r>
          </a:p>
        </p:txBody>
      </p:sp>
      <p:sp>
        <p:nvSpPr>
          <p:cNvPr id="4" name="Slide Number Placeholder 3">
            <a:extLst>
              <a:ext uri="{FF2B5EF4-FFF2-40B4-BE49-F238E27FC236}">
                <a16:creationId xmlns:a16="http://schemas.microsoft.com/office/drawing/2014/main" id="{F5BF4A81-D67E-7828-A1EA-90C158E5316D}"/>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
        <p:nvSpPr>
          <p:cNvPr id="9" name="Text Placeholder 21">
            <a:extLst>
              <a:ext uri="{FF2B5EF4-FFF2-40B4-BE49-F238E27FC236}">
                <a16:creationId xmlns:a16="http://schemas.microsoft.com/office/drawing/2014/main" id="{3420AF9E-87FF-98CF-CD04-05D9C6BA6EB3}"/>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5488B9F5-2089-F0CE-8164-57D1CBA2AE13}"/>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2" name="Content Placeholder 2">
            <a:extLst>
              <a:ext uri="{FF2B5EF4-FFF2-40B4-BE49-F238E27FC236}">
                <a16:creationId xmlns:a16="http://schemas.microsoft.com/office/drawing/2014/main" id="{4DAE171A-371F-CCB9-C927-79FF73FDC276}"/>
              </a:ext>
            </a:extLst>
          </p:cNvPr>
          <p:cNvSpPr>
            <a:spLocks noGrp="1"/>
          </p:cNvSpPr>
          <p:nvPr>
            <p:ph idx="1"/>
          </p:nvPr>
        </p:nvSpPr>
        <p:spPr>
          <a:xfrm>
            <a:off x="377430" y="1473994"/>
            <a:ext cx="1944289"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a:extLst>
              <a:ext uri="{FF2B5EF4-FFF2-40B4-BE49-F238E27FC236}">
                <a16:creationId xmlns:a16="http://schemas.microsoft.com/office/drawing/2014/main" id="{D82D288D-FE6C-F7C6-4B44-48BAA7153E45}"/>
              </a:ext>
            </a:extLst>
          </p:cNvPr>
          <p:cNvSpPr>
            <a:spLocks noGrp="1"/>
          </p:cNvSpPr>
          <p:nvPr>
            <p:ph idx="85"/>
          </p:nvPr>
        </p:nvSpPr>
        <p:spPr>
          <a:xfrm>
            <a:off x="2456856" y="1473994"/>
            <a:ext cx="4022527"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E1FC797A-0630-6B6A-6B8D-B5C53C56947A}"/>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10886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x Content Two Thirds">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CE24DA7-BC8D-2C70-CECF-C975FE4FC05F}"/>
              </a:ext>
            </a:extLst>
          </p:cNvPr>
          <p:cNvSpPr>
            <a:spLocks noGrp="1"/>
          </p:cNvSpPr>
          <p:nvPr>
            <p:ph idx="85"/>
          </p:nvPr>
        </p:nvSpPr>
        <p:spPr>
          <a:xfrm>
            <a:off x="377430" y="1473994"/>
            <a:ext cx="4022527"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3AB9890E-704E-69CC-27A6-DC013FB1AD84}"/>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
        <p:nvSpPr>
          <p:cNvPr id="8" name="Text Placeholder 21">
            <a:extLst>
              <a:ext uri="{FF2B5EF4-FFF2-40B4-BE49-F238E27FC236}">
                <a16:creationId xmlns:a16="http://schemas.microsoft.com/office/drawing/2014/main" id="{C28B0A06-973B-C9B5-952C-21C867E12942}"/>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A357D04C-C132-9296-484C-6012BAED4C00}"/>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2" name="Content Placeholder 2">
            <a:extLst>
              <a:ext uri="{FF2B5EF4-FFF2-40B4-BE49-F238E27FC236}">
                <a16:creationId xmlns:a16="http://schemas.microsoft.com/office/drawing/2014/main" id="{BD951254-1CAE-DE3E-98ED-322DAF5B795E}"/>
              </a:ext>
            </a:extLst>
          </p:cNvPr>
          <p:cNvSpPr>
            <a:spLocks noGrp="1"/>
          </p:cNvSpPr>
          <p:nvPr>
            <p:ph idx="1"/>
          </p:nvPr>
        </p:nvSpPr>
        <p:spPr>
          <a:xfrm>
            <a:off x="4535094" y="1473994"/>
            <a:ext cx="1944289"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5B473495-E72F-1C68-C228-ABDA8AA90C89}"/>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350990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428" y="393934"/>
            <a:ext cx="5307854" cy="406166"/>
          </a:xfrm>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pPr algn="r"/>
            <a:fld id="{40AA5F45-CDE6-4EA8-991E-B18CC5F21F47}" type="slidenum">
              <a:rPr lang="en-GB" smtClean="0"/>
              <a:pPr algn="r"/>
              <a:t>‹#›</a:t>
            </a:fld>
            <a:endParaRPr lang="en-GB" dirty="0"/>
          </a:p>
        </p:txBody>
      </p:sp>
      <p:graphicFrame>
        <p:nvGraphicFramePr>
          <p:cNvPr id="7" name="Content Placeholder 3">
            <a:extLst>
              <a:ext uri="{FF2B5EF4-FFF2-40B4-BE49-F238E27FC236}">
                <a16:creationId xmlns:a16="http://schemas.microsoft.com/office/drawing/2014/main" id="{2D26A642-7B21-FEB3-A860-5CE1C96064C3}"/>
              </a:ext>
            </a:extLst>
          </p:cNvPr>
          <p:cNvGraphicFramePr>
            <a:graphicFrameLocks/>
          </p:cNvGraphicFramePr>
          <p:nvPr userDrawn="1">
            <p:extLst>
              <p:ext uri="{D42A27DB-BD31-4B8C-83A1-F6EECF244321}">
                <p14:modId xmlns:p14="http://schemas.microsoft.com/office/powerpoint/2010/main" val="1418112176"/>
              </p:ext>
            </p:extLst>
          </p:nvPr>
        </p:nvGraphicFramePr>
        <p:xfrm>
          <a:off x="377428" y="1377314"/>
          <a:ext cx="6171964" cy="3005964"/>
        </p:xfrm>
        <a:graphic>
          <a:graphicData uri="http://schemas.openxmlformats.org/drawingml/2006/table">
            <a:tbl>
              <a:tblPr>
                <a:tableStyleId>{5C22544A-7EE6-4342-B048-85BDC9FD1C3A}</a:tableStyleId>
              </a:tblPr>
              <a:tblGrid>
                <a:gridCol w="1542991">
                  <a:extLst>
                    <a:ext uri="{9D8B030D-6E8A-4147-A177-3AD203B41FA5}">
                      <a16:colId xmlns:a16="http://schemas.microsoft.com/office/drawing/2014/main" val="2272761939"/>
                    </a:ext>
                  </a:extLst>
                </a:gridCol>
                <a:gridCol w="1542991">
                  <a:extLst>
                    <a:ext uri="{9D8B030D-6E8A-4147-A177-3AD203B41FA5}">
                      <a16:colId xmlns:a16="http://schemas.microsoft.com/office/drawing/2014/main" val="3871097130"/>
                    </a:ext>
                  </a:extLst>
                </a:gridCol>
                <a:gridCol w="1542991">
                  <a:extLst>
                    <a:ext uri="{9D8B030D-6E8A-4147-A177-3AD203B41FA5}">
                      <a16:colId xmlns:a16="http://schemas.microsoft.com/office/drawing/2014/main" val="2575596112"/>
                    </a:ext>
                  </a:extLst>
                </a:gridCol>
                <a:gridCol w="1542991">
                  <a:extLst>
                    <a:ext uri="{9D8B030D-6E8A-4147-A177-3AD203B41FA5}">
                      <a16:colId xmlns:a16="http://schemas.microsoft.com/office/drawing/2014/main" val="4290907604"/>
                    </a:ext>
                  </a:extLst>
                </a:gridCol>
              </a:tblGrid>
              <a:tr h="1502982">
                <a:tc>
                  <a:txBody>
                    <a:bodyPr/>
                    <a:lstStyle/>
                    <a:p>
                      <a:pPr algn="ctr"/>
                      <a:endParaRPr lang="en-GB" sz="700" dirty="0">
                        <a:solidFill>
                          <a:schemeClr val="bg1"/>
                        </a:solidFill>
                      </a:endParaRPr>
                    </a:p>
                  </a:txBody>
                  <a:tcPr marL="69991" marR="69991" marT="34996" marB="34996"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2800" b="1" dirty="0">
                        <a:solidFill>
                          <a:schemeClr val="bg2"/>
                        </a:solidFill>
                      </a:endParaRPr>
                    </a:p>
                  </a:txBody>
                  <a:tcPr marL="69991" marR="69991" marT="34996" marB="3499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1200" dirty="0">
                        <a:solidFill>
                          <a:schemeClr val="bg1"/>
                        </a:solidFill>
                      </a:endParaRPr>
                    </a:p>
                  </a:txBody>
                  <a:tcPr marL="69991" marR="69991" marT="34996" marB="3499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700" dirty="0">
                        <a:solidFill>
                          <a:schemeClr val="bg1"/>
                        </a:solidFill>
                      </a:endParaRPr>
                    </a:p>
                  </a:txBody>
                  <a:tcPr marL="69991" marR="69991" marT="34996" marB="34996"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12674025"/>
                  </a:ext>
                </a:extLst>
              </a:tr>
              <a:tr h="1502982">
                <a:tc>
                  <a:txBody>
                    <a:bodyPr/>
                    <a:lstStyle/>
                    <a:p>
                      <a:pPr algn="ctr"/>
                      <a:endParaRPr lang="en-GB" sz="600" dirty="0">
                        <a:solidFill>
                          <a:schemeClr val="accent1"/>
                        </a:solidFill>
                      </a:endParaRPr>
                    </a:p>
                    <a:p>
                      <a:pPr algn="ctr"/>
                      <a:endParaRPr lang="en-GB" sz="600" dirty="0">
                        <a:solidFill>
                          <a:schemeClr val="accent1"/>
                        </a:solidFill>
                      </a:endParaRPr>
                    </a:p>
                    <a:p>
                      <a:pPr algn="ctr"/>
                      <a:endParaRPr lang="en-GB" sz="600" dirty="0">
                        <a:solidFill>
                          <a:schemeClr val="accent1"/>
                        </a:solidFill>
                      </a:endParaRPr>
                    </a:p>
                    <a:p>
                      <a:pPr algn="ctr"/>
                      <a:endParaRPr lang="en-GB" sz="600" dirty="0">
                        <a:solidFill>
                          <a:schemeClr val="accent1"/>
                        </a:solidFill>
                      </a:endParaRPr>
                    </a:p>
                    <a:p>
                      <a:pPr algn="ctr"/>
                      <a:endParaRPr lang="en-GB" sz="600" dirty="0">
                        <a:solidFill>
                          <a:schemeClr val="accent1"/>
                        </a:solidFill>
                      </a:endParaRPr>
                    </a:p>
                    <a:p>
                      <a:pPr algn="ctr"/>
                      <a:endParaRPr lang="en-GB" sz="600" dirty="0">
                        <a:solidFill>
                          <a:schemeClr val="accent1"/>
                        </a:solidFill>
                      </a:endParaRPr>
                    </a:p>
                    <a:p>
                      <a:pPr algn="ctr"/>
                      <a:endParaRPr lang="en-GB" sz="600" dirty="0">
                        <a:solidFill>
                          <a:schemeClr val="accent1"/>
                        </a:solidFill>
                      </a:endParaRPr>
                    </a:p>
                  </a:txBody>
                  <a:tcPr marL="69991" marR="69991" marT="34996" marB="34996"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algn="ctr"/>
                      <a:endParaRPr lang="en-GB" sz="700" dirty="0">
                        <a:solidFill>
                          <a:schemeClr val="bg1"/>
                        </a:solidFill>
                      </a:endParaRPr>
                    </a:p>
                  </a:txBody>
                  <a:tcPr marL="69991" marR="69991" marT="34996" marB="3499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tc>
                  <a:txBody>
                    <a:bodyPr/>
                    <a:lstStyle/>
                    <a:p>
                      <a:pPr algn="ctr"/>
                      <a:endParaRPr lang="en-GB" sz="1200" dirty="0">
                        <a:solidFill>
                          <a:schemeClr val="bg1"/>
                        </a:solidFill>
                      </a:endParaRPr>
                    </a:p>
                  </a:txBody>
                  <a:tcPr marL="69991" marR="69991" marT="34996" marB="34996"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tx2"/>
                    </a:solidFill>
                  </a:tcPr>
                </a:tc>
                <a:tc>
                  <a:txBody>
                    <a:bodyPr/>
                    <a:lstStyle/>
                    <a:p>
                      <a:pPr algn="ctr"/>
                      <a:endParaRPr lang="en-GB" sz="700" dirty="0">
                        <a:solidFill>
                          <a:schemeClr val="bg1"/>
                        </a:solidFill>
                      </a:endParaRPr>
                    </a:p>
                  </a:txBody>
                  <a:tcPr marL="69991" marR="69991" marT="34996" marB="34996"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6"/>
                    </a:solidFill>
                  </a:tcPr>
                </a:tc>
                <a:extLst>
                  <a:ext uri="{0D108BD9-81ED-4DB2-BD59-A6C34878D82A}">
                    <a16:rowId xmlns:a16="http://schemas.microsoft.com/office/drawing/2014/main" val="1973120046"/>
                  </a:ext>
                </a:extLst>
              </a:tr>
            </a:tbl>
          </a:graphicData>
        </a:graphic>
      </p:graphicFrame>
      <p:sp>
        <p:nvSpPr>
          <p:cNvPr id="8" name="Text Placeholder 10">
            <a:extLst>
              <a:ext uri="{FF2B5EF4-FFF2-40B4-BE49-F238E27FC236}">
                <a16:creationId xmlns:a16="http://schemas.microsoft.com/office/drawing/2014/main" id="{A95FB9A3-C534-D262-4399-C4445199A3D1}"/>
              </a:ext>
            </a:extLst>
          </p:cNvPr>
          <p:cNvSpPr>
            <a:spLocks noGrp="1"/>
          </p:cNvSpPr>
          <p:nvPr>
            <p:ph type="body" sz="quarter" idx="16" hasCustomPrompt="1"/>
          </p:nvPr>
        </p:nvSpPr>
        <p:spPr>
          <a:xfrm>
            <a:off x="1012464" y="1737078"/>
            <a:ext cx="362188" cy="498645"/>
          </a:xfrm>
        </p:spPr>
        <p:txBody>
          <a:bodyPr/>
          <a:lstStyle>
            <a:lvl1pPr>
              <a:defRPr sz="3600"/>
            </a:lvl1pPr>
          </a:lstStyle>
          <a:p>
            <a:pPr lvl="0"/>
            <a:r>
              <a:rPr lang="en-US" dirty="0"/>
              <a:t>#</a:t>
            </a:r>
          </a:p>
        </p:txBody>
      </p:sp>
      <p:sp>
        <p:nvSpPr>
          <p:cNvPr id="9" name="Text Placeholder 10">
            <a:extLst>
              <a:ext uri="{FF2B5EF4-FFF2-40B4-BE49-F238E27FC236}">
                <a16:creationId xmlns:a16="http://schemas.microsoft.com/office/drawing/2014/main" id="{741000DB-15AA-480F-22F8-9CFBCDADF2EE}"/>
              </a:ext>
            </a:extLst>
          </p:cNvPr>
          <p:cNvSpPr>
            <a:spLocks noGrp="1"/>
          </p:cNvSpPr>
          <p:nvPr>
            <p:ph type="body" sz="quarter" idx="17" hasCustomPrompt="1"/>
          </p:nvPr>
        </p:nvSpPr>
        <p:spPr>
          <a:xfrm>
            <a:off x="2578959" y="1737078"/>
            <a:ext cx="362188" cy="498645"/>
          </a:xfrm>
        </p:spPr>
        <p:txBody>
          <a:bodyPr/>
          <a:lstStyle>
            <a:lvl1pPr>
              <a:defRPr sz="3600">
                <a:solidFill>
                  <a:schemeClr val="bg2"/>
                </a:solidFill>
              </a:defRPr>
            </a:lvl1pPr>
          </a:lstStyle>
          <a:p>
            <a:pPr lvl="0"/>
            <a:r>
              <a:rPr lang="en-US" dirty="0"/>
              <a:t>#</a:t>
            </a:r>
          </a:p>
        </p:txBody>
      </p:sp>
      <p:sp>
        <p:nvSpPr>
          <p:cNvPr id="10" name="Text Placeholder 10">
            <a:extLst>
              <a:ext uri="{FF2B5EF4-FFF2-40B4-BE49-F238E27FC236}">
                <a16:creationId xmlns:a16="http://schemas.microsoft.com/office/drawing/2014/main" id="{CB905DFB-1697-04E9-D2A2-05E81FBB8217}"/>
              </a:ext>
            </a:extLst>
          </p:cNvPr>
          <p:cNvSpPr>
            <a:spLocks noGrp="1"/>
          </p:cNvSpPr>
          <p:nvPr>
            <p:ph type="body" sz="quarter" idx="18" hasCustomPrompt="1"/>
          </p:nvPr>
        </p:nvSpPr>
        <p:spPr>
          <a:xfrm>
            <a:off x="978173" y="3282601"/>
            <a:ext cx="362188" cy="498645"/>
          </a:xfrm>
        </p:spPr>
        <p:txBody>
          <a:bodyPr/>
          <a:lstStyle>
            <a:lvl1pPr>
              <a:defRPr sz="3600"/>
            </a:lvl1pPr>
          </a:lstStyle>
          <a:p>
            <a:pPr lvl="0"/>
            <a:r>
              <a:rPr lang="en-US" dirty="0"/>
              <a:t>#</a:t>
            </a:r>
          </a:p>
        </p:txBody>
      </p:sp>
      <p:sp>
        <p:nvSpPr>
          <p:cNvPr id="11" name="Text Placeholder 10">
            <a:extLst>
              <a:ext uri="{FF2B5EF4-FFF2-40B4-BE49-F238E27FC236}">
                <a16:creationId xmlns:a16="http://schemas.microsoft.com/office/drawing/2014/main" id="{362F2E80-02F1-6D21-194D-5F2D19984DE8}"/>
              </a:ext>
            </a:extLst>
          </p:cNvPr>
          <p:cNvSpPr>
            <a:spLocks noGrp="1"/>
          </p:cNvSpPr>
          <p:nvPr>
            <p:ph type="body" sz="quarter" idx="19" hasCustomPrompt="1"/>
          </p:nvPr>
        </p:nvSpPr>
        <p:spPr>
          <a:xfrm>
            <a:off x="2538435" y="3278445"/>
            <a:ext cx="362188" cy="498645"/>
          </a:xfrm>
        </p:spPr>
        <p:txBody>
          <a:bodyPr/>
          <a:lstStyle>
            <a:lvl1pPr>
              <a:defRPr sz="3600"/>
            </a:lvl1pPr>
          </a:lstStyle>
          <a:p>
            <a:pPr lvl="0"/>
            <a:r>
              <a:rPr lang="en-US" dirty="0"/>
              <a:t>#</a:t>
            </a:r>
          </a:p>
        </p:txBody>
      </p:sp>
      <p:sp>
        <p:nvSpPr>
          <p:cNvPr id="12" name="Text Placeholder 10">
            <a:extLst>
              <a:ext uri="{FF2B5EF4-FFF2-40B4-BE49-F238E27FC236}">
                <a16:creationId xmlns:a16="http://schemas.microsoft.com/office/drawing/2014/main" id="{5EEA9525-09CC-8A72-921D-2D89A6337685}"/>
              </a:ext>
            </a:extLst>
          </p:cNvPr>
          <p:cNvSpPr>
            <a:spLocks noGrp="1"/>
          </p:cNvSpPr>
          <p:nvPr>
            <p:ph type="body" sz="quarter" idx="20" hasCustomPrompt="1"/>
          </p:nvPr>
        </p:nvSpPr>
        <p:spPr>
          <a:xfrm>
            <a:off x="4082590" y="1732795"/>
            <a:ext cx="362188" cy="498645"/>
          </a:xfrm>
        </p:spPr>
        <p:txBody>
          <a:bodyPr/>
          <a:lstStyle>
            <a:lvl1pPr>
              <a:defRPr sz="3600"/>
            </a:lvl1pPr>
          </a:lstStyle>
          <a:p>
            <a:pPr lvl="0"/>
            <a:r>
              <a:rPr lang="en-US" dirty="0"/>
              <a:t>#</a:t>
            </a:r>
          </a:p>
        </p:txBody>
      </p:sp>
      <p:sp>
        <p:nvSpPr>
          <p:cNvPr id="13" name="Text Placeholder 10">
            <a:extLst>
              <a:ext uri="{FF2B5EF4-FFF2-40B4-BE49-F238E27FC236}">
                <a16:creationId xmlns:a16="http://schemas.microsoft.com/office/drawing/2014/main" id="{7A326148-36D6-1F03-8604-9AE462E1D19E}"/>
              </a:ext>
            </a:extLst>
          </p:cNvPr>
          <p:cNvSpPr>
            <a:spLocks noGrp="1"/>
          </p:cNvSpPr>
          <p:nvPr>
            <p:ph type="body" sz="quarter" idx="21" hasCustomPrompt="1"/>
          </p:nvPr>
        </p:nvSpPr>
        <p:spPr>
          <a:xfrm>
            <a:off x="5619246" y="1736943"/>
            <a:ext cx="362188" cy="498645"/>
          </a:xfrm>
        </p:spPr>
        <p:txBody>
          <a:bodyPr/>
          <a:lstStyle>
            <a:lvl1pPr>
              <a:defRPr sz="3600"/>
            </a:lvl1pPr>
          </a:lstStyle>
          <a:p>
            <a:pPr lvl="0"/>
            <a:r>
              <a:rPr lang="en-US" dirty="0"/>
              <a:t>#</a:t>
            </a:r>
          </a:p>
        </p:txBody>
      </p:sp>
      <p:sp>
        <p:nvSpPr>
          <p:cNvPr id="14" name="Text Placeholder 10">
            <a:extLst>
              <a:ext uri="{FF2B5EF4-FFF2-40B4-BE49-F238E27FC236}">
                <a16:creationId xmlns:a16="http://schemas.microsoft.com/office/drawing/2014/main" id="{F897997A-FFA4-0F41-996D-E48AA0C20F7E}"/>
              </a:ext>
            </a:extLst>
          </p:cNvPr>
          <p:cNvSpPr>
            <a:spLocks noGrp="1"/>
          </p:cNvSpPr>
          <p:nvPr>
            <p:ph type="body" sz="quarter" idx="22" hasCustomPrompt="1"/>
          </p:nvPr>
        </p:nvSpPr>
        <p:spPr>
          <a:xfrm>
            <a:off x="4048299" y="3284559"/>
            <a:ext cx="362188" cy="498645"/>
          </a:xfrm>
        </p:spPr>
        <p:txBody>
          <a:bodyPr/>
          <a:lstStyle>
            <a:lvl1pPr>
              <a:defRPr sz="3600"/>
            </a:lvl1pPr>
          </a:lstStyle>
          <a:p>
            <a:pPr lvl="0"/>
            <a:r>
              <a:rPr lang="en-US" dirty="0"/>
              <a:t>#</a:t>
            </a:r>
          </a:p>
        </p:txBody>
      </p:sp>
      <p:sp>
        <p:nvSpPr>
          <p:cNvPr id="15" name="Text Placeholder 10">
            <a:extLst>
              <a:ext uri="{FF2B5EF4-FFF2-40B4-BE49-F238E27FC236}">
                <a16:creationId xmlns:a16="http://schemas.microsoft.com/office/drawing/2014/main" id="{C0DAE5F9-DEFF-887C-474B-A7A4FE222EC8}"/>
              </a:ext>
            </a:extLst>
          </p:cNvPr>
          <p:cNvSpPr>
            <a:spLocks noGrp="1"/>
          </p:cNvSpPr>
          <p:nvPr>
            <p:ph type="body" sz="quarter" idx="23" hasCustomPrompt="1"/>
          </p:nvPr>
        </p:nvSpPr>
        <p:spPr>
          <a:xfrm>
            <a:off x="5584956" y="3278445"/>
            <a:ext cx="362188" cy="498645"/>
          </a:xfrm>
        </p:spPr>
        <p:txBody>
          <a:bodyPr/>
          <a:lstStyle>
            <a:lvl1pPr>
              <a:defRPr sz="3600"/>
            </a:lvl1pPr>
          </a:lstStyle>
          <a:p>
            <a:pPr lvl="0"/>
            <a:r>
              <a:rPr lang="en-US" dirty="0"/>
              <a:t>#</a:t>
            </a:r>
          </a:p>
        </p:txBody>
      </p:sp>
      <p:sp>
        <p:nvSpPr>
          <p:cNvPr id="16" name="Text Placeholder 22">
            <a:extLst>
              <a:ext uri="{FF2B5EF4-FFF2-40B4-BE49-F238E27FC236}">
                <a16:creationId xmlns:a16="http://schemas.microsoft.com/office/drawing/2014/main" id="{25C677D2-C829-BEA5-7914-40000DDA8502}"/>
              </a:ext>
            </a:extLst>
          </p:cNvPr>
          <p:cNvSpPr>
            <a:spLocks noGrp="1"/>
          </p:cNvSpPr>
          <p:nvPr>
            <p:ph type="body" sz="quarter" idx="24" hasCustomPrompt="1"/>
          </p:nvPr>
        </p:nvSpPr>
        <p:spPr>
          <a:xfrm>
            <a:off x="720329" y="2327553"/>
            <a:ext cx="926306" cy="166199"/>
          </a:xfrm>
        </p:spPr>
        <p:txBody>
          <a:bodyPr wrap="none">
            <a:spAutoFit/>
          </a:bodyPr>
          <a:lstStyle>
            <a:lvl1pPr algn="ctr">
              <a:defRPr sz="1200" b="0">
                <a:solidFill>
                  <a:schemeClr val="bg2"/>
                </a:solidFill>
              </a:defRPr>
            </a:lvl1pPr>
          </a:lstStyle>
          <a:p>
            <a:pPr lvl="0"/>
            <a:r>
              <a:rPr lang="en-US" dirty="0"/>
              <a:t>Add text here</a:t>
            </a:r>
          </a:p>
        </p:txBody>
      </p:sp>
      <p:sp>
        <p:nvSpPr>
          <p:cNvPr id="17" name="Text Placeholder 22">
            <a:extLst>
              <a:ext uri="{FF2B5EF4-FFF2-40B4-BE49-F238E27FC236}">
                <a16:creationId xmlns:a16="http://schemas.microsoft.com/office/drawing/2014/main" id="{9AE21D5F-3937-FC7F-58D3-63E6AD5051AB}"/>
              </a:ext>
            </a:extLst>
          </p:cNvPr>
          <p:cNvSpPr>
            <a:spLocks noGrp="1"/>
          </p:cNvSpPr>
          <p:nvPr>
            <p:ph type="body" sz="quarter" idx="25" hasCustomPrompt="1"/>
          </p:nvPr>
        </p:nvSpPr>
        <p:spPr>
          <a:xfrm>
            <a:off x="5307990" y="3884518"/>
            <a:ext cx="916116" cy="166199"/>
          </a:xfrm>
        </p:spPr>
        <p:txBody>
          <a:bodyPr wrap="none">
            <a:spAutoFit/>
          </a:bodyPr>
          <a:lstStyle>
            <a:lvl1pPr algn="ctr">
              <a:defRPr sz="1200" b="0">
                <a:solidFill>
                  <a:schemeClr val="bg2"/>
                </a:solidFill>
              </a:defRPr>
            </a:lvl1pPr>
          </a:lstStyle>
          <a:p>
            <a:pPr lvl="0"/>
            <a:r>
              <a:rPr lang="en-US" dirty="0"/>
              <a:t>Add text here</a:t>
            </a:r>
          </a:p>
        </p:txBody>
      </p:sp>
      <p:sp>
        <p:nvSpPr>
          <p:cNvPr id="18" name="Text Placeholder 22">
            <a:extLst>
              <a:ext uri="{FF2B5EF4-FFF2-40B4-BE49-F238E27FC236}">
                <a16:creationId xmlns:a16="http://schemas.microsoft.com/office/drawing/2014/main" id="{D0925D85-2607-D54D-1077-3DF62EF2CDF2}"/>
              </a:ext>
            </a:extLst>
          </p:cNvPr>
          <p:cNvSpPr>
            <a:spLocks noGrp="1"/>
          </p:cNvSpPr>
          <p:nvPr>
            <p:ph type="body" sz="quarter" idx="26" hasCustomPrompt="1"/>
          </p:nvPr>
        </p:nvSpPr>
        <p:spPr>
          <a:xfrm>
            <a:off x="5337186" y="2339094"/>
            <a:ext cx="926306" cy="166199"/>
          </a:xfrm>
        </p:spPr>
        <p:txBody>
          <a:bodyPr wrap="none">
            <a:spAutoFit/>
          </a:bodyPr>
          <a:lstStyle>
            <a:lvl1pPr algn="ctr">
              <a:defRPr sz="1200" b="0">
                <a:solidFill>
                  <a:schemeClr val="bg2"/>
                </a:solidFill>
              </a:defRPr>
            </a:lvl1pPr>
          </a:lstStyle>
          <a:p>
            <a:pPr lvl="0"/>
            <a:r>
              <a:rPr lang="en-US" dirty="0"/>
              <a:t>Add text here</a:t>
            </a:r>
          </a:p>
        </p:txBody>
      </p:sp>
      <p:sp>
        <p:nvSpPr>
          <p:cNvPr id="19" name="Text Placeholder 22">
            <a:extLst>
              <a:ext uri="{FF2B5EF4-FFF2-40B4-BE49-F238E27FC236}">
                <a16:creationId xmlns:a16="http://schemas.microsoft.com/office/drawing/2014/main" id="{BB87D5B2-9F87-6BA4-A34D-65D597F6A573}"/>
              </a:ext>
            </a:extLst>
          </p:cNvPr>
          <p:cNvSpPr>
            <a:spLocks noGrp="1"/>
          </p:cNvSpPr>
          <p:nvPr>
            <p:ph type="body" sz="quarter" idx="27" hasCustomPrompt="1"/>
          </p:nvPr>
        </p:nvSpPr>
        <p:spPr>
          <a:xfrm>
            <a:off x="2267704" y="3884519"/>
            <a:ext cx="916116" cy="166199"/>
          </a:xfrm>
        </p:spPr>
        <p:txBody>
          <a:bodyPr wrap="none">
            <a:spAutoFit/>
          </a:bodyPr>
          <a:lstStyle>
            <a:lvl1pPr algn="ctr">
              <a:defRPr sz="1200" b="0">
                <a:solidFill>
                  <a:schemeClr val="bg2"/>
                </a:solidFill>
              </a:defRPr>
            </a:lvl1pPr>
          </a:lstStyle>
          <a:p>
            <a:pPr lvl="0"/>
            <a:r>
              <a:rPr lang="en-US" dirty="0"/>
              <a:t>Add text here</a:t>
            </a:r>
          </a:p>
        </p:txBody>
      </p:sp>
      <p:sp>
        <p:nvSpPr>
          <p:cNvPr id="20" name="Text Placeholder 22">
            <a:extLst>
              <a:ext uri="{FF2B5EF4-FFF2-40B4-BE49-F238E27FC236}">
                <a16:creationId xmlns:a16="http://schemas.microsoft.com/office/drawing/2014/main" id="{9E9B56C6-5F4D-162E-57AA-514A083309D8}"/>
              </a:ext>
            </a:extLst>
          </p:cNvPr>
          <p:cNvSpPr>
            <a:spLocks noGrp="1"/>
          </p:cNvSpPr>
          <p:nvPr>
            <p:ph type="body" sz="quarter" idx="28" hasCustomPrompt="1"/>
          </p:nvPr>
        </p:nvSpPr>
        <p:spPr>
          <a:xfrm>
            <a:off x="3806767" y="2326408"/>
            <a:ext cx="926306" cy="166199"/>
          </a:xfrm>
        </p:spPr>
        <p:txBody>
          <a:bodyPr wrap="none">
            <a:spAutoFit/>
          </a:bodyPr>
          <a:lstStyle>
            <a:lvl1pPr algn="ctr">
              <a:defRPr sz="1200" b="0">
                <a:solidFill>
                  <a:schemeClr val="bg2"/>
                </a:solidFill>
              </a:defRPr>
            </a:lvl1pPr>
          </a:lstStyle>
          <a:p>
            <a:pPr lvl="0"/>
            <a:r>
              <a:rPr lang="en-US" dirty="0"/>
              <a:t>Add text here</a:t>
            </a:r>
          </a:p>
        </p:txBody>
      </p:sp>
      <p:sp>
        <p:nvSpPr>
          <p:cNvPr id="21" name="Text Placeholder 22">
            <a:extLst>
              <a:ext uri="{FF2B5EF4-FFF2-40B4-BE49-F238E27FC236}">
                <a16:creationId xmlns:a16="http://schemas.microsoft.com/office/drawing/2014/main" id="{2B5EBD06-FEDC-7F12-30F3-42FE3C4FA291}"/>
              </a:ext>
            </a:extLst>
          </p:cNvPr>
          <p:cNvSpPr>
            <a:spLocks noGrp="1"/>
          </p:cNvSpPr>
          <p:nvPr>
            <p:ph type="body" sz="quarter" idx="29" hasCustomPrompt="1"/>
          </p:nvPr>
        </p:nvSpPr>
        <p:spPr>
          <a:xfrm>
            <a:off x="696113" y="3886597"/>
            <a:ext cx="926306" cy="166199"/>
          </a:xfrm>
        </p:spPr>
        <p:txBody>
          <a:bodyPr wrap="none">
            <a:spAutoFit/>
          </a:bodyPr>
          <a:lstStyle>
            <a:lvl1pPr algn="ctr">
              <a:defRPr sz="1200" b="0">
                <a:solidFill>
                  <a:schemeClr val="tx1"/>
                </a:solidFill>
              </a:defRPr>
            </a:lvl1pPr>
          </a:lstStyle>
          <a:p>
            <a:pPr lvl="0"/>
            <a:r>
              <a:rPr lang="en-US" dirty="0"/>
              <a:t>Add text here</a:t>
            </a:r>
          </a:p>
        </p:txBody>
      </p:sp>
      <p:sp>
        <p:nvSpPr>
          <p:cNvPr id="22" name="Text Placeholder 22">
            <a:extLst>
              <a:ext uri="{FF2B5EF4-FFF2-40B4-BE49-F238E27FC236}">
                <a16:creationId xmlns:a16="http://schemas.microsoft.com/office/drawing/2014/main" id="{037EFECC-CB28-5B15-83C4-F23EB4AE2EF5}"/>
              </a:ext>
            </a:extLst>
          </p:cNvPr>
          <p:cNvSpPr>
            <a:spLocks noGrp="1"/>
          </p:cNvSpPr>
          <p:nvPr>
            <p:ph type="body" sz="quarter" idx="30" hasCustomPrompt="1"/>
          </p:nvPr>
        </p:nvSpPr>
        <p:spPr>
          <a:xfrm>
            <a:off x="2290665" y="2327553"/>
            <a:ext cx="926306" cy="166199"/>
          </a:xfrm>
        </p:spPr>
        <p:txBody>
          <a:bodyPr wrap="none">
            <a:spAutoFit/>
          </a:bodyPr>
          <a:lstStyle>
            <a:lvl1pPr algn="ctr">
              <a:defRPr sz="1200" b="0">
                <a:solidFill>
                  <a:schemeClr val="bg2"/>
                </a:solidFill>
              </a:defRPr>
            </a:lvl1pPr>
          </a:lstStyle>
          <a:p>
            <a:pPr lvl="0"/>
            <a:r>
              <a:rPr lang="en-US" dirty="0"/>
              <a:t>Add text here</a:t>
            </a:r>
          </a:p>
        </p:txBody>
      </p:sp>
      <p:sp>
        <p:nvSpPr>
          <p:cNvPr id="23" name="Text Placeholder 22">
            <a:extLst>
              <a:ext uri="{FF2B5EF4-FFF2-40B4-BE49-F238E27FC236}">
                <a16:creationId xmlns:a16="http://schemas.microsoft.com/office/drawing/2014/main" id="{7CAE198A-2C62-9558-6358-136D4E112235}"/>
              </a:ext>
            </a:extLst>
          </p:cNvPr>
          <p:cNvSpPr>
            <a:spLocks noGrp="1"/>
          </p:cNvSpPr>
          <p:nvPr>
            <p:ph type="body" sz="quarter" idx="31" hasCustomPrompt="1"/>
          </p:nvPr>
        </p:nvSpPr>
        <p:spPr>
          <a:xfrm>
            <a:off x="3766240" y="3891142"/>
            <a:ext cx="926306" cy="166199"/>
          </a:xfrm>
        </p:spPr>
        <p:txBody>
          <a:bodyPr wrap="none">
            <a:spAutoFit/>
          </a:bodyPr>
          <a:lstStyle>
            <a:lvl1pPr algn="ctr">
              <a:defRPr sz="1200" b="0">
                <a:solidFill>
                  <a:schemeClr val="bg2"/>
                </a:solidFill>
              </a:defRPr>
            </a:lvl1pPr>
          </a:lstStyle>
          <a:p>
            <a:pPr lvl="0"/>
            <a:r>
              <a:rPr lang="en-US" dirty="0"/>
              <a:t>Add text here</a:t>
            </a:r>
          </a:p>
        </p:txBody>
      </p:sp>
      <p:sp>
        <p:nvSpPr>
          <p:cNvPr id="24" name="Text Placeholder 21">
            <a:extLst>
              <a:ext uri="{FF2B5EF4-FFF2-40B4-BE49-F238E27FC236}">
                <a16:creationId xmlns:a16="http://schemas.microsoft.com/office/drawing/2014/main" id="{C28B0A06-973B-C9B5-952C-21C867E12942}"/>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28" name="Footer Placeholder 6">
            <a:extLst>
              <a:ext uri="{FF2B5EF4-FFF2-40B4-BE49-F238E27FC236}">
                <a16:creationId xmlns:a16="http://schemas.microsoft.com/office/drawing/2014/main" id="{A9867DF3-7B74-9CCC-65B8-4FE4061905CA}"/>
              </a:ext>
            </a:extLst>
          </p:cNvPr>
          <p:cNvSpPr>
            <a:spLocks noGrp="1"/>
          </p:cNvSpPr>
          <p:nvPr>
            <p:ph type="ftr" sz="quarter" idx="32"/>
          </p:nvPr>
        </p:nvSpPr>
        <p:spPr>
          <a:xfrm>
            <a:off x="377429" y="4761385"/>
            <a:ext cx="1378984" cy="92333"/>
          </a:xfrm>
        </p:spPr>
        <p:txBody>
          <a:bodyPr/>
          <a:lstStyle/>
          <a:p>
            <a:r>
              <a:rPr lang="en-US" dirty="0">
                <a:cs typeface="Arial" panose="020B0604020202020204" pitchFamily="34" charset="0"/>
              </a:rPr>
              <a:t>©2025 ARTHUR J. GALLAGHER &amp; CO.</a:t>
            </a:r>
          </a:p>
        </p:txBody>
      </p:sp>
      <p:sp>
        <p:nvSpPr>
          <p:cNvPr id="29" name="Text Placeholder 11">
            <a:extLst>
              <a:ext uri="{FF2B5EF4-FFF2-40B4-BE49-F238E27FC236}">
                <a16:creationId xmlns:a16="http://schemas.microsoft.com/office/drawing/2014/main" id="{5D9032C5-7AA8-BF82-CCAD-BA8380134CCA}"/>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257935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Closing w Photo">
    <p:spTree>
      <p:nvGrpSpPr>
        <p:cNvPr id="1" name=""/>
        <p:cNvGrpSpPr/>
        <p:nvPr/>
      </p:nvGrpSpPr>
      <p:grpSpPr>
        <a:xfrm>
          <a:off x="0" y="0"/>
          <a:ext cx="0" cy="0"/>
          <a:chOff x="0" y="0"/>
          <a:chExt cx="0" cy="0"/>
        </a:xfrm>
      </p:grpSpPr>
      <p:sp>
        <p:nvSpPr>
          <p:cNvPr id="8" name="Rectangle 7"/>
          <p:cNvSpPr/>
          <p:nvPr userDrawn="1"/>
        </p:nvSpPr>
        <p:spPr>
          <a:xfrm>
            <a:off x="3" y="-10391"/>
            <a:ext cx="4958363" cy="5164282"/>
          </a:xfrm>
          <a:prstGeom prst="rect">
            <a:avLst/>
          </a:prstGeom>
          <a:blipFill>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71453" y="1098056"/>
            <a:ext cx="2249723" cy="826592"/>
          </a:xfrm>
          <a:prstGeom prst="rect">
            <a:avLst/>
          </a:prstGeom>
        </p:spPr>
        <p:txBody>
          <a:bodyPr anchor="b" anchorCtr="0">
            <a:noAutofit/>
          </a:bodyPr>
          <a:lstStyle>
            <a:lvl1pPr algn="l">
              <a:lnSpc>
                <a:spcPts val="4300"/>
              </a:lnSpc>
              <a:spcBef>
                <a:spcPts val="0"/>
              </a:spcBef>
              <a:defRPr sz="2000" b="1" cap="none">
                <a:solidFill>
                  <a:schemeClr val="bg1"/>
                </a:solidFill>
              </a:defRPr>
            </a:lvl1pPr>
          </a:lstStyle>
          <a:p>
            <a:r>
              <a:rPr lang="en-US" dirty="0"/>
              <a:t>Thank you!</a:t>
            </a:r>
          </a:p>
        </p:txBody>
      </p:sp>
      <p:sp>
        <p:nvSpPr>
          <p:cNvPr id="10" name="Text Placeholder 5"/>
          <p:cNvSpPr>
            <a:spLocks noGrp="1"/>
          </p:cNvSpPr>
          <p:nvPr>
            <p:ph type="body" sz="quarter" idx="10" hasCustomPrompt="1"/>
          </p:nvPr>
        </p:nvSpPr>
        <p:spPr>
          <a:xfrm>
            <a:off x="171453" y="2050880"/>
            <a:ext cx="2249723" cy="628650"/>
          </a:xfrm>
          <a:prstGeom prst="rect">
            <a:avLst/>
          </a:prstGeom>
        </p:spPr>
        <p:txBody>
          <a:bodyPr>
            <a:noAutofit/>
          </a:bodyPr>
          <a:lstStyle>
            <a:lvl1pPr marL="0" indent="0">
              <a:spcAft>
                <a:spcPts val="0"/>
              </a:spcAft>
              <a:buNone/>
              <a:defRPr sz="1000" baseline="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r>
              <a:rPr lang="en-US" dirty="0"/>
              <a:t>Name</a:t>
            </a:r>
          </a:p>
          <a:p>
            <a:r>
              <a:rPr lang="en-US" dirty="0"/>
              <a:t>Contact #</a:t>
            </a:r>
          </a:p>
          <a:p>
            <a:r>
              <a:rPr lang="en-US" dirty="0"/>
              <a:t>E-mail</a:t>
            </a:r>
          </a:p>
        </p:txBody>
      </p:sp>
      <p:sp>
        <p:nvSpPr>
          <p:cNvPr id="11" name="Text Placeholder 5"/>
          <p:cNvSpPr>
            <a:spLocks noGrp="1"/>
          </p:cNvSpPr>
          <p:nvPr>
            <p:ph type="body" sz="quarter" idx="11" hasCustomPrompt="1"/>
          </p:nvPr>
        </p:nvSpPr>
        <p:spPr>
          <a:xfrm>
            <a:off x="171453" y="2679530"/>
            <a:ext cx="2249723" cy="627084"/>
          </a:xfrm>
          <a:prstGeom prst="rect">
            <a:avLst/>
          </a:prstGeom>
        </p:spPr>
        <p:txBody>
          <a:bodyPr>
            <a:noAutofit/>
          </a:bodyPr>
          <a:lstStyle>
            <a:lvl1pPr marL="0" indent="0">
              <a:spcAft>
                <a:spcPts val="0"/>
              </a:spcAft>
              <a:buNone/>
              <a:defRPr sz="10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r>
              <a:rPr lang="en-US" dirty="0"/>
              <a:t>2850 Golf Road</a:t>
            </a:r>
          </a:p>
          <a:p>
            <a:r>
              <a:rPr lang="en-US" dirty="0"/>
              <a:t>Rolling Meadows, IL  60008-4050</a:t>
            </a:r>
          </a:p>
          <a:p>
            <a:r>
              <a:rPr lang="en-US" dirty="0"/>
              <a:t>USA</a:t>
            </a:r>
          </a:p>
        </p:txBody>
      </p:sp>
      <p:pic>
        <p:nvPicPr>
          <p:cNvPr id="13"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1452" y="3737669"/>
            <a:ext cx="1876733" cy="914401"/>
          </a:xfrm>
          <a:prstGeom prst="rect">
            <a:avLst/>
          </a:prstGeom>
          <a:ln w="12700">
            <a:miter lim="400000"/>
          </a:ln>
        </p:spPr>
      </p:pic>
      <p:sp>
        <p:nvSpPr>
          <p:cNvPr id="14" name="Text Placeholder 6"/>
          <p:cNvSpPr txBox="1">
            <a:spLocks/>
          </p:cNvSpPr>
          <p:nvPr userDrawn="1"/>
        </p:nvSpPr>
        <p:spPr>
          <a:xfrm>
            <a:off x="171452" y="4703559"/>
            <a:ext cx="2393371" cy="17145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663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4 boxes Numbered +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C0E8B47-727D-C3D8-AB2C-1AEE9B45E6C3}"/>
              </a:ext>
            </a:extLst>
          </p:cNvPr>
          <p:cNvSpPr>
            <a:spLocks noGrp="1"/>
          </p:cNvSpPr>
          <p:nvPr>
            <p:ph type="body" sz="quarter" idx="21"/>
          </p:nvPr>
        </p:nvSpPr>
        <p:spPr>
          <a:xfrm>
            <a:off x="377429" y="1556438"/>
            <a:ext cx="2989689" cy="595995"/>
          </a:xfrm>
          <a:solidFill>
            <a:schemeClr val="accent1">
              <a:lumMod val="60000"/>
              <a:lumOff val="40000"/>
            </a:schemeClr>
          </a:solidFill>
        </p:spPr>
        <p:txBody>
          <a:bodyPr lIns="864000" tIns="144000" bIns="144000" anchor="ctr"/>
          <a:lstStyle>
            <a:lvl1pPr>
              <a:defRPr sz="900"/>
            </a:lvl1pPr>
            <a:lvl2pPr>
              <a:defRPr sz="900"/>
            </a:lvl2pPr>
            <a:lvl3pPr>
              <a:defRPr sz="563"/>
            </a:lvl3pPr>
            <a:lvl4pPr>
              <a:defRPr sz="619"/>
            </a:lvl4pPr>
            <a:lvl5pPr>
              <a:defRPr sz="591"/>
            </a:lvl5pPr>
          </a:lstStyle>
          <a:p>
            <a:pPr lvl="0"/>
            <a:r>
              <a:rPr lang="en-US" dirty="0"/>
              <a:t>Click to edit Master text styles</a:t>
            </a:r>
          </a:p>
          <a:p>
            <a:pPr lvl="1"/>
            <a:r>
              <a:rPr lang="en-US" dirty="0"/>
              <a:t>Second level</a:t>
            </a:r>
          </a:p>
        </p:txBody>
      </p:sp>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©2026 ARTHUR J. GALLAGHER &amp; CO.</a:t>
            </a:r>
          </a:p>
        </p:txBody>
      </p:sp>
      <p:sp>
        <p:nvSpPr>
          <p:cNvPr id="5" name="Slide Number Placeholder 4">
            <a:extLst>
              <a:ext uri="{FF2B5EF4-FFF2-40B4-BE49-F238E27FC236}">
                <a16:creationId xmlns:a16="http://schemas.microsoft.com/office/drawing/2014/main" id="{A0598DAD-CD6E-5E5C-D346-08CBBDDF6436}"/>
              </a:ext>
            </a:extLst>
          </p:cNvPr>
          <p:cNvSpPr>
            <a:spLocks noGrp="1"/>
          </p:cNvSpPr>
          <p:nvPr>
            <p:ph type="sldNum" sz="quarter" idx="18"/>
          </p:nvPr>
        </p:nvSpPr>
        <p:spPr/>
        <p:txBody>
          <a:bodyPr/>
          <a:lstStyle/>
          <a:p>
            <a:pPr algn="r"/>
            <a:fld id="{40AA5F45-CDE6-4EA8-991E-B18CC5F21F47}" type="slidenum">
              <a:rPr lang="en-GB" smtClean="0"/>
              <a:pPr algn="r"/>
              <a:t>‹#›</a:t>
            </a:fld>
            <a:endParaRPr lang="en-GB" dirty="0"/>
          </a:p>
        </p:txBody>
      </p:sp>
      <p:cxnSp>
        <p:nvCxnSpPr>
          <p:cNvPr id="8" name="Straight Connector 7">
            <a:extLst>
              <a:ext uri="{FF2B5EF4-FFF2-40B4-BE49-F238E27FC236}">
                <a16:creationId xmlns:a16="http://schemas.microsoft.com/office/drawing/2014/main" id="{4E05121D-F212-733A-3E42-044442694C77}"/>
              </a:ext>
            </a:extLst>
          </p:cNvPr>
          <p:cNvCxnSpPr>
            <a:cxnSpLocks/>
          </p:cNvCxnSpPr>
          <p:nvPr userDrawn="1"/>
        </p:nvCxnSpPr>
        <p:spPr>
          <a:xfrm>
            <a:off x="378218" y="1473994"/>
            <a:ext cx="29889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88FF1E2D-3878-FBCE-3D87-1FEEE0D14233}"/>
              </a:ext>
            </a:extLst>
          </p:cNvPr>
          <p:cNvSpPr>
            <a:spLocks noGrp="1"/>
          </p:cNvSpPr>
          <p:nvPr>
            <p:ph type="body" sz="quarter" idx="22" hasCustomPrompt="1"/>
          </p:nvPr>
        </p:nvSpPr>
        <p:spPr>
          <a:xfrm>
            <a:off x="427893" y="1638435"/>
            <a:ext cx="432000" cy="432000"/>
          </a:xfrm>
          <a:prstGeom prst="ellipse">
            <a:avLst/>
          </a:prstGeom>
          <a:noFill/>
          <a:ln w="3175">
            <a:solidFill>
              <a:schemeClr val="bg1"/>
            </a:solidFill>
          </a:ln>
        </p:spPr>
        <p:txBody>
          <a:bodyPr anchor="ctr">
            <a:normAutofit/>
          </a:bodyPr>
          <a:lstStyle>
            <a:lvl1pPr algn="ctr">
              <a:lnSpc>
                <a:spcPct val="100000"/>
              </a:lnSpc>
              <a:defRPr sz="225"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33D4BFA5-0210-A171-7DBB-A4BCA22BD9A8}"/>
              </a:ext>
            </a:extLst>
          </p:cNvPr>
          <p:cNvSpPr>
            <a:spLocks noGrp="1"/>
          </p:cNvSpPr>
          <p:nvPr>
            <p:ph type="body" sz="quarter" idx="10" hasCustomPrompt="1"/>
          </p:nvPr>
        </p:nvSpPr>
        <p:spPr>
          <a:xfrm>
            <a:off x="454893" y="1665435"/>
            <a:ext cx="378000" cy="378000"/>
          </a:xfrm>
          <a:prstGeom prst="ellipse">
            <a:avLst/>
          </a:prstGeom>
          <a:solidFill>
            <a:schemeClr val="bg1"/>
          </a:solidFill>
        </p:spPr>
        <p:txBody>
          <a:bodyPr anchor="ctr">
            <a:normAutofit/>
          </a:bodyPr>
          <a:lstStyle>
            <a:lvl1pPr algn="ctr">
              <a:lnSpc>
                <a:spcPct val="100000"/>
              </a:lnSpc>
              <a:defRPr sz="900" b="1">
                <a:solidFill>
                  <a:schemeClr val="bg1">
                    <a:alpha val="0"/>
                  </a:schemeClr>
                </a:solidFill>
              </a:defRPr>
            </a:lvl1pPr>
          </a:lstStyle>
          <a:p>
            <a:pPr lvl="0"/>
            <a:r>
              <a:rPr lang="en-US" dirty="0"/>
              <a:t>##</a:t>
            </a:r>
            <a:endParaRPr lang="en-GB" dirty="0"/>
          </a:p>
        </p:txBody>
      </p:sp>
      <p:sp>
        <p:nvSpPr>
          <p:cNvPr id="16" name="Text Placeholder 21">
            <a:extLst>
              <a:ext uri="{FF2B5EF4-FFF2-40B4-BE49-F238E27FC236}">
                <a16:creationId xmlns:a16="http://schemas.microsoft.com/office/drawing/2014/main" id="{956225AF-C21E-0DB4-31A1-8AD6C81F9072}"/>
              </a:ext>
            </a:extLst>
          </p:cNvPr>
          <p:cNvSpPr>
            <a:spLocks noGrp="1"/>
          </p:cNvSpPr>
          <p:nvPr>
            <p:ph type="body" sz="quarter" idx="28" hasCustomPrompt="1"/>
          </p:nvPr>
        </p:nvSpPr>
        <p:spPr>
          <a:xfrm>
            <a:off x="580174" y="1785186"/>
            <a:ext cx="127439" cy="138500"/>
          </a:xfrm>
        </p:spPr>
        <p:txBody>
          <a:bodyPr wrap="none" anchor="ctr">
            <a:spAutoFit/>
          </a:bodyPr>
          <a:lstStyle>
            <a:lvl1pPr marL="0" indent="0" algn="ctr">
              <a:lnSpc>
                <a:spcPct val="100000"/>
              </a:lnSpc>
              <a:spcAft>
                <a:spcPts val="0"/>
              </a:spcAft>
              <a:buFont typeface="Arial" panose="020B0604020202020204" pitchFamily="34" charset="0"/>
              <a:buNone/>
              <a:defRPr lang="en-US" sz="900" b="1" kern="1200" dirty="0">
                <a:solidFill>
                  <a:schemeClr val="tx1"/>
                </a:solidFill>
                <a:latin typeface="+mn-lt"/>
                <a:ea typeface="+mn-ea"/>
                <a:cs typeface="+mn-cs"/>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a:t>
            </a:r>
          </a:p>
        </p:txBody>
      </p:sp>
      <p:sp>
        <p:nvSpPr>
          <p:cNvPr id="18" name="Text Placeholder 12">
            <a:extLst>
              <a:ext uri="{FF2B5EF4-FFF2-40B4-BE49-F238E27FC236}">
                <a16:creationId xmlns:a16="http://schemas.microsoft.com/office/drawing/2014/main" id="{819B2670-56D5-3262-DFF3-2068FE706DA9}"/>
              </a:ext>
            </a:extLst>
          </p:cNvPr>
          <p:cNvSpPr>
            <a:spLocks noGrp="1"/>
          </p:cNvSpPr>
          <p:nvPr>
            <p:ph type="body" sz="quarter" idx="29"/>
          </p:nvPr>
        </p:nvSpPr>
        <p:spPr>
          <a:xfrm>
            <a:off x="377429" y="2317320"/>
            <a:ext cx="2989689" cy="595995"/>
          </a:xfrm>
          <a:solidFill>
            <a:schemeClr val="accent3">
              <a:lumMod val="60000"/>
              <a:lumOff val="40000"/>
            </a:schemeClr>
          </a:solidFill>
        </p:spPr>
        <p:txBody>
          <a:bodyPr lIns="864000" tIns="144000" bIns="144000" anchor="ctr"/>
          <a:lstStyle>
            <a:lvl1pPr>
              <a:defRPr sz="900"/>
            </a:lvl1pPr>
            <a:lvl2pPr>
              <a:defRPr sz="900"/>
            </a:lvl2pPr>
            <a:lvl3pPr>
              <a:defRPr sz="563"/>
            </a:lvl3pPr>
            <a:lvl4pPr>
              <a:defRPr sz="619"/>
            </a:lvl4pPr>
            <a:lvl5pPr>
              <a:defRPr sz="591"/>
            </a:lvl5pPr>
          </a:lstStyle>
          <a:p>
            <a:pPr lvl="0"/>
            <a:r>
              <a:rPr lang="en-US" dirty="0"/>
              <a:t>Click to edit Master text styles</a:t>
            </a:r>
          </a:p>
          <a:p>
            <a:pPr lvl="1"/>
            <a:r>
              <a:rPr lang="en-US" dirty="0"/>
              <a:t>Second level</a:t>
            </a:r>
          </a:p>
        </p:txBody>
      </p:sp>
      <p:sp>
        <p:nvSpPr>
          <p:cNvPr id="20" name="Text Placeholder 12">
            <a:extLst>
              <a:ext uri="{FF2B5EF4-FFF2-40B4-BE49-F238E27FC236}">
                <a16:creationId xmlns:a16="http://schemas.microsoft.com/office/drawing/2014/main" id="{DF139923-7F44-28AB-8781-A5E790B12F9D}"/>
              </a:ext>
            </a:extLst>
          </p:cNvPr>
          <p:cNvSpPr>
            <a:spLocks noGrp="1"/>
          </p:cNvSpPr>
          <p:nvPr>
            <p:ph type="body" sz="quarter" idx="30"/>
          </p:nvPr>
        </p:nvSpPr>
        <p:spPr>
          <a:xfrm>
            <a:off x="377429" y="3078202"/>
            <a:ext cx="2989689" cy="595995"/>
          </a:xfrm>
          <a:solidFill>
            <a:schemeClr val="accent4">
              <a:lumMod val="60000"/>
              <a:lumOff val="40000"/>
            </a:schemeClr>
          </a:solidFill>
        </p:spPr>
        <p:txBody>
          <a:bodyPr lIns="864000" tIns="144000" bIns="144000" anchor="ctr"/>
          <a:lstStyle>
            <a:lvl1pPr>
              <a:defRPr sz="900"/>
            </a:lvl1pPr>
            <a:lvl2pPr>
              <a:defRPr sz="900"/>
            </a:lvl2pPr>
            <a:lvl3pPr>
              <a:defRPr sz="563"/>
            </a:lvl3pPr>
            <a:lvl4pPr>
              <a:defRPr sz="619"/>
            </a:lvl4pPr>
            <a:lvl5pPr>
              <a:defRPr sz="591"/>
            </a:lvl5pPr>
          </a:lstStyle>
          <a:p>
            <a:pPr lvl="0"/>
            <a:r>
              <a:rPr lang="en-US" dirty="0"/>
              <a:t>Click to edit Master text styles</a:t>
            </a:r>
          </a:p>
          <a:p>
            <a:pPr lvl="1"/>
            <a:r>
              <a:rPr lang="en-US" dirty="0"/>
              <a:t>Second level</a:t>
            </a:r>
          </a:p>
        </p:txBody>
      </p:sp>
      <p:sp>
        <p:nvSpPr>
          <p:cNvPr id="21" name="Text Placeholder 12">
            <a:extLst>
              <a:ext uri="{FF2B5EF4-FFF2-40B4-BE49-F238E27FC236}">
                <a16:creationId xmlns:a16="http://schemas.microsoft.com/office/drawing/2014/main" id="{E165B01E-2EC4-F216-EB1F-30E003AA7AC8}"/>
              </a:ext>
            </a:extLst>
          </p:cNvPr>
          <p:cNvSpPr>
            <a:spLocks noGrp="1"/>
          </p:cNvSpPr>
          <p:nvPr>
            <p:ph type="body" sz="quarter" idx="31"/>
          </p:nvPr>
        </p:nvSpPr>
        <p:spPr>
          <a:xfrm>
            <a:off x="377429" y="3839084"/>
            <a:ext cx="2989689" cy="595995"/>
          </a:xfrm>
          <a:solidFill>
            <a:schemeClr val="accent5">
              <a:lumMod val="60000"/>
              <a:lumOff val="40000"/>
            </a:schemeClr>
          </a:solidFill>
        </p:spPr>
        <p:txBody>
          <a:bodyPr lIns="864000" tIns="144000" bIns="144000" anchor="ctr"/>
          <a:lstStyle>
            <a:lvl1pPr>
              <a:defRPr sz="900"/>
            </a:lvl1pPr>
            <a:lvl2pPr>
              <a:defRPr sz="900"/>
            </a:lvl2pPr>
            <a:lvl3pPr>
              <a:defRPr sz="563"/>
            </a:lvl3pPr>
            <a:lvl4pPr>
              <a:defRPr sz="619"/>
            </a:lvl4pPr>
            <a:lvl5pPr>
              <a:defRPr sz="591"/>
            </a:lvl5pPr>
          </a:lstStyle>
          <a:p>
            <a:pPr lvl="0"/>
            <a:r>
              <a:rPr lang="en-US" dirty="0"/>
              <a:t>Click to edit Master text styles</a:t>
            </a:r>
          </a:p>
          <a:p>
            <a:pPr lvl="1"/>
            <a:r>
              <a:rPr lang="en-US" dirty="0"/>
              <a:t>Second level</a:t>
            </a:r>
          </a:p>
        </p:txBody>
      </p:sp>
      <p:cxnSp>
        <p:nvCxnSpPr>
          <p:cNvPr id="24" name="Straight Connector 23">
            <a:extLst>
              <a:ext uri="{FF2B5EF4-FFF2-40B4-BE49-F238E27FC236}">
                <a16:creationId xmlns:a16="http://schemas.microsoft.com/office/drawing/2014/main" id="{54300FD0-411C-F8B5-98A9-BC62748BB702}"/>
              </a:ext>
            </a:extLst>
          </p:cNvPr>
          <p:cNvCxnSpPr>
            <a:cxnSpLocks/>
          </p:cNvCxnSpPr>
          <p:nvPr userDrawn="1"/>
        </p:nvCxnSpPr>
        <p:spPr>
          <a:xfrm>
            <a:off x="378218" y="2234876"/>
            <a:ext cx="29889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FEDC833-22DF-62CA-58B2-4A8996E20CC8}"/>
              </a:ext>
            </a:extLst>
          </p:cNvPr>
          <p:cNvCxnSpPr>
            <a:cxnSpLocks/>
          </p:cNvCxnSpPr>
          <p:nvPr userDrawn="1"/>
        </p:nvCxnSpPr>
        <p:spPr>
          <a:xfrm>
            <a:off x="378218" y="2995759"/>
            <a:ext cx="29889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0101374-05C3-D5C4-C7F9-1DD81E3EED3F}"/>
              </a:ext>
            </a:extLst>
          </p:cNvPr>
          <p:cNvCxnSpPr>
            <a:cxnSpLocks/>
          </p:cNvCxnSpPr>
          <p:nvPr userDrawn="1"/>
        </p:nvCxnSpPr>
        <p:spPr>
          <a:xfrm>
            <a:off x="378218" y="3756641"/>
            <a:ext cx="29889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0" name="Text Placeholder 18">
            <a:extLst>
              <a:ext uri="{FF2B5EF4-FFF2-40B4-BE49-F238E27FC236}">
                <a16:creationId xmlns:a16="http://schemas.microsoft.com/office/drawing/2014/main" id="{683363A3-6FA0-3DB4-927A-7D51DC7FCE7A}"/>
              </a:ext>
            </a:extLst>
          </p:cNvPr>
          <p:cNvSpPr>
            <a:spLocks noGrp="1"/>
          </p:cNvSpPr>
          <p:nvPr>
            <p:ph type="body" sz="quarter" idx="32" hasCustomPrompt="1"/>
          </p:nvPr>
        </p:nvSpPr>
        <p:spPr>
          <a:xfrm>
            <a:off x="427893" y="2399318"/>
            <a:ext cx="432000" cy="432000"/>
          </a:xfrm>
          <a:prstGeom prst="ellipse">
            <a:avLst/>
          </a:prstGeom>
          <a:noFill/>
          <a:ln w="3175">
            <a:solidFill>
              <a:schemeClr val="bg1"/>
            </a:solidFill>
          </a:ln>
        </p:spPr>
        <p:txBody>
          <a:bodyPr anchor="ctr">
            <a:normAutofit/>
          </a:bodyPr>
          <a:lstStyle>
            <a:lvl1pPr algn="ctr">
              <a:lnSpc>
                <a:spcPct val="100000"/>
              </a:lnSpc>
              <a:defRPr sz="225" b="1">
                <a:solidFill>
                  <a:schemeClr val="bg1">
                    <a:alpha val="0"/>
                  </a:schemeClr>
                </a:solidFill>
              </a:defRPr>
            </a:lvl1pPr>
          </a:lstStyle>
          <a:p>
            <a:pPr lvl="0"/>
            <a:r>
              <a:rPr lang="en-GB"/>
              <a:t>.</a:t>
            </a:r>
          </a:p>
        </p:txBody>
      </p:sp>
      <p:sp>
        <p:nvSpPr>
          <p:cNvPr id="31" name="Text Placeholder 18">
            <a:extLst>
              <a:ext uri="{FF2B5EF4-FFF2-40B4-BE49-F238E27FC236}">
                <a16:creationId xmlns:a16="http://schemas.microsoft.com/office/drawing/2014/main" id="{7124C7ED-58C0-196D-29F3-589145BE2FF3}"/>
              </a:ext>
            </a:extLst>
          </p:cNvPr>
          <p:cNvSpPr>
            <a:spLocks noGrp="1"/>
          </p:cNvSpPr>
          <p:nvPr>
            <p:ph type="body" sz="quarter" idx="33" hasCustomPrompt="1"/>
          </p:nvPr>
        </p:nvSpPr>
        <p:spPr>
          <a:xfrm>
            <a:off x="454893" y="2426318"/>
            <a:ext cx="378000" cy="378000"/>
          </a:xfrm>
          <a:prstGeom prst="ellipse">
            <a:avLst/>
          </a:prstGeom>
          <a:solidFill>
            <a:schemeClr val="bg1"/>
          </a:solidFill>
        </p:spPr>
        <p:txBody>
          <a:bodyPr anchor="ctr">
            <a:normAutofit/>
          </a:bodyPr>
          <a:lstStyle>
            <a:lvl1pPr algn="ctr">
              <a:lnSpc>
                <a:spcPct val="100000"/>
              </a:lnSpc>
              <a:defRPr sz="900" b="1">
                <a:solidFill>
                  <a:schemeClr val="bg1">
                    <a:alpha val="0"/>
                  </a:schemeClr>
                </a:solidFill>
              </a:defRPr>
            </a:lvl1pPr>
          </a:lstStyle>
          <a:p>
            <a:pPr lvl="0"/>
            <a:r>
              <a:rPr lang="en-US" dirty="0"/>
              <a:t>##</a:t>
            </a:r>
            <a:endParaRPr lang="en-GB" dirty="0"/>
          </a:p>
        </p:txBody>
      </p:sp>
      <p:sp>
        <p:nvSpPr>
          <p:cNvPr id="32" name="Text Placeholder 21">
            <a:extLst>
              <a:ext uri="{FF2B5EF4-FFF2-40B4-BE49-F238E27FC236}">
                <a16:creationId xmlns:a16="http://schemas.microsoft.com/office/drawing/2014/main" id="{BF9387B9-A15F-7B03-597D-074200EBB475}"/>
              </a:ext>
            </a:extLst>
          </p:cNvPr>
          <p:cNvSpPr>
            <a:spLocks noGrp="1"/>
          </p:cNvSpPr>
          <p:nvPr>
            <p:ph type="body" sz="quarter" idx="34" hasCustomPrompt="1"/>
          </p:nvPr>
        </p:nvSpPr>
        <p:spPr>
          <a:xfrm>
            <a:off x="580174" y="2546068"/>
            <a:ext cx="127439" cy="138500"/>
          </a:xfrm>
        </p:spPr>
        <p:txBody>
          <a:bodyPr wrap="none" anchor="ctr">
            <a:spAutoFit/>
          </a:bodyPr>
          <a:lstStyle>
            <a:lvl1pPr marL="0" indent="0" algn="ctr">
              <a:lnSpc>
                <a:spcPct val="100000"/>
              </a:lnSpc>
              <a:spcAft>
                <a:spcPts val="0"/>
              </a:spcAft>
              <a:buFont typeface="Arial" panose="020B0604020202020204" pitchFamily="34" charset="0"/>
              <a:buNone/>
              <a:defRPr lang="en-US" sz="900" b="1" kern="1200" dirty="0">
                <a:solidFill>
                  <a:schemeClr val="tx1"/>
                </a:solidFill>
                <a:latin typeface="+mn-lt"/>
                <a:ea typeface="+mn-ea"/>
                <a:cs typeface="+mn-cs"/>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a:t>
            </a:r>
          </a:p>
        </p:txBody>
      </p:sp>
      <p:sp>
        <p:nvSpPr>
          <p:cNvPr id="37" name="Text Placeholder 18">
            <a:extLst>
              <a:ext uri="{FF2B5EF4-FFF2-40B4-BE49-F238E27FC236}">
                <a16:creationId xmlns:a16="http://schemas.microsoft.com/office/drawing/2014/main" id="{C354FFCE-BA03-A37B-2158-32DF75D31871}"/>
              </a:ext>
            </a:extLst>
          </p:cNvPr>
          <p:cNvSpPr>
            <a:spLocks noGrp="1"/>
          </p:cNvSpPr>
          <p:nvPr>
            <p:ph type="body" sz="quarter" idx="35" hasCustomPrompt="1"/>
          </p:nvPr>
        </p:nvSpPr>
        <p:spPr>
          <a:xfrm>
            <a:off x="427893" y="3160200"/>
            <a:ext cx="432000" cy="432000"/>
          </a:xfrm>
          <a:prstGeom prst="ellipse">
            <a:avLst/>
          </a:prstGeom>
          <a:noFill/>
          <a:ln w="3175">
            <a:solidFill>
              <a:schemeClr val="bg1"/>
            </a:solidFill>
          </a:ln>
        </p:spPr>
        <p:txBody>
          <a:bodyPr anchor="ctr">
            <a:normAutofit/>
          </a:bodyPr>
          <a:lstStyle>
            <a:lvl1pPr algn="ctr">
              <a:lnSpc>
                <a:spcPct val="100000"/>
              </a:lnSpc>
              <a:defRPr sz="225" b="1">
                <a:solidFill>
                  <a:schemeClr val="bg1">
                    <a:alpha val="0"/>
                  </a:schemeClr>
                </a:solidFill>
              </a:defRPr>
            </a:lvl1pPr>
          </a:lstStyle>
          <a:p>
            <a:pPr lvl="0"/>
            <a:r>
              <a:rPr lang="en-GB" dirty="0"/>
              <a:t>.</a:t>
            </a:r>
          </a:p>
        </p:txBody>
      </p:sp>
      <p:sp>
        <p:nvSpPr>
          <p:cNvPr id="38" name="Text Placeholder 18">
            <a:extLst>
              <a:ext uri="{FF2B5EF4-FFF2-40B4-BE49-F238E27FC236}">
                <a16:creationId xmlns:a16="http://schemas.microsoft.com/office/drawing/2014/main" id="{697AF2DC-7092-2F49-F276-164878E11FBE}"/>
              </a:ext>
            </a:extLst>
          </p:cNvPr>
          <p:cNvSpPr>
            <a:spLocks noGrp="1"/>
          </p:cNvSpPr>
          <p:nvPr>
            <p:ph type="body" sz="quarter" idx="36" hasCustomPrompt="1"/>
          </p:nvPr>
        </p:nvSpPr>
        <p:spPr>
          <a:xfrm>
            <a:off x="454893" y="3187200"/>
            <a:ext cx="378000" cy="378000"/>
          </a:xfrm>
          <a:prstGeom prst="ellipse">
            <a:avLst/>
          </a:prstGeom>
          <a:solidFill>
            <a:schemeClr val="bg1"/>
          </a:solidFill>
        </p:spPr>
        <p:txBody>
          <a:bodyPr anchor="ctr">
            <a:normAutofit/>
          </a:bodyPr>
          <a:lstStyle>
            <a:lvl1pPr algn="ctr">
              <a:lnSpc>
                <a:spcPct val="100000"/>
              </a:lnSpc>
              <a:defRPr sz="900" b="1">
                <a:solidFill>
                  <a:schemeClr val="bg1">
                    <a:alpha val="0"/>
                  </a:schemeClr>
                </a:solidFill>
              </a:defRPr>
            </a:lvl1pPr>
          </a:lstStyle>
          <a:p>
            <a:pPr lvl="0"/>
            <a:r>
              <a:rPr lang="en-US" dirty="0"/>
              <a:t>##</a:t>
            </a:r>
            <a:endParaRPr lang="en-GB" dirty="0"/>
          </a:p>
        </p:txBody>
      </p:sp>
      <p:sp>
        <p:nvSpPr>
          <p:cNvPr id="39" name="Text Placeholder 21">
            <a:extLst>
              <a:ext uri="{FF2B5EF4-FFF2-40B4-BE49-F238E27FC236}">
                <a16:creationId xmlns:a16="http://schemas.microsoft.com/office/drawing/2014/main" id="{B4C5C32B-E0B6-64A5-8304-C96370C6EF2D}"/>
              </a:ext>
            </a:extLst>
          </p:cNvPr>
          <p:cNvSpPr>
            <a:spLocks noGrp="1"/>
          </p:cNvSpPr>
          <p:nvPr>
            <p:ph type="body" sz="quarter" idx="37" hasCustomPrompt="1"/>
          </p:nvPr>
        </p:nvSpPr>
        <p:spPr>
          <a:xfrm>
            <a:off x="580174" y="3306951"/>
            <a:ext cx="127439" cy="138500"/>
          </a:xfrm>
        </p:spPr>
        <p:txBody>
          <a:bodyPr wrap="none" anchor="ctr">
            <a:spAutoFit/>
          </a:bodyPr>
          <a:lstStyle>
            <a:lvl1pPr marL="0" indent="0" algn="ctr">
              <a:lnSpc>
                <a:spcPct val="100000"/>
              </a:lnSpc>
              <a:spcAft>
                <a:spcPts val="0"/>
              </a:spcAft>
              <a:buFont typeface="Arial" panose="020B0604020202020204" pitchFamily="34" charset="0"/>
              <a:buNone/>
              <a:defRPr lang="en-US" sz="900" b="1" kern="1200" dirty="0">
                <a:solidFill>
                  <a:schemeClr val="tx1"/>
                </a:solidFill>
                <a:latin typeface="+mn-lt"/>
                <a:ea typeface="+mn-ea"/>
                <a:cs typeface="+mn-cs"/>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a:t>
            </a:r>
          </a:p>
        </p:txBody>
      </p:sp>
      <p:sp>
        <p:nvSpPr>
          <p:cNvPr id="40" name="Text Placeholder 18">
            <a:extLst>
              <a:ext uri="{FF2B5EF4-FFF2-40B4-BE49-F238E27FC236}">
                <a16:creationId xmlns:a16="http://schemas.microsoft.com/office/drawing/2014/main" id="{29A6AF46-B917-BBA9-5642-774A7212DA30}"/>
              </a:ext>
            </a:extLst>
          </p:cNvPr>
          <p:cNvSpPr>
            <a:spLocks noGrp="1"/>
          </p:cNvSpPr>
          <p:nvPr>
            <p:ph type="body" sz="quarter" idx="38" hasCustomPrompt="1"/>
          </p:nvPr>
        </p:nvSpPr>
        <p:spPr>
          <a:xfrm>
            <a:off x="427893" y="3921081"/>
            <a:ext cx="432000" cy="432000"/>
          </a:xfrm>
          <a:prstGeom prst="ellipse">
            <a:avLst/>
          </a:prstGeom>
          <a:noFill/>
          <a:ln w="3175">
            <a:solidFill>
              <a:schemeClr val="bg1"/>
            </a:solidFill>
          </a:ln>
        </p:spPr>
        <p:txBody>
          <a:bodyPr anchor="ctr">
            <a:normAutofit/>
          </a:bodyPr>
          <a:lstStyle>
            <a:lvl1pPr algn="ctr">
              <a:lnSpc>
                <a:spcPct val="100000"/>
              </a:lnSpc>
              <a:defRPr sz="225" b="1">
                <a:solidFill>
                  <a:schemeClr val="bg1">
                    <a:alpha val="0"/>
                  </a:schemeClr>
                </a:solidFill>
              </a:defRPr>
            </a:lvl1pPr>
          </a:lstStyle>
          <a:p>
            <a:pPr lvl="0"/>
            <a:r>
              <a:rPr lang="en-GB"/>
              <a:t>.</a:t>
            </a:r>
          </a:p>
        </p:txBody>
      </p:sp>
      <p:sp>
        <p:nvSpPr>
          <p:cNvPr id="41" name="Text Placeholder 18">
            <a:extLst>
              <a:ext uri="{FF2B5EF4-FFF2-40B4-BE49-F238E27FC236}">
                <a16:creationId xmlns:a16="http://schemas.microsoft.com/office/drawing/2014/main" id="{ACAA156C-4EA4-4284-E608-66D9AFBC5FEF}"/>
              </a:ext>
            </a:extLst>
          </p:cNvPr>
          <p:cNvSpPr>
            <a:spLocks noGrp="1"/>
          </p:cNvSpPr>
          <p:nvPr>
            <p:ph type="body" sz="quarter" idx="39" hasCustomPrompt="1"/>
          </p:nvPr>
        </p:nvSpPr>
        <p:spPr>
          <a:xfrm>
            <a:off x="454893" y="3948081"/>
            <a:ext cx="378000" cy="378000"/>
          </a:xfrm>
          <a:prstGeom prst="ellipse">
            <a:avLst/>
          </a:prstGeom>
          <a:solidFill>
            <a:schemeClr val="bg1"/>
          </a:solidFill>
        </p:spPr>
        <p:txBody>
          <a:bodyPr anchor="ctr">
            <a:normAutofit/>
          </a:bodyPr>
          <a:lstStyle>
            <a:lvl1pPr algn="ctr">
              <a:lnSpc>
                <a:spcPct val="100000"/>
              </a:lnSpc>
              <a:defRPr sz="900" b="1">
                <a:solidFill>
                  <a:schemeClr val="bg1">
                    <a:alpha val="0"/>
                  </a:schemeClr>
                </a:solidFill>
              </a:defRPr>
            </a:lvl1pPr>
          </a:lstStyle>
          <a:p>
            <a:pPr lvl="0"/>
            <a:r>
              <a:rPr lang="en-US" dirty="0"/>
              <a:t>##</a:t>
            </a:r>
            <a:endParaRPr lang="en-GB" dirty="0"/>
          </a:p>
        </p:txBody>
      </p:sp>
      <p:sp>
        <p:nvSpPr>
          <p:cNvPr id="42" name="Text Placeholder 21">
            <a:extLst>
              <a:ext uri="{FF2B5EF4-FFF2-40B4-BE49-F238E27FC236}">
                <a16:creationId xmlns:a16="http://schemas.microsoft.com/office/drawing/2014/main" id="{469E0E56-3A04-69BB-F03C-F956FF282495}"/>
              </a:ext>
            </a:extLst>
          </p:cNvPr>
          <p:cNvSpPr>
            <a:spLocks noGrp="1"/>
          </p:cNvSpPr>
          <p:nvPr>
            <p:ph type="body" sz="quarter" idx="40" hasCustomPrompt="1"/>
          </p:nvPr>
        </p:nvSpPr>
        <p:spPr>
          <a:xfrm>
            <a:off x="580174" y="4067832"/>
            <a:ext cx="127439" cy="138500"/>
          </a:xfrm>
        </p:spPr>
        <p:txBody>
          <a:bodyPr wrap="none" anchor="ctr">
            <a:spAutoFit/>
          </a:bodyPr>
          <a:lstStyle>
            <a:lvl1pPr marL="0" indent="0" algn="ctr">
              <a:lnSpc>
                <a:spcPct val="100000"/>
              </a:lnSpc>
              <a:spcAft>
                <a:spcPts val="0"/>
              </a:spcAft>
              <a:buFont typeface="Arial" panose="020B0604020202020204" pitchFamily="34" charset="0"/>
              <a:buNone/>
              <a:defRPr lang="en-US" sz="900" b="1" kern="1200" dirty="0">
                <a:solidFill>
                  <a:schemeClr val="tx1"/>
                </a:solidFill>
                <a:latin typeface="+mn-lt"/>
                <a:ea typeface="+mn-ea"/>
                <a:cs typeface="+mn-cs"/>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a:t>
            </a:r>
          </a:p>
        </p:txBody>
      </p:sp>
      <p:sp>
        <p:nvSpPr>
          <p:cNvPr id="9" name="Text Placeholder 21">
            <a:extLst>
              <a:ext uri="{FF2B5EF4-FFF2-40B4-BE49-F238E27FC236}">
                <a16:creationId xmlns:a16="http://schemas.microsoft.com/office/drawing/2014/main" id="{75DB8035-0D3D-3BDB-D18B-3BD8718881A2}"/>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0DA7C4DD-8A5F-6D86-3929-A382A0D1CE98}"/>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2" name="Content Placeholder 2">
            <a:extLst>
              <a:ext uri="{FF2B5EF4-FFF2-40B4-BE49-F238E27FC236}">
                <a16:creationId xmlns:a16="http://schemas.microsoft.com/office/drawing/2014/main" id="{5A774292-025F-2AD9-7ECD-98F12D215BE0}"/>
              </a:ext>
            </a:extLst>
          </p:cNvPr>
          <p:cNvSpPr>
            <a:spLocks noGrp="1"/>
          </p:cNvSpPr>
          <p:nvPr>
            <p:ph idx="85"/>
          </p:nvPr>
        </p:nvSpPr>
        <p:spPr>
          <a:xfrm>
            <a:off x="3495677" y="1473994"/>
            <a:ext cx="2983706"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D4F422ED-1EE3-2506-2EEB-47863DEE0836}"/>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391647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3 boxes Sta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©2026 ARTHUR J. GALLAGHER &amp; CO.</a:t>
            </a:r>
          </a:p>
        </p:txBody>
      </p:sp>
      <p:sp>
        <p:nvSpPr>
          <p:cNvPr id="5" name="Slide Number Placeholder 4">
            <a:extLst>
              <a:ext uri="{FF2B5EF4-FFF2-40B4-BE49-F238E27FC236}">
                <a16:creationId xmlns:a16="http://schemas.microsoft.com/office/drawing/2014/main" id="{61DEE239-C7FD-B9F9-099A-E1B61A60A6A4}"/>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cxnSp>
        <p:nvCxnSpPr>
          <p:cNvPr id="8" name="Straight Connector 7">
            <a:extLst>
              <a:ext uri="{FF2B5EF4-FFF2-40B4-BE49-F238E27FC236}">
                <a16:creationId xmlns:a16="http://schemas.microsoft.com/office/drawing/2014/main" id="{9089BCF7-3F03-B468-729C-DF225818E8F9}"/>
              </a:ext>
            </a:extLst>
          </p:cNvPr>
          <p:cNvCxnSpPr>
            <a:cxnSpLocks/>
          </p:cNvCxnSpPr>
          <p:nvPr userDrawn="1"/>
        </p:nvCxnSpPr>
        <p:spPr>
          <a:xfrm>
            <a:off x="377382" y="3210946"/>
            <a:ext cx="61020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13EA5B7E-BB7F-37D3-2B1A-AC55EDD93939}"/>
              </a:ext>
            </a:extLst>
          </p:cNvPr>
          <p:cNvSpPr>
            <a:spLocks noGrp="1"/>
          </p:cNvSpPr>
          <p:nvPr>
            <p:ph type="body" sz="quarter" idx="20" hasCustomPrompt="1"/>
          </p:nvPr>
        </p:nvSpPr>
        <p:spPr>
          <a:xfrm>
            <a:off x="375345" y="3319008"/>
            <a:ext cx="1426072" cy="1109587"/>
          </a:xfrm>
          <a:solidFill>
            <a:schemeClr val="accent1">
              <a:lumMod val="60000"/>
              <a:lumOff val="40000"/>
            </a:schemeClr>
          </a:solidFill>
        </p:spPr>
        <p:txBody>
          <a:bodyPr lIns="72000" tIns="144000" rIns="72000" bIns="144000"/>
          <a:lstStyle>
            <a:lvl1pPr algn="ctr">
              <a:defRPr sz="2100"/>
            </a:lvl1pPr>
            <a:lvl2pPr algn="ctr">
              <a:defRPr sz="1050" b="1"/>
            </a:lvl2pPr>
            <a:lvl3pPr marL="0" indent="0" algn="ctr">
              <a:buNone/>
              <a:defRPr sz="825"/>
            </a:lvl3pPr>
          </a:lstStyle>
          <a:p>
            <a:pPr lvl="0"/>
            <a:r>
              <a:rPr lang="en-US" dirty="0"/>
              <a:t>####</a:t>
            </a:r>
          </a:p>
          <a:p>
            <a:pPr lvl="1"/>
            <a:r>
              <a:rPr lang="en-US" dirty="0"/>
              <a:t>Second level</a:t>
            </a:r>
          </a:p>
          <a:p>
            <a:pPr lvl="2"/>
            <a:r>
              <a:rPr lang="en-US" dirty="0"/>
              <a:t>Third level</a:t>
            </a:r>
          </a:p>
        </p:txBody>
      </p:sp>
      <p:sp>
        <p:nvSpPr>
          <p:cNvPr id="11" name="Text Placeholder 9">
            <a:extLst>
              <a:ext uri="{FF2B5EF4-FFF2-40B4-BE49-F238E27FC236}">
                <a16:creationId xmlns:a16="http://schemas.microsoft.com/office/drawing/2014/main" id="{E8F49831-C184-1968-F648-91D705D26CE3}"/>
              </a:ext>
            </a:extLst>
          </p:cNvPr>
          <p:cNvSpPr>
            <a:spLocks noGrp="1"/>
          </p:cNvSpPr>
          <p:nvPr>
            <p:ph type="body" sz="quarter" idx="21" hasCustomPrompt="1"/>
          </p:nvPr>
        </p:nvSpPr>
        <p:spPr>
          <a:xfrm>
            <a:off x="1934666" y="3319008"/>
            <a:ext cx="1426072" cy="1109587"/>
          </a:xfrm>
          <a:solidFill>
            <a:schemeClr val="accent3">
              <a:lumMod val="60000"/>
              <a:lumOff val="40000"/>
            </a:schemeClr>
          </a:solidFill>
        </p:spPr>
        <p:txBody>
          <a:bodyPr lIns="72000" tIns="144000" rIns="72000" bIns="144000"/>
          <a:lstStyle>
            <a:lvl1pPr algn="ctr">
              <a:defRPr sz="2100"/>
            </a:lvl1pPr>
            <a:lvl2pPr algn="ctr">
              <a:defRPr sz="1050" b="1"/>
            </a:lvl2pPr>
            <a:lvl3pPr marL="0" indent="0" algn="ctr">
              <a:buNone/>
              <a:defRPr sz="825"/>
            </a:lvl3pPr>
          </a:lstStyle>
          <a:p>
            <a:pPr lvl="0"/>
            <a:r>
              <a:rPr lang="en-US" dirty="0"/>
              <a:t>####</a:t>
            </a:r>
          </a:p>
          <a:p>
            <a:pPr lvl="1"/>
            <a:r>
              <a:rPr lang="en-US" dirty="0"/>
              <a:t>Second level</a:t>
            </a:r>
          </a:p>
          <a:p>
            <a:pPr lvl="2"/>
            <a:r>
              <a:rPr lang="en-US" dirty="0"/>
              <a:t>Third level</a:t>
            </a:r>
          </a:p>
        </p:txBody>
      </p:sp>
      <p:sp>
        <p:nvSpPr>
          <p:cNvPr id="13" name="Text Placeholder 9">
            <a:extLst>
              <a:ext uri="{FF2B5EF4-FFF2-40B4-BE49-F238E27FC236}">
                <a16:creationId xmlns:a16="http://schemas.microsoft.com/office/drawing/2014/main" id="{24161B36-EF2E-BAB2-2C97-B0A1EEE7FA4D}"/>
              </a:ext>
            </a:extLst>
          </p:cNvPr>
          <p:cNvSpPr>
            <a:spLocks noGrp="1"/>
          </p:cNvSpPr>
          <p:nvPr>
            <p:ph type="body" sz="quarter" idx="22" hasCustomPrompt="1"/>
          </p:nvPr>
        </p:nvSpPr>
        <p:spPr>
          <a:xfrm>
            <a:off x="3493987" y="3319008"/>
            <a:ext cx="1426072" cy="1109587"/>
          </a:xfrm>
          <a:solidFill>
            <a:schemeClr val="accent4">
              <a:lumMod val="60000"/>
              <a:lumOff val="40000"/>
            </a:schemeClr>
          </a:solidFill>
        </p:spPr>
        <p:txBody>
          <a:bodyPr lIns="72000" tIns="144000" rIns="72000" bIns="144000"/>
          <a:lstStyle>
            <a:lvl1pPr algn="ctr">
              <a:defRPr sz="2100"/>
            </a:lvl1pPr>
            <a:lvl2pPr algn="ctr">
              <a:defRPr sz="1050" b="1"/>
            </a:lvl2pPr>
            <a:lvl3pPr marL="0" indent="0" algn="ctr">
              <a:buNone/>
              <a:defRPr sz="825"/>
            </a:lvl3pPr>
          </a:lstStyle>
          <a:p>
            <a:pPr lvl="0"/>
            <a:r>
              <a:rPr lang="en-US" dirty="0"/>
              <a:t>####</a:t>
            </a:r>
          </a:p>
          <a:p>
            <a:pPr lvl="1"/>
            <a:r>
              <a:rPr lang="en-US" dirty="0"/>
              <a:t>Second level</a:t>
            </a:r>
          </a:p>
          <a:p>
            <a:pPr lvl="2"/>
            <a:r>
              <a:rPr lang="en-US" dirty="0"/>
              <a:t>Third level</a:t>
            </a:r>
          </a:p>
        </p:txBody>
      </p:sp>
      <p:sp>
        <p:nvSpPr>
          <p:cNvPr id="16" name="Text Placeholder 9">
            <a:extLst>
              <a:ext uri="{FF2B5EF4-FFF2-40B4-BE49-F238E27FC236}">
                <a16:creationId xmlns:a16="http://schemas.microsoft.com/office/drawing/2014/main" id="{8FAC1BF2-688F-FE15-24A5-24F6E93E36FF}"/>
              </a:ext>
            </a:extLst>
          </p:cNvPr>
          <p:cNvSpPr>
            <a:spLocks noGrp="1"/>
          </p:cNvSpPr>
          <p:nvPr>
            <p:ph type="body" sz="quarter" idx="23" hasCustomPrompt="1"/>
          </p:nvPr>
        </p:nvSpPr>
        <p:spPr>
          <a:xfrm>
            <a:off x="5053310" y="3319008"/>
            <a:ext cx="1426072" cy="1109587"/>
          </a:xfrm>
          <a:solidFill>
            <a:schemeClr val="accent6">
              <a:lumMod val="60000"/>
              <a:lumOff val="40000"/>
            </a:schemeClr>
          </a:solidFill>
        </p:spPr>
        <p:txBody>
          <a:bodyPr lIns="72000" tIns="144000" rIns="72000" bIns="144000"/>
          <a:lstStyle>
            <a:lvl1pPr algn="ctr">
              <a:defRPr sz="2100"/>
            </a:lvl1pPr>
            <a:lvl2pPr algn="ctr">
              <a:defRPr sz="1050" b="1"/>
            </a:lvl2pPr>
            <a:lvl3pPr marL="0" indent="0" algn="ctr">
              <a:buNone/>
              <a:defRPr sz="825"/>
            </a:lvl3pPr>
          </a:lstStyle>
          <a:p>
            <a:pPr lvl="0"/>
            <a:r>
              <a:rPr lang="en-US" dirty="0"/>
              <a:t>####</a:t>
            </a:r>
          </a:p>
          <a:p>
            <a:pPr lvl="1"/>
            <a:r>
              <a:rPr lang="en-US" dirty="0"/>
              <a:t>Second level</a:t>
            </a:r>
          </a:p>
          <a:p>
            <a:pPr lvl="2"/>
            <a:r>
              <a:rPr lang="en-US" dirty="0"/>
              <a:t>Third level</a:t>
            </a:r>
          </a:p>
        </p:txBody>
      </p:sp>
      <p:cxnSp>
        <p:nvCxnSpPr>
          <p:cNvPr id="18" name="Straight Connector 17">
            <a:extLst>
              <a:ext uri="{FF2B5EF4-FFF2-40B4-BE49-F238E27FC236}">
                <a16:creationId xmlns:a16="http://schemas.microsoft.com/office/drawing/2014/main" id="{C96F36FE-3543-C57C-AF23-34B869330BE3}"/>
              </a:ext>
            </a:extLst>
          </p:cNvPr>
          <p:cNvCxnSpPr>
            <a:cxnSpLocks/>
          </p:cNvCxnSpPr>
          <p:nvPr userDrawn="1"/>
        </p:nvCxnSpPr>
        <p:spPr>
          <a:xfrm>
            <a:off x="1868041" y="3211045"/>
            <a:ext cx="0" cy="121500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C548764-FB10-5456-46C4-53EE77697C24}"/>
              </a:ext>
            </a:extLst>
          </p:cNvPr>
          <p:cNvCxnSpPr>
            <a:cxnSpLocks/>
          </p:cNvCxnSpPr>
          <p:nvPr userDrawn="1"/>
        </p:nvCxnSpPr>
        <p:spPr>
          <a:xfrm>
            <a:off x="3427362" y="3211045"/>
            <a:ext cx="0" cy="121500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9B1BB93-E09C-DF2D-9297-BCBA1D1818A2}"/>
              </a:ext>
            </a:extLst>
          </p:cNvPr>
          <p:cNvCxnSpPr>
            <a:cxnSpLocks/>
          </p:cNvCxnSpPr>
          <p:nvPr userDrawn="1"/>
        </p:nvCxnSpPr>
        <p:spPr>
          <a:xfrm>
            <a:off x="4986683" y="3211045"/>
            <a:ext cx="0" cy="121500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 Placeholder 21">
            <a:extLst>
              <a:ext uri="{FF2B5EF4-FFF2-40B4-BE49-F238E27FC236}">
                <a16:creationId xmlns:a16="http://schemas.microsoft.com/office/drawing/2014/main" id="{0DD6255B-01F1-F1F0-2C00-3AEFBEAC6B79}"/>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2" name="Title 1">
            <a:extLst>
              <a:ext uri="{FF2B5EF4-FFF2-40B4-BE49-F238E27FC236}">
                <a16:creationId xmlns:a16="http://schemas.microsoft.com/office/drawing/2014/main" id="{02416A52-2DB3-C696-1F82-2ABC798F8D78}"/>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5" name="Content Placeholder 2">
            <a:extLst>
              <a:ext uri="{FF2B5EF4-FFF2-40B4-BE49-F238E27FC236}">
                <a16:creationId xmlns:a16="http://schemas.microsoft.com/office/drawing/2014/main" id="{9BAE079C-C39B-FBDE-6C78-119C35D411EB}"/>
              </a:ext>
            </a:extLst>
          </p:cNvPr>
          <p:cNvSpPr>
            <a:spLocks noGrp="1"/>
          </p:cNvSpPr>
          <p:nvPr>
            <p:ph idx="1"/>
          </p:nvPr>
        </p:nvSpPr>
        <p:spPr>
          <a:xfrm>
            <a:off x="377430" y="1473994"/>
            <a:ext cx="6101952" cy="1628891"/>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1">
            <a:extLst>
              <a:ext uri="{FF2B5EF4-FFF2-40B4-BE49-F238E27FC236}">
                <a16:creationId xmlns:a16="http://schemas.microsoft.com/office/drawing/2014/main" id="{31D1D5C8-8E28-C2D8-3644-67048A4AA87E}"/>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276728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3495883" y="1473994"/>
            <a:ext cx="2983500" cy="2961900"/>
          </a:xfrm>
          <a:solidFill>
            <a:schemeClr val="bg2"/>
          </a:solidFill>
        </p:spPr>
        <p:txBody>
          <a:bodyPr/>
          <a:lstStyle/>
          <a:p>
            <a:endParaRPr lang="en-GB" dirty="0"/>
          </a:p>
        </p:txBody>
      </p:sp>
      <p:sp>
        <p:nvSpPr>
          <p:cNvPr id="4" name="Footer Placeholder 3">
            <a:extLst>
              <a:ext uri="{FF2B5EF4-FFF2-40B4-BE49-F238E27FC236}">
                <a16:creationId xmlns:a16="http://schemas.microsoft.com/office/drawing/2014/main" id="{A8B57ADC-4DF5-77C7-575E-08203DA075E4}"/>
              </a:ext>
            </a:extLst>
          </p:cNvPr>
          <p:cNvSpPr>
            <a:spLocks noGrp="1"/>
          </p:cNvSpPr>
          <p:nvPr>
            <p:ph type="ftr" sz="quarter" idx="18"/>
          </p:nvPr>
        </p:nvSpPr>
        <p:spPr/>
        <p:txBody>
          <a:bodyPr/>
          <a:lstStyle/>
          <a:p>
            <a:r>
              <a:rPr lang="en-US" dirty="0">
                <a:cs typeface="Arial" panose="020B0604020202020204" pitchFamily="34" charset="0"/>
              </a:rPr>
              <a:t>©2026 ARTHUR J. GALLAGHER &amp; CO.</a:t>
            </a:r>
          </a:p>
        </p:txBody>
      </p:sp>
      <p:sp>
        <p:nvSpPr>
          <p:cNvPr id="5" name="Slide Number Placeholder 4">
            <a:extLst>
              <a:ext uri="{FF2B5EF4-FFF2-40B4-BE49-F238E27FC236}">
                <a16:creationId xmlns:a16="http://schemas.microsoft.com/office/drawing/2014/main" id="{4AC57BB8-8652-65ED-34A2-79101FDC57F3}"/>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
        <p:nvSpPr>
          <p:cNvPr id="7" name="Text Placeholder 21">
            <a:extLst>
              <a:ext uri="{FF2B5EF4-FFF2-40B4-BE49-F238E27FC236}">
                <a16:creationId xmlns:a16="http://schemas.microsoft.com/office/drawing/2014/main" id="{1944885D-FC02-A9DB-A268-950D3EBE35AA}"/>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A95283D3-4C1E-0A5C-4339-4F47D91F4FCD}"/>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2" name="Content Placeholder 2">
            <a:extLst>
              <a:ext uri="{FF2B5EF4-FFF2-40B4-BE49-F238E27FC236}">
                <a16:creationId xmlns:a16="http://schemas.microsoft.com/office/drawing/2014/main" id="{B333CEA2-993B-9B46-94F0-A0DB3B231F6A}"/>
              </a:ext>
            </a:extLst>
          </p:cNvPr>
          <p:cNvSpPr>
            <a:spLocks noGrp="1"/>
          </p:cNvSpPr>
          <p:nvPr>
            <p:ph idx="1"/>
          </p:nvPr>
        </p:nvSpPr>
        <p:spPr>
          <a:xfrm>
            <a:off x="377430" y="1473994"/>
            <a:ext cx="2983706"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1">
            <a:extLst>
              <a:ext uri="{FF2B5EF4-FFF2-40B4-BE49-F238E27FC236}">
                <a16:creationId xmlns:a16="http://schemas.microsoft.com/office/drawing/2014/main" id="{F97F8BEC-1318-FBA0-1BE2-79DF51CF5AF1}"/>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438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2x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3495883" y="1473994"/>
            <a:ext cx="2983500" cy="1377000"/>
          </a:xfrm>
          <a:solidFill>
            <a:schemeClr val="bg2"/>
          </a:solidFill>
        </p:spPr>
        <p:txBody>
          <a:bodyPr/>
          <a:lstStyle/>
          <a:p>
            <a:endParaRPr lang="en-GB" dirty="0"/>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3495883" y="3058079"/>
            <a:ext cx="2983500" cy="1377000"/>
          </a:xfrm>
          <a:solidFill>
            <a:schemeClr val="bg2"/>
          </a:solidFill>
        </p:spPr>
        <p:txBody>
          <a:bodyPr/>
          <a:lstStyle/>
          <a:p>
            <a:endParaRPr lang="en-GB" dirty="0"/>
          </a:p>
        </p:txBody>
      </p:sp>
      <p:sp>
        <p:nvSpPr>
          <p:cNvPr id="9" name="Footer Placeholder 8">
            <a:extLst>
              <a:ext uri="{FF2B5EF4-FFF2-40B4-BE49-F238E27FC236}">
                <a16:creationId xmlns:a16="http://schemas.microsoft.com/office/drawing/2014/main" id="{9A05FB8E-875F-CD2E-161B-4C3A270F61A3}"/>
              </a:ext>
            </a:extLst>
          </p:cNvPr>
          <p:cNvSpPr>
            <a:spLocks noGrp="1"/>
          </p:cNvSpPr>
          <p:nvPr>
            <p:ph type="ftr" sz="quarter" idx="19"/>
          </p:nvPr>
        </p:nvSpPr>
        <p:spPr/>
        <p:txBody>
          <a:bodyPr/>
          <a:lstStyle/>
          <a:p>
            <a:r>
              <a:rPr lang="en-US" dirty="0">
                <a:cs typeface="Arial" panose="020B0604020202020204" pitchFamily="34" charset="0"/>
              </a:rPr>
              <a:t>©2026 ARTHUR J. GALLAGHER &amp; CO.</a:t>
            </a:r>
          </a:p>
        </p:txBody>
      </p:sp>
      <p:sp>
        <p:nvSpPr>
          <p:cNvPr id="4" name="Slide Number Placeholder 3">
            <a:extLst>
              <a:ext uri="{FF2B5EF4-FFF2-40B4-BE49-F238E27FC236}">
                <a16:creationId xmlns:a16="http://schemas.microsoft.com/office/drawing/2014/main" id="{DF1D4C30-9196-B66C-41B6-DBBAF7157130}"/>
              </a:ext>
            </a:extLst>
          </p:cNvPr>
          <p:cNvSpPr>
            <a:spLocks noGrp="1"/>
          </p:cNvSpPr>
          <p:nvPr>
            <p:ph type="sldNum" sz="quarter" idx="20"/>
          </p:nvPr>
        </p:nvSpPr>
        <p:spPr/>
        <p:txBody>
          <a:bodyPr/>
          <a:lstStyle/>
          <a:p>
            <a:pPr algn="r"/>
            <a:fld id="{40AA5F45-CDE6-4EA8-991E-B18CC5F21F47}" type="slidenum">
              <a:rPr lang="en-GB" smtClean="0"/>
              <a:pPr algn="r"/>
              <a:t>‹#›</a:t>
            </a:fld>
            <a:endParaRPr lang="en-GB" dirty="0"/>
          </a:p>
        </p:txBody>
      </p:sp>
      <p:sp>
        <p:nvSpPr>
          <p:cNvPr id="10" name="Text Placeholder 21">
            <a:extLst>
              <a:ext uri="{FF2B5EF4-FFF2-40B4-BE49-F238E27FC236}">
                <a16:creationId xmlns:a16="http://schemas.microsoft.com/office/drawing/2014/main" id="{9F332FB1-EA9D-0508-25EA-35DCD5D2627F}"/>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1" name="Title 1">
            <a:extLst>
              <a:ext uri="{FF2B5EF4-FFF2-40B4-BE49-F238E27FC236}">
                <a16:creationId xmlns:a16="http://schemas.microsoft.com/office/drawing/2014/main" id="{0DB696EA-97EF-636D-DFAF-539AF4534B93}"/>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3" name="Content Placeholder 2">
            <a:extLst>
              <a:ext uri="{FF2B5EF4-FFF2-40B4-BE49-F238E27FC236}">
                <a16:creationId xmlns:a16="http://schemas.microsoft.com/office/drawing/2014/main" id="{EDC214A8-2C68-4322-C1C9-82C35F3BE7D2}"/>
              </a:ext>
            </a:extLst>
          </p:cNvPr>
          <p:cNvSpPr>
            <a:spLocks noGrp="1"/>
          </p:cNvSpPr>
          <p:nvPr>
            <p:ph idx="1"/>
          </p:nvPr>
        </p:nvSpPr>
        <p:spPr>
          <a:xfrm>
            <a:off x="377430" y="1473994"/>
            <a:ext cx="2983706"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68CE07E4-0A63-6EDB-EC62-A134C4AF7EB5}"/>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359707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x icons + Content">
    <p:spTree>
      <p:nvGrpSpPr>
        <p:cNvPr id="1" name=""/>
        <p:cNvGrpSpPr/>
        <p:nvPr/>
      </p:nvGrpSpPr>
      <p:grpSpPr>
        <a:xfrm>
          <a:off x="0" y="0"/>
          <a:ext cx="0" cy="0"/>
          <a:chOff x="0" y="0"/>
          <a:chExt cx="0" cy="0"/>
        </a:xfrm>
      </p:grpSpPr>
      <p:sp>
        <p:nvSpPr>
          <p:cNvPr id="26" name="Footer Placeholder 25">
            <a:extLst>
              <a:ext uri="{FF2B5EF4-FFF2-40B4-BE49-F238E27FC236}">
                <a16:creationId xmlns:a16="http://schemas.microsoft.com/office/drawing/2014/main" id="{43ED2387-2AC1-C4FF-902C-B2B191868FAC}"/>
              </a:ext>
            </a:extLst>
          </p:cNvPr>
          <p:cNvSpPr>
            <a:spLocks noGrp="1"/>
          </p:cNvSpPr>
          <p:nvPr>
            <p:ph type="ftr" sz="quarter" idx="26"/>
          </p:nvPr>
        </p:nvSpPr>
        <p:spPr/>
        <p:txBody>
          <a:bodyPr/>
          <a:lstStyle/>
          <a:p>
            <a:r>
              <a:rPr lang="en-US" dirty="0">
                <a:cs typeface="Arial" panose="020B0604020202020204" pitchFamily="34" charset="0"/>
              </a:rPr>
              <a:t>©2026 ARTHUR J. GALLAGHER &amp; CO.</a:t>
            </a:r>
          </a:p>
        </p:txBody>
      </p:sp>
      <p:sp>
        <p:nvSpPr>
          <p:cNvPr id="3" name="Slide Number Placeholder 2">
            <a:extLst>
              <a:ext uri="{FF2B5EF4-FFF2-40B4-BE49-F238E27FC236}">
                <a16:creationId xmlns:a16="http://schemas.microsoft.com/office/drawing/2014/main" id="{300971EB-FFA1-F8E3-455A-DAF264BEB890}"/>
              </a:ext>
            </a:extLst>
          </p:cNvPr>
          <p:cNvSpPr>
            <a:spLocks noGrp="1"/>
          </p:cNvSpPr>
          <p:nvPr>
            <p:ph type="sldNum" sz="quarter" idx="27"/>
          </p:nvPr>
        </p:nvSpPr>
        <p:spPr/>
        <p:txBody>
          <a:bodyPr/>
          <a:lstStyle/>
          <a:p>
            <a:pPr algn="r"/>
            <a:fld id="{40AA5F45-CDE6-4EA8-991E-B18CC5F21F47}" type="slidenum">
              <a:rPr lang="en-GB" smtClean="0"/>
              <a:pPr algn="r"/>
              <a:t>‹#›</a:t>
            </a:fld>
            <a:endParaRPr lang="en-GB" dirty="0"/>
          </a:p>
        </p:txBody>
      </p:sp>
      <p:sp>
        <p:nvSpPr>
          <p:cNvPr id="2" name="Text Placeholder 21">
            <a:extLst>
              <a:ext uri="{FF2B5EF4-FFF2-40B4-BE49-F238E27FC236}">
                <a16:creationId xmlns:a16="http://schemas.microsoft.com/office/drawing/2014/main" id="{B1BDE50D-81BB-D387-A50A-2D89C4ACA969}"/>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3" name="Title 1">
            <a:extLst>
              <a:ext uri="{FF2B5EF4-FFF2-40B4-BE49-F238E27FC236}">
                <a16:creationId xmlns:a16="http://schemas.microsoft.com/office/drawing/2014/main" id="{DC3E6A48-C799-B4F4-4B8E-1CD5DCE9E0EB}"/>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5" name="Content Placeholder 2">
            <a:extLst>
              <a:ext uri="{FF2B5EF4-FFF2-40B4-BE49-F238E27FC236}">
                <a16:creationId xmlns:a16="http://schemas.microsoft.com/office/drawing/2014/main" id="{ABF8FFE3-F5B0-D7B3-A1C8-779F689E14A0}"/>
              </a:ext>
            </a:extLst>
          </p:cNvPr>
          <p:cNvSpPr>
            <a:spLocks noGrp="1"/>
          </p:cNvSpPr>
          <p:nvPr>
            <p:ph idx="1"/>
          </p:nvPr>
        </p:nvSpPr>
        <p:spPr>
          <a:xfrm>
            <a:off x="3495676" y="1473994"/>
            <a:ext cx="2983706"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18">
            <a:extLst>
              <a:ext uri="{FF2B5EF4-FFF2-40B4-BE49-F238E27FC236}">
                <a16:creationId xmlns:a16="http://schemas.microsoft.com/office/drawing/2014/main" id="{E5671F6A-AFCA-4552-1214-71B38EA92536}"/>
              </a:ext>
            </a:extLst>
          </p:cNvPr>
          <p:cNvSpPr>
            <a:spLocks noGrp="1" noChangeAspect="1"/>
          </p:cNvSpPr>
          <p:nvPr>
            <p:ph type="body" sz="quarter" idx="18" hasCustomPrompt="1"/>
          </p:nvPr>
        </p:nvSpPr>
        <p:spPr>
          <a:xfrm>
            <a:off x="377429" y="1520350"/>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5" name="Text Placeholder 18">
            <a:extLst>
              <a:ext uri="{FF2B5EF4-FFF2-40B4-BE49-F238E27FC236}">
                <a16:creationId xmlns:a16="http://schemas.microsoft.com/office/drawing/2014/main" id="{AE71C8CB-E3BA-855F-C356-DC2201B64912}"/>
              </a:ext>
            </a:extLst>
          </p:cNvPr>
          <p:cNvSpPr>
            <a:spLocks noGrp="1" noChangeAspect="1"/>
          </p:cNvSpPr>
          <p:nvPr>
            <p:ph type="body" sz="quarter" idx="21"/>
          </p:nvPr>
        </p:nvSpPr>
        <p:spPr>
          <a:xfrm>
            <a:off x="377429" y="2634329"/>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endParaRPr lang="en-GB"/>
          </a:p>
        </p:txBody>
      </p:sp>
      <p:sp>
        <p:nvSpPr>
          <p:cNvPr id="27" name="Text Placeholder 18">
            <a:extLst>
              <a:ext uri="{FF2B5EF4-FFF2-40B4-BE49-F238E27FC236}">
                <a16:creationId xmlns:a16="http://schemas.microsoft.com/office/drawing/2014/main" id="{049D98D8-B429-B466-45A0-D6C9C70B533F}"/>
              </a:ext>
            </a:extLst>
          </p:cNvPr>
          <p:cNvSpPr>
            <a:spLocks noGrp="1" noChangeAspect="1"/>
          </p:cNvSpPr>
          <p:nvPr>
            <p:ph type="body" sz="quarter" idx="24" hasCustomPrompt="1"/>
          </p:nvPr>
        </p:nvSpPr>
        <p:spPr>
          <a:xfrm>
            <a:off x="377429" y="3748308"/>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8" name="Text Placeholder 18">
            <a:extLst>
              <a:ext uri="{FF2B5EF4-FFF2-40B4-BE49-F238E27FC236}">
                <a16:creationId xmlns:a16="http://schemas.microsoft.com/office/drawing/2014/main" id="{C65E3292-58B9-66F6-69A9-C79AB1BFACB0}"/>
              </a:ext>
            </a:extLst>
          </p:cNvPr>
          <p:cNvSpPr>
            <a:spLocks noGrp="1" noChangeAspect="1"/>
          </p:cNvSpPr>
          <p:nvPr>
            <p:ph type="body" sz="quarter" idx="10" hasCustomPrompt="1"/>
          </p:nvPr>
        </p:nvSpPr>
        <p:spPr>
          <a:xfrm>
            <a:off x="419051" y="1561973"/>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9" name="Text Placeholder 21">
            <a:extLst>
              <a:ext uri="{FF2B5EF4-FFF2-40B4-BE49-F238E27FC236}">
                <a16:creationId xmlns:a16="http://schemas.microsoft.com/office/drawing/2014/main" id="{20AC97F1-3C99-C6FA-9181-F610B33FA741}"/>
              </a:ext>
            </a:extLst>
          </p:cNvPr>
          <p:cNvSpPr>
            <a:spLocks noGrp="1"/>
          </p:cNvSpPr>
          <p:nvPr>
            <p:ph type="body" sz="quarter" idx="19"/>
          </p:nvPr>
        </p:nvSpPr>
        <p:spPr>
          <a:xfrm>
            <a:off x="1186701" y="1574236"/>
            <a:ext cx="2173244" cy="579005"/>
          </a:xfrm>
        </p:spPr>
        <p:txBody>
          <a:bodyPr wrap="square" anchor="ctr">
            <a:spAutoFit/>
          </a:bodyPr>
          <a:lstStyle>
            <a:lvl1pPr>
              <a:lnSpc>
                <a:spcPct val="100000"/>
              </a:lnSpc>
              <a:defRPr sz="1200" b="1"/>
            </a:lvl1pPr>
            <a:lvl2pPr marL="0" indent="0">
              <a:lnSpc>
                <a:spcPct val="100000"/>
              </a:lnSpc>
              <a:buNone/>
              <a:defRPr sz="1050"/>
            </a:lvl2pPr>
          </a:lstStyle>
          <a:p>
            <a:pPr lvl="0"/>
            <a:r>
              <a:rPr lang="en-US" dirty="0"/>
              <a:t>Click to edit Master text styles</a:t>
            </a:r>
          </a:p>
          <a:p>
            <a:pPr lvl="1"/>
            <a:r>
              <a:rPr lang="en-US" dirty="0"/>
              <a:t>Second level</a:t>
            </a:r>
          </a:p>
        </p:txBody>
      </p:sp>
      <p:sp>
        <p:nvSpPr>
          <p:cNvPr id="30" name="Text Placeholder 18">
            <a:extLst>
              <a:ext uri="{FF2B5EF4-FFF2-40B4-BE49-F238E27FC236}">
                <a16:creationId xmlns:a16="http://schemas.microsoft.com/office/drawing/2014/main" id="{74061294-FEBF-4CA3-A973-73FDDA0CA218}"/>
              </a:ext>
            </a:extLst>
          </p:cNvPr>
          <p:cNvSpPr>
            <a:spLocks noGrp="1" noChangeAspect="1"/>
          </p:cNvSpPr>
          <p:nvPr>
            <p:ph type="body" sz="quarter" idx="20" hasCustomPrompt="1"/>
          </p:nvPr>
        </p:nvSpPr>
        <p:spPr>
          <a:xfrm>
            <a:off x="419051" y="2675952"/>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3" name="Text Placeholder 21">
            <a:extLst>
              <a:ext uri="{FF2B5EF4-FFF2-40B4-BE49-F238E27FC236}">
                <a16:creationId xmlns:a16="http://schemas.microsoft.com/office/drawing/2014/main" id="{A5E8A88F-B1F7-4D50-8E4E-F15280F9DB7E}"/>
              </a:ext>
            </a:extLst>
          </p:cNvPr>
          <p:cNvSpPr>
            <a:spLocks noGrp="1"/>
          </p:cNvSpPr>
          <p:nvPr>
            <p:ph type="body" sz="quarter" idx="22"/>
          </p:nvPr>
        </p:nvSpPr>
        <p:spPr>
          <a:xfrm>
            <a:off x="1186701" y="2688213"/>
            <a:ext cx="2173244" cy="579005"/>
          </a:xfrm>
        </p:spPr>
        <p:txBody>
          <a:bodyPr wrap="square" anchor="ctr">
            <a:spAutoFit/>
          </a:bodyPr>
          <a:lstStyle>
            <a:lvl1pPr>
              <a:lnSpc>
                <a:spcPct val="100000"/>
              </a:lnSpc>
              <a:defRPr sz="1200" b="1"/>
            </a:lvl1pPr>
            <a:lvl2pPr marL="0" indent="0">
              <a:lnSpc>
                <a:spcPct val="100000"/>
              </a:lnSpc>
              <a:buNone/>
              <a:defRPr sz="1050"/>
            </a:lvl2pPr>
          </a:lstStyle>
          <a:p>
            <a:pPr lvl="0"/>
            <a:r>
              <a:rPr lang="en-US"/>
              <a:t>Click to edit Master text styles</a:t>
            </a:r>
          </a:p>
          <a:p>
            <a:pPr lvl="1"/>
            <a:r>
              <a:rPr lang="en-US"/>
              <a:t>Second level</a:t>
            </a:r>
          </a:p>
        </p:txBody>
      </p:sp>
      <p:sp>
        <p:nvSpPr>
          <p:cNvPr id="34" name="Text Placeholder 18">
            <a:extLst>
              <a:ext uri="{FF2B5EF4-FFF2-40B4-BE49-F238E27FC236}">
                <a16:creationId xmlns:a16="http://schemas.microsoft.com/office/drawing/2014/main" id="{B574969B-12BB-B8F0-3ED0-D6E73F7B1F4C}"/>
              </a:ext>
            </a:extLst>
          </p:cNvPr>
          <p:cNvSpPr>
            <a:spLocks noGrp="1" noChangeAspect="1"/>
          </p:cNvSpPr>
          <p:nvPr>
            <p:ph type="body" sz="quarter" idx="23" hasCustomPrompt="1"/>
          </p:nvPr>
        </p:nvSpPr>
        <p:spPr>
          <a:xfrm>
            <a:off x="419051" y="3789931"/>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5" name="Text Placeholder 21">
            <a:extLst>
              <a:ext uri="{FF2B5EF4-FFF2-40B4-BE49-F238E27FC236}">
                <a16:creationId xmlns:a16="http://schemas.microsoft.com/office/drawing/2014/main" id="{3BAEF73B-EB66-5269-21C8-FDC70C4B3F00}"/>
              </a:ext>
            </a:extLst>
          </p:cNvPr>
          <p:cNvSpPr>
            <a:spLocks noGrp="1"/>
          </p:cNvSpPr>
          <p:nvPr>
            <p:ph type="body" sz="quarter" idx="25"/>
          </p:nvPr>
        </p:nvSpPr>
        <p:spPr>
          <a:xfrm>
            <a:off x="1186701" y="3802195"/>
            <a:ext cx="2173244" cy="579005"/>
          </a:xfrm>
        </p:spPr>
        <p:txBody>
          <a:bodyPr wrap="square" anchor="ctr">
            <a:spAutoFit/>
          </a:bodyPr>
          <a:lstStyle>
            <a:lvl1pPr>
              <a:lnSpc>
                <a:spcPct val="100000"/>
              </a:lnSpc>
              <a:defRPr sz="1200" b="1"/>
            </a:lvl1pPr>
            <a:lvl2pPr marL="0" indent="0">
              <a:lnSpc>
                <a:spcPct val="100000"/>
              </a:lnSpc>
              <a:buNone/>
              <a:defRPr sz="1050"/>
            </a:lvl2pPr>
          </a:lstStyle>
          <a:p>
            <a:pPr lvl="0"/>
            <a:r>
              <a:rPr lang="en-US" dirty="0"/>
              <a:t>Click to edit Master text styles</a:t>
            </a:r>
          </a:p>
          <a:p>
            <a:pPr lvl="1"/>
            <a:r>
              <a:rPr lang="en-US" dirty="0"/>
              <a:t>Second level</a:t>
            </a:r>
          </a:p>
        </p:txBody>
      </p:sp>
      <p:sp>
        <p:nvSpPr>
          <p:cNvPr id="36" name="Text Placeholder 21">
            <a:extLst>
              <a:ext uri="{FF2B5EF4-FFF2-40B4-BE49-F238E27FC236}">
                <a16:creationId xmlns:a16="http://schemas.microsoft.com/office/drawing/2014/main" id="{9AAB248E-7611-B459-55B3-90E728CE99C1}"/>
              </a:ext>
            </a:extLst>
          </p:cNvPr>
          <p:cNvSpPr>
            <a:spLocks noGrp="1"/>
          </p:cNvSpPr>
          <p:nvPr>
            <p:ph type="body" sz="quarter" idx="28" hasCustomPrompt="1"/>
          </p:nvPr>
        </p:nvSpPr>
        <p:spPr>
          <a:xfrm>
            <a:off x="645473" y="1782944"/>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7" name="Text Placeholder 21">
            <a:extLst>
              <a:ext uri="{FF2B5EF4-FFF2-40B4-BE49-F238E27FC236}">
                <a16:creationId xmlns:a16="http://schemas.microsoft.com/office/drawing/2014/main" id="{9376AA8A-9047-1FF4-7B93-C18E3028818B}"/>
              </a:ext>
            </a:extLst>
          </p:cNvPr>
          <p:cNvSpPr>
            <a:spLocks noGrp="1"/>
          </p:cNvSpPr>
          <p:nvPr>
            <p:ph type="body" sz="quarter" idx="29" hasCustomPrompt="1"/>
          </p:nvPr>
        </p:nvSpPr>
        <p:spPr>
          <a:xfrm>
            <a:off x="645473" y="289692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8" name="Text Placeholder 21">
            <a:extLst>
              <a:ext uri="{FF2B5EF4-FFF2-40B4-BE49-F238E27FC236}">
                <a16:creationId xmlns:a16="http://schemas.microsoft.com/office/drawing/2014/main" id="{E568B2C7-1385-B623-F5D9-17A6B34F5CCE}"/>
              </a:ext>
            </a:extLst>
          </p:cNvPr>
          <p:cNvSpPr>
            <a:spLocks noGrp="1"/>
          </p:cNvSpPr>
          <p:nvPr>
            <p:ph type="body" sz="quarter" idx="30" hasCustomPrompt="1"/>
          </p:nvPr>
        </p:nvSpPr>
        <p:spPr>
          <a:xfrm>
            <a:off x="645473" y="4010903"/>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9" name="Text Placeholder 11">
            <a:extLst>
              <a:ext uri="{FF2B5EF4-FFF2-40B4-BE49-F238E27FC236}">
                <a16:creationId xmlns:a16="http://schemas.microsoft.com/office/drawing/2014/main" id="{35B9BBA1-AD64-456C-EE1F-111F79611811}"/>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196866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x icons">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©2026 ARTHUR J. GALLAGHER &amp; CO.</a:t>
            </a:r>
          </a:p>
        </p:txBody>
      </p:sp>
      <p:sp>
        <p:nvSpPr>
          <p:cNvPr id="11" name="Slide Number Placeholder 10">
            <a:extLst>
              <a:ext uri="{FF2B5EF4-FFF2-40B4-BE49-F238E27FC236}">
                <a16:creationId xmlns:a16="http://schemas.microsoft.com/office/drawing/2014/main" id="{AB48BF86-2B34-B86F-F128-B1C6CB1219D1}"/>
              </a:ext>
            </a:extLst>
          </p:cNvPr>
          <p:cNvSpPr>
            <a:spLocks noGrp="1"/>
          </p:cNvSpPr>
          <p:nvPr>
            <p:ph type="sldNum" sz="quarter" idx="23"/>
          </p:nvPr>
        </p:nvSpPr>
        <p:spPr/>
        <p:txBody>
          <a:bodyPr/>
          <a:lstStyle/>
          <a:p>
            <a:pPr algn="r"/>
            <a:fld id="{40AA5F45-CDE6-4EA8-991E-B18CC5F21F47}" type="slidenum">
              <a:rPr lang="en-GB" smtClean="0"/>
              <a:pPr algn="r"/>
              <a:t>‹#›</a:t>
            </a:fld>
            <a:endParaRPr lang="en-GB" dirty="0"/>
          </a:p>
        </p:txBody>
      </p:sp>
      <p:sp>
        <p:nvSpPr>
          <p:cNvPr id="6" name="Text Placeholder 21">
            <a:extLst>
              <a:ext uri="{FF2B5EF4-FFF2-40B4-BE49-F238E27FC236}">
                <a16:creationId xmlns:a16="http://schemas.microsoft.com/office/drawing/2014/main" id="{C81C7C4B-DB13-A2B5-AC6D-F474082FA109}"/>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2" name="Title 1">
            <a:extLst>
              <a:ext uri="{FF2B5EF4-FFF2-40B4-BE49-F238E27FC236}">
                <a16:creationId xmlns:a16="http://schemas.microsoft.com/office/drawing/2014/main" id="{2E031623-BABF-A665-B52C-6CF66B3C42CF}"/>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6" name="Content Placeholder 2">
            <a:extLst>
              <a:ext uri="{FF2B5EF4-FFF2-40B4-BE49-F238E27FC236}">
                <a16:creationId xmlns:a16="http://schemas.microsoft.com/office/drawing/2014/main" id="{47A8BC4E-F40D-2857-3129-C0BC24873A97}"/>
              </a:ext>
            </a:extLst>
          </p:cNvPr>
          <p:cNvSpPr>
            <a:spLocks noGrp="1"/>
          </p:cNvSpPr>
          <p:nvPr>
            <p:ph idx="1"/>
          </p:nvPr>
        </p:nvSpPr>
        <p:spPr>
          <a:xfrm>
            <a:off x="377430" y="2367903"/>
            <a:ext cx="2983706" cy="206717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a:extLst>
              <a:ext uri="{FF2B5EF4-FFF2-40B4-BE49-F238E27FC236}">
                <a16:creationId xmlns:a16="http://schemas.microsoft.com/office/drawing/2014/main" id="{3ABB89FF-357C-0B56-0E43-266180076758}"/>
              </a:ext>
            </a:extLst>
          </p:cNvPr>
          <p:cNvSpPr>
            <a:spLocks noGrp="1"/>
          </p:cNvSpPr>
          <p:nvPr>
            <p:ph idx="85"/>
          </p:nvPr>
        </p:nvSpPr>
        <p:spPr>
          <a:xfrm>
            <a:off x="3495677" y="2367903"/>
            <a:ext cx="2983706" cy="206717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8">
            <a:extLst>
              <a:ext uri="{FF2B5EF4-FFF2-40B4-BE49-F238E27FC236}">
                <a16:creationId xmlns:a16="http://schemas.microsoft.com/office/drawing/2014/main" id="{70038862-14CE-0EBE-7B92-EA949C93B2C4}"/>
              </a:ext>
            </a:extLst>
          </p:cNvPr>
          <p:cNvSpPr>
            <a:spLocks noGrp="1" noChangeAspect="1"/>
          </p:cNvSpPr>
          <p:nvPr>
            <p:ph type="body" sz="quarter" idx="20" hasCustomPrompt="1"/>
          </p:nvPr>
        </p:nvSpPr>
        <p:spPr>
          <a:xfrm>
            <a:off x="377429"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9" name="Text Placeholder 18">
            <a:extLst>
              <a:ext uri="{FF2B5EF4-FFF2-40B4-BE49-F238E27FC236}">
                <a16:creationId xmlns:a16="http://schemas.microsoft.com/office/drawing/2014/main" id="{31558007-03F2-9C3E-B6C5-6E63365FFBFF}"/>
              </a:ext>
            </a:extLst>
          </p:cNvPr>
          <p:cNvSpPr>
            <a:spLocks noGrp="1" noChangeAspect="1"/>
          </p:cNvSpPr>
          <p:nvPr>
            <p:ph type="body" sz="quarter" idx="10" hasCustomPrompt="1"/>
          </p:nvPr>
        </p:nvSpPr>
        <p:spPr>
          <a:xfrm>
            <a:off x="419051"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0" name="Text Placeholder 18">
            <a:extLst>
              <a:ext uri="{FF2B5EF4-FFF2-40B4-BE49-F238E27FC236}">
                <a16:creationId xmlns:a16="http://schemas.microsoft.com/office/drawing/2014/main" id="{724F2AFC-B119-E873-2331-1FC3379C4149}"/>
              </a:ext>
            </a:extLst>
          </p:cNvPr>
          <p:cNvSpPr>
            <a:spLocks noGrp="1" noChangeAspect="1"/>
          </p:cNvSpPr>
          <p:nvPr>
            <p:ph type="body" sz="quarter" idx="21" hasCustomPrompt="1"/>
          </p:nvPr>
        </p:nvSpPr>
        <p:spPr>
          <a:xfrm>
            <a:off x="3495678"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693191AA-26D5-8C1A-5E34-DAF95E3B838A}"/>
              </a:ext>
            </a:extLst>
          </p:cNvPr>
          <p:cNvSpPr>
            <a:spLocks noGrp="1" noChangeAspect="1"/>
          </p:cNvSpPr>
          <p:nvPr>
            <p:ph type="body" sz="quarter" idx="22" hasCustomPrompt="1"/>
          </p:nvPr>
        </p:nvSpPr>
        <p:spPr>
          <a:xfrm>
            <a:off x="3537300"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22" name="Text Placeholder 21">
            <a:extLst>
              <a:ext uri="{FF2B5EF4-FFF2-40B4-BE49-F238E27FC236}">
                <a16:creationId xmlns:a16="http://schemas.microsoft.com/office/drawing/2014/main" id="{ED199D7A-BCF6-1545-4840-C44EA6733149}"/>
              </a:ext>
            </a:extLst>
          </p:cNvPr>
          <p:cNvSpPr>
            <a:spLocks noGrp="1"/>
          </p:cNvSpPr>
          <p:nvPr>
            <p:ph type="body" sz="quarter" idx="26" hasCustomPrompt="1"/>
          </p:nvPr>
        </p:nvSpPr>
        <p:spPr>
          <a:xfrm>
            <a:off x="645473"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a:t>
            </a:r>
          </a:p>
        </p:txBody>
      </p:sp>
      <p:sp>
        <p:nvSpPr>
          <p:cNvPr id="23" name="Text Placeholder 21">
            <a:extLst>
              <a:ext uri="{FF2B5EF4-FFF2-40B4-BE49-F238E27FC236}">
                <a16:creationId xmlns:a16="http://schemas.microsoft.com/office/drawing/2014/main" id="{D8CA908F-0F2A-1058-3B4A-4F86F07C3B47}"/>
              </a:ext>
            </a:extLst>
          </p:cNvPr>
          <p:cNvSpPr>
            <a:spLocks noGrp="1"/>
          </p:cNvSpPr>
          <p:nvPr>
            <p:ph type="body" sz="quarter" idx="27" hasCustomPrompt="1"/>
          </p:nvPr>
        </p:nvSpPr>
        <p:spPr>
          <a:xfrm>
            <a:off x="3763722"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a:t>
            </a:r>
          </a:p>
        </p:txBody>
      </p:sp>
      <p:sp>
        <p:nvSpPr>
          <p:cNvPr id="24" name="Text Placeholder 11">
            <a:extLst>
              <a:ext uri="{FF2B5EF4-FFF2-40B4-BE49-F238E27FC236}">
                <a16:creationId xmlns:a16="http://schemas.microsoft.com/office/drawing/2014/main" id="{82AD3A77-B158-B263-4850-1597721A26DB}"/>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284938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x 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©2026 ARTHUR J. GALLAGHER &amp; CO.</a:t>
            </a:r>
          </a:p>
        </p:txBody>
      </p:sp>
      <p:sp>
        <p:nvSpPr>
          <p:cNvPr id="5" name="Slide Number Placeholder 4">
            <a:extLst>
              <a:ext uri="{FF2B5EF4-FFF2-40B4-BE49-F238E27FC236}">
                <a16:creationId xmlns:a16="http://schemas.microsoft.com/office/drawing/2014/main" id="{F1A37D35-59EA-C214-9AC9-992A014EAF3B}"/>
              </a:ext>
            </a:extLst>
          </p:cNvPr>
          <p:cNvSpPr>
            <a:spLocks noGrp="1"/>
          </p:cNvSpPr>
          <p:nvPr>
            <p:ph type="sldNum" sz="quarter" idx="25"/>
          </p:nvPr>
        </p:nvSpPr>
        <p:spPr/>
        <p:txBody>
          <a:bodyPr/>
          <a:lstStyle/>
          <a:p>
            <a:pPr algn="r"/>
            <a:fld id="{40AA5F45-CDE6-4EA8-991E-B18CC5F21F47}" type="slidenum">
              <a:rPr lang="en-GB" smtClean="0"/>
              <a:pPr algn="r"/>
              <a:t>‹#›</a:t>
            </a:fld>
            <a:endParaRPr lang="en-GB" dirty="0"/>
          </a:p>
        </p:txBody>
      </p:sp>
      <p:sp>
        <p:nvSpPr>
          <p:cNvPr id="19" name="Text Placeholder 21">
            <a:extLst>
              <a:ext uri="{FF2B5EF4-FFF2-40B4-BE49-F238E27FC236}">
                <a16:creationId xmlns:a16="http://schemas.microsoft.com/office/drawing/2014/main" id="{FF34B060-DD0C-8D40-D305-D250CB305905}"/>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20" name="Title 1">
            <a:extLst>
              <a:ext uri="{FF2B5EF4-FFF2-40B4-BE49-F238E27FC236}">
                <a16:creationId xmlns:a16="http://schemas.microsoft.com/office/drawing/2014/main" id="{638C4604-63AD-1CC4-1A7A-AFC87CD0EDFA}"/>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22" name="Content Placeholder 2">
            <a:extLst>
              <a:ext uri="{FF2B5EF4-FFF2-40B4-BE49-F238E27FC236}">
                <a16:creationId xmlns:a16="http://schemas.microsoft.com/office/drawing/2014/main" id="{C3C7CD96-91FF-4015-9567-2A68E72991C1}"/>
              </a:ext>
            </a:extLst>
          </p:cNvPr>
          <p:cNvSpPr>
            <a:spLocks noGrp="1"/>
          </p:cNvSpPr>
          <p:nvPr>
            <p:ph idx="1"/>
          </p:nvPr>
        </p:nvSpPr>
        <p:spPr>
          <a:xfrm>
            <a:off x="377430" y="2367903"/>
            <a:ext cx="1944289" cy="20682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2">
            <a:extLst>
              <a:ext uri="{FF2B5EF4-FFF2-40B4-BE49-F238E27FC236}">
                <a16:creationId xmlns:a16="http://schemas.microsoft.com/office/drawing/2014/main" id="{1F8774A9-9B62-B2F1-E266-A16C29862439}"/>
              </a:ext>
            </a:extLst>
          </p:cNvPr>
          <p:cNvSpPr>
            <a:spLocks noGrp="1"/>
          </p:cNvSpPr>
          <p:nvPr>
            <p:ph idx="85"/>
          </p:nvPr>
        </p:nvSpPr>
        <p:spPr>
          <a:xfrm>
            <a:off x="2456856" y="2367903"/>
            <a:ext cx="1944289" cy="20682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
            <a:extLst>
              <a:ext uri="{FF2B5EF4-FFF2-40B4-BE49-F238E27FC236}">
                <a16:creationId xmlns:a16="http://schemas.microsoft.com/office/drawing/2014/main" id="{30BC87E2-7624-ED15-1D33-2782EF063DE8}"/>
              </a:ext>
            </a:extLst>
          </p:cNvPr>
          <p:cNvSpPr>
            <a:spLocks noGrp="1"/>
          </p:cNvSpPr>
          <p:nvPr>
            <p:ph idx="86"/>
          </p:nvPr>
        </p:nvSpPr>
        <p:spPr>
          <a:xfrm>
            <a:off x="4535094" y="2367903"/>
            <a:ext cx="1944289" cy="20682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8">
            <a:extLst>
              <a:ext uri="{FF2B5EF4-FFF2-40B4-BE49-F238E27FC236}">
                <a16:creationId xmlns:a16="http://schemas.microsoft.com/office/drawing/2014/main" id="{1E5EBAE6-DC80-64DD-6FE8-657549123A27}"/>
              </a:ext>
            </a:extLst>
          </p:cNvPr>
          <p:cNvSpPr>
            <a:spLocks noGrp="1" noChangeAspect="1"/>
          </p:cNvSpPr>
          <p:nvPr>
            <p:ph type="body" sz="quarter" idx="20" hasCustomPrompt="1"/>
          </p:nvPr>
        </p:nvSpPr>
        <p:spPr>
          <a:xfrm>
            <a:off x="377429"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7" name="Text Placeholder 18">
            <a:extLst>
              <a:ext uri="{FF2B5EF4-FFF2-40B4-BE49-F238E27FC236}">
                <a16:creationId xmlns:a16="http://schemas.microsoft.com/office/drawing/2014/main" id="{3C61BD86-93CA-CE28-F1FD-677CEB6E568B}"/>
              </a:ext>
            </a:extLst>
          </p:cNvPr>
          <p:cNvSpPr>
            <a:spLocks noGrp="1" noChangeAspect="1"/>
          </p:cNvSpPr>
          <p:nvPr>
            <p:ph type="body" sz="quarter" idx="10" hasCustomPrompt="1"/>
          </p:nvPr>
        </p:nvSpPr>
        <p:spPr>
          <a:xfrm>
            <a:off x="419051"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GB"/>
              <a:t>.</a:t>
            </a:r>
          </a:p>
        </p:txBody>
      </p:sp>
      <p:sp>
        <p:nvSpPr>
          <p:cNvPr id="28" name="Text Placeholder 18">
            <a:extLst>
              <a:ext uri="{FF2B5EF4-FFF2-40B4-BE49-F238E27FC236}">
                <a16:creationId xmlns:a16="http://schemas.microsoft.com/office/drawing/2014/main" id="{DB18C235-E17F-19A0-3D7D-394EF7710935}"/>
              </a:ext>
            </a:extLst>
          </p:cNvPr>
          <p:cNvSpPr>
            <a:spLocks noGrp="1" noChangeAspect="1"/>
          </p:cNvSpPr>
          <p:nvPr>
            <p:ph type="body" sz="quarter" idx="21" hasCustomPrompt="1"/>
          </p:nvPr>
        </p:nvSpPr>
        <p:spPr>
          <a:xfrm>
            <a:off x="2456856"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9" name="Text Placeholder 18">
            <a:extLst>
              <a:ext uri="{FF2B5EF4-FFF2-40B4-BE49-F238E27FC236}">
                <a16:creationId xmlns:a16="http://schemas.microsoft.com/office/drawing/2014/main" id="{8D3662AE-F93E-AAD2-6AE2-D4C523DE203B}"/>
              </a:ext>
            </a:extLst>
          </p:cNvPr>
          <p:cNvSpPr>
            <a:spLocks noGrp="1" noChangeAspect="1"/>
          </p:cNvSpPr>
          <p:nvPr>
            <p:ph type="body" sz="quarter" idx="22" hasCustomPrompt="1"/>
          </p:nvPr>
        </p:nvSpPr>
        <p:spPr>
          <a:xfrm>
            <a:off x="2498478"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GB"/>
              <a:t>.</a:t>
            </a:r>
          </a:p>
        </p:txBody>
      </p:sp>
      <p:sp>
        <p:nvSpPr>
          <p:cNvPr id="30" name="Text Placeholder 18">
            <a:extLst>
              <a:ext uri="{FF2B5EF4-FFF2-40B4-BE49-F238E27FC236}">
                <a16:creationId xmlns:a16="http://schemas.microsoft.com/office/drawing/2014/main" id="{A7762471-20AD-791A-B6A2-9E95A3D966F5}"/>
              </a:ext>
            </a:extLst>
          </p:cNvPr>
          <p:cNvSpPr>
            <a:spLocks noGrp="1" noChangeAspect="1"/>
          </p:cNvSpPr>
          <p:nvPr>
            <p:ph type="body" sz="quarter" idx="23" hasCustomPrompt="1"/>
          </p:nvPr>
        </p:nvSpPr>
        <p:spPr>
          <a:xfrm>
            <a:off x="4535095" y="1514475"/>
            <a:ext cx="686771" cy="686771"/>
          </a:xfrm>
          <a:prstGeom prst="ellipse">
            <a:avLst/>
          </a:prstGeom>
          <a:noFill/>
          <a:ln w="3175">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1" name="Text Placeholder 18">
            <a:extLst>
              <a:ext uri="{FF2B5EF4-FFF2-40B4-BE49-F238E27FC236}">
                <a16:creationId xmlns:a16="http://schemas.microsoft.com/office/drawing/2014/main" id="{FBF1BFEB-968D-3276-325F-19797A1C3CD7}"/>
              </a:ext>
            </a:extLst>
          </p:cNvPr>
          <p:cNvSpPr>
            <a:spLocks noGrp="1" noChangeAspect="1"/>
          </p:cNvSpPr>
          <p:nvPr>
            <p:ph type="body" sz="quarter" idx="24" hasCustomPrompt="1"/>
          </p:nvPr>
        </p:nvSpPr>
        <p:spPr>
          <a:xfrm>
            <a:off x="4576717" y="1556098"/>
            <a:ext cx="603525" cy="603525"/>
          </a:xfrm>
          <a:prstGeom prst="ellipse">
            <a:avLst/>
          </a:prstGeom>
          <a:solidFill>
            <a:schemeClr val="accent1"/>
          </a:solidFill>
        </p:spPr>
        <p:txBody>
          <a:bodyPr anchor="ctr">
            <a:normAutofit/>
          </a:bodyPr>
          <a:lstStyle>
            <a:lvl1pPr algn="ctr">
              <a:lnSpc>
                <a:spcPct val="100000"/>
              </a:lnSpc>
              <a:defRPr sz="1050" b="1">
                <a:solidFill>
                  <a:schemeClr val="bg1">
                    <a:alpha val="0"/>
                  </a:schemeClr>
                </a:solidFill>
              </a:defRPr>
            </a:lvl1pPr>
          </a:lstStyle>
          <a:p>
            <a:pPr lvl="0"/>
            <a:r>
              <a:rPr lang="en-US"/>
              <a:t>.</a:t>
            </a:r>
            <a:endParaRPr lang="en-GB"/>
          </a:p>
        </p:txBody>
      </p:sp>
      <p:sp>
        <p:nvSpPr>
          <p:cNvPr id="32" name="Text Placeholder 21">
            <a:extLst>
              <a:ext uri="{FF2B5EF4-FFF2-40B4-BE49-F238E27FC236}">
                <a16:creationId xmlns:a16="http://schemas.microsoft.com/office/drawing/2014/main" id="{B1C4FD2F-4772-0288-84C5-89579146CA51}"/>
              </a:ext>
            </a:extLst>
          </p:cNvPr>
          <p:cNvSpPr>
            <a:spLocks noGrp="1"/>
          </p:cNvSpPr>
          <p:nvPr>
            <p:ph type="body" sz="quarter" idx="26" hasCustomPrompt="1"/>
          </p:nvPr>
        </p:nvSpPr>
        <p:spPr>
          <a:xfrm>
            <a:off x="645473"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3" name="Text Placeholder 21">
            <a:extLst>
              <a:ext uri="{FF2B5EF4-FFF2-40B4-BE49-F238E27FC236}">
                <a16:creationId xmlns:a16="http://schemas.microsoft.com/office/drawing/2014/main" id="{9E0877EF-6D42-7B5E-CC98-0C4BCD7F34EF}"/>
              </a:ext>
            </a:extLst>
          </p:cNvPr>
          <p:cNvSpPr>
            <a:spLocks noGrp="1"/>
          </p:cNvSpPr>
          <p:nvPr>
            <p:ph type="body" sz="quarter" idx="27" hasCustomPrompt="1"/>
          </p:nvPr>
        </p:nvSpPr>
        <p:spPr>
          <a:xfrm>
            <a:off x="2724900"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a:t>
            </a:r>
          </a:p>
        </p:txBody>
      </p:sp>
      <p:sp>
        <p:nvSpPr>
          <p:cNvPr id="34" name="Text Placeholder 21">
            <a:extLst>
              <a:ext uri="{FF2B5EF4-FFF2-40B4-BE49-F238E27FC236}">
                <a16:creationId xmlns:a16="http://schemas.microsoft.com/office/drawing/2014/main" id="{231885F4-450A-147E-2F2A-41A9F0857910}"/>
              </a:ext>
            </a:extLst>
          </p:cNvPr>
          <p:cNvSpPr>
            <a:spLocks noGrp="1"/>
          </p:cNvSpPr>
          <p:nvPr>
            <p:ph type="body" sz="quarter" idx="28" hasCustomPrompt="1"/>
          </p:nvPr>
        </p:nvSpPr>
        <p:spPr>
          <a:xfrm>
            <a:off x="4803139" y="1777070"/>
            <a:ext cx="150682" cy="161583"/>
          </a:xfrm>
        </p:spPr>
        <p:txBody>
          <a:bodyPr wrap="none" anchor="ctr">
            <a:spAutoFit/>
          </a:bodyPr>
          <a:lstStyle>
            <a:lvl1pPr marL="0" indent="0" algn="ctr">
              <a:lnSpc>
                <a:spcPct val="100000"/>
              </a:lnSpc>
              <a:spcAft>
                <a:spcPts val="0"/>
              </a:spcAft>
              <a:buFont typeface="Arial" panose="020B0604020202020204" pitchFamily="34" charset="0"/>
              <a:buNone/>
              <a:defRPr lang="en-US" sz="1050" b="1" kern="1200" dirty="0">
                <a:solidFill>
                  <a:schemeClr val="bg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35" name="Text Placeholder 11">
            <a:extLst>
              <a:ext uri="{FF2B5EF4-FFF2-40B4-BE49-F238E27FC236}">
                <a16:creationId xmlns:a16="http://schemas.microsoft.com/office/drawing/2014/main" id="{61DE2CCF-E93D-B19C-036A-A08E055E13F0}"/>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31729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x images + 2x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©2026 ARTHUR J. GALLAGHER &amp; CO.</a:t>
            </a:r>
          </a:p>
        </p:txBody>
      </p:sp>
      <p:sp>
        <p:nvSpPr>
          <p:cNvPr id="11" name="Slide Number Placeholder 10">
            <a:extLst>
              <a:ext uri="{FF2B5EF4-FFF2-40B4-BE49-F238E27FC236}">
                <a16:creationId xmlns:a16="http://schemas.microsoft.com/office/drawing/2014/main" id="{AB48BF86-2B34-B86F-F128-B1C6CB1219D1}"/>
              </a:ext>
            </a:extLst>
          </p:cNvPr>
          <p:cNvSpPr>
            <a:spLocks noGrp="1"/>
          </p:cNvSpPr>
          <p:nvPr>
            <p:ph type="sldNum" sz="quarter" idx="23"/>
          </p:nvPr>
        </p:nvSpPr>
        <p:spPr/>
        <p:txBody>
          <a:bodyPr/>
          <a:lstStyle/>
          <a:p>
            <a:pPr algn="r"/>
            <a:fld id="{40AA5F45-CDE6-4EA8-991E-B18CC5F21F47}" type="slidenum">
              <a:rPr lang="en-GB" smtClean="0"/>
              <a:pPr algn="r"/>
              <a:t>‹#›</a:t>
            </a:fld>
            <a:endParaRPr lang="en-GB" dirty="0"/>
          </a:p>
        </p:txBody>
      </p:sp>
      <p:sp>
        <p:nvSpPr>
          <p:cNvPr id="6" name="Picture Placeholder 14">
            <a:extLst>
              <a:ext uri="{FF2B5EF4-FFF2-40B4-BE49-F238E27FC236}">
                <a16:creationId xmlns:a16="http://schemas.microsoft.com/office/drawing/2014/main" id="{0D0BF2EB-EEB4-EFB2-40E5-6D5119F59F46}"/>
              </a:ext>
            </a:extLst>
          </p:cNvPr>
          <p:cNvSpPr>
            <a:spLocks noGrp="1"/>
          </p:cNvSpPr>
          <p:nvPr>
            <p:ph type="pic" sz="quarter" idx="28"/>
          </p:nvPr>
        </p:nvSpPr>
        <p:spPr>
          <a:xfrm>
            <a:off x="377430" y="1481525"/>
            <a:ext cx="810000" cy="810000"/>
          </a:xfrm>
          <a:prstGeom prst="ellipse">
            <a:avLst/>
          </a:prstGeom>
          <a:solidFill>
            <a:schemeClr val="bg2"/>
          </a:solidFill>
          <a:ln w="50800">
            <a:solidFill>
              <a:schemeClr val="accent1"/>
            </a:solidFill>
          </a:ln>
        </p:spPr>
        <p:txBody>
          <a:bodyPr>
            <a:normAutofit/>
          </a:bodyPr>
          <a:lstStyle>
            <a:lvl1pPr>
              <a:defRPr sz="788"/>
            </a:lvl1pPr>
          </a:lstStyle>
          <a:p>
            <a:endParaRPr lang="en-GB" dirty="0"/>
          </a:p>
        </p:txBody>
      </p:sp>
      <p:sp>
        <p:nvSpPr>
          <p:cNvPr id="12" name="Picture Placeholder 14">
            <a:extLst>
              <a:ext uri="{FF2B5EF4-FFF2-40B4-BE49-F238E27FC236}">
                <a16:creationId xmlns:a16="http://schemas.microsoft.com/office/drawing/2014/main" id="{28E319D8-F233-54AF-A6EE-5E815AAF82C1}"/>
              </a:ext>
            </a:extLst>
          </p:cNvPr>
          <p:cNvSpPr>
            <a:spLocks noGrp="1"/>
          </p:cNvSpPr>
          <p:nvPr>
            <p:ph type="pic" sz="quarter" idx="29"/>
          </p:nvPr>
        </p:nvSpPr>
        <p:spPr>
          <a:xfrm>
            <a:off x="3495677" y="1481525"/>
            <a:ext cx="810000" cy="810000"/>
          </a:xfrm>
          <a:prstGeom prst="ellipse">
            <a:avLst/>
          </a:prstGeom>
          <a:solidFill>
            <a:schemeClr val="bg2"/>
          </a:solidFill>
          <a:ln w="50800">
            <a:solidFill>
              <a:schemeClr val="accent1"/>
            </a:solidFill>
          </a:ln>
        </p:spPr>
        <p:txBody>
          <a:bodyPr>
            <a:normAutofit/>
          </a:bodyPr>
          <a:lstStyle>
            <a:lvl1pPr>
              <a:defRPr sz="788"/>
            </a:lvl1pPr>
          </a:lstStyle>
          <a:p>
            <a:endParaRPr lang="en-GB" dirty="0"/>
          </a:p>
        </p:txBody>
      </p:sp>
      <p:sp>
        <p:nvSpPr>
          <p:cNvPr id="2" name="Text Placeholder 21">
            <a:extLst>
              <a:ext uri="{FF2B5EF4-FFF2-40B4-BE49-F238E27FC236}">
                <a16:creationId xmlns:a16="http://schemas.microsoft.com/office/drawing/2014/main" id="{F9B22C1E-EBA6-CB9A-00E6-6E69FCAB1237}"/>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5" name="Title 1">
            <a:extLst>
              <a:ext uri="{FF2B5EF4-FFF2-40B4-BE49-F238E27FC236}">
                <a16:creationId xmlns:a16="http://schemas.microsoft.com/office/drawing/2014/main" id="{84E77354-4130-2DCD-92F0-EF34A5A83E39}"/>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CB7F7478-8C9A-3CF7-A429-AB4458F2B18A}"/>
              </a:ext>
            </a:extLst>
          </p:cNvPr>
          <p:cNvSpPr>
            <a:spLocks noGrp="1"/>
          </p:cNvSpPr>
          <p:nvPr>
            <p:ph idx="1"/>
          </p:nvPr>
        </p:nvSpPr>
        <p:spPr>
          <a:xfrm>
            <a:off x="377430" y="2367903"/>
            <a:ext cx="2983706" cy="206717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a:extLst>
              <a:ext uri="{FF2B5EF4-FFF2-40B4-BE49-F238E27FC236}">
                <a16:creationId xmlns:a16="http://schemas.microsoft.com/office/drawing/2014/main" id="{E144EB64-4A40-6C2C-9E19-D7F2DA313E29}"/>
              </a:ext>
            </a:extLst>
          </p:cNvPr>
          <p:cNvSpPr>
            <a:spLocks noGrp="1"/>
          </p:cNvSpPr>
          <p:nvPr>
            <p:ph idx="85"/>
          </p:nvPr>
        </p:nvSpPr>
        <p:spPr>
          <a:xfrm>
            <a:off x="3495677" y="2367903"/>
            <a:ext cx="2983706" cy="206717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1">
            <a:extLst>
              <a:ext uri="{FF2B5EF4-FFF2-40B4-BE49-F238E27FC236}">
                <a16:creationId xmlns:a16="http://schemas.microsoft.com/office/drawing/2014/main" id="{09BD821C-D8CC-C7A2-F1D0-788667A6E09A}"/>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165179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x images + 3x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F1A37D35-59EA-C214-9AC9-992A014EAF3B}"/>
              </a:ext>
            </a:extLst>
          </p:cNvPr>
          <p:cNvSpPr>
            <a:spLocks noGrp="1"/>
          </p:cNvSpPr>
          <p:nvPr>
            <p:ph type="sldNum" sz="quarter" idx="25"/>
          </p:nvPr>
        </p:nvSpPr>
        <p:spPr/>
        <p:txBody>
          <a:bodyPr/>
          <a:lstStyle/>
          <a:p>
            <a:pPr algn="r"/>
            <a:fld id="{40AA5F45-CDE6-4EA8-991E-B18CC5F21F47}" type="slidenum">
              <a:rPr lang="en-GB" smtClean="0"/>
              <a:pPr algn="r"/>
              <a:t>‹#›</a:t>
            </a:fld>
            <a:endParaRPr lang="en-GB" dirty="0"/>
          </a:p>
        </p:txBody>
      </p:sp>
      <p:sp>
        <p:nvSpPr>
          <p:cNvPr id="6" name="Content Placeholder 2">
            <a:extLst>
              <a:ext uri="{FF2B5EF4-FFF2-40B4-BE49-F238E27FC236}">
                <a16:creationId xmlns:a16="http://schemas.microsoft.com/office/drawing/2014/main" id="{2BFECD38-43F4-E28C-F1C2-4BD4F36E9711}"/>
              </a:ext>
            </a:extLst>
          </p:cNvPr>
          <p:cNvSpPr>
            <a:spLocks noGrp="1"/>
          </p:cNvSpPr>
          <p:nvPr>
            <p:ph idx="1"/>
          </p:nvPr>
        </p:nvSpPr>
        <p:spPr>
          <a:xfrm>
            <a:off x="377430" y="2367903"/>
            <a:ext cx="1944289" cy="20682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3DB3EE7B-CBE1-21D8-11EF-DA17E491B1F2}"/>
              </a:ext>
            </a:extLst>
          </p:cNvPr>
          <p:cNvSpPr>
            <a:spLocks noGrp="1"/>
          </p:cNvSpPr>
          <p:nvPr>
            <p:ph idx="85"/>
          </p:nvPr>
        </p:nvSpPr>
        <p:spPr>
          <a:xfrm>
            <a:off x="2456856" y="2367903"/>
            <a:ext cx="1944289" cy="20682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3E57A144-3AC4-D7C2-342D-D2760E9D0FA0}"/>
              </a:ext>
            </a:extLst>
          </p:cNvPr>
          <p:cNvSpPr>
            <a:spLocks noGrp="1"/>
          </p:cNvSpPr>
          <p:nvPr>
            <p:ph idx="86"/>
          </p:nvPr>
        </p:nvSpPr>
        <p:spPr>
          <a:xfrm>
            <a:off x="4535094" y="2367903"/>
            <a:ext cx="1944289" cy="20682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14">
            <a:extLst>
              <a:ext uri="{FF2B5EF4-FFF2-40B4-BE49-F238E27FC236}">
                <a16:creationId xmlns:a16="http://schemas.microsoft.com/office/drawing/2014/main" id="{463C6DBD-1104-F856-75A9-D4E8F4654B28}"/>
              </a:ext>
            </a:extLst>
          </p:cNvPr>
          <p:cNvSpPr>
            <a:spLocks noGrp="1"/>
          </p:cNvSpPr>
          <p:nvPr>
            <p:ph type="pic" sz="quarter" idx="28"/>
          </p:nvPr>
        </p:nvSpPr>
        <p:spPr>
          <a:xfrm>
            <a:off x="377430" y="1481525"/>
            <a:ext cx="810000" cy="810000"/>
          </a:xfrm>
          <a:prstGeom prst="ellipse">
            <a:avLst/>
          </a:prstGeom>
          <a:solidFill>
            <a:schemeClr val="bg2"/>
          </a:solidFill>
          <a:ln w="50800">
            <a:solidFill>
              <a:schemeClr val="accent1"/>
            </a:solidFill>
          </a:ln>
        </p:spPr>
        <p:txBody>
          <a:bodyPr>
            <a:normAutofit/>
          </a:bodyPr>
          <a:lstStyle>
            <a:lvl1pPr>
              <a:defRPr sz="788"/>
            </a:lvl1pPr>
          </a:lstStyle>
          <a:p>
            <a:endParaRPr lang="en-GB" dirty="0"/>
          </a:p>
        </p:txBody>
      </p:sp>
      <p:sp>
        <p:nvSpPr>
          <p:cNvPr id="10" name="Picture Placeholder 14">
            <a:extLst>
              <a:ext uri="{FF2B5EF4-FFF2-40B4-BE49-F238E27FC236}">
                <a16:creationId xmlns:a16="http://schemas.microsoft.com/office/drawing/2014/main" id="{72166F8C-3E54-D8D0-7144-0719B7B48965}"/>
              </a:ext>
            </a:extLst>
          </p:cNvPr>
          <p:cNvSpPr>
            <a:spLocks noGrp="1"/>
          </p:cNvSpPr>
          <p:nvPr>
            <p:ph type="pic" sz="quarter" idx="87"/>
          </p:nvPr>
        </p:nvSpPr>
        <p:spPr>
          <a:xfrm>
            <a:off x="2456855" y="1481525"/>
            <a:ext cx="810000" cy="810000"/>
          </a:xfrm>
          <a:prstGeom prst="ellipse">
            <a:avLst/>
          </a:prstGeom>
          <a:solidFill>
            <a:schemeClr val="bg2"/>
          </a:solidFill>
          <a:ln w="50800">
            <a:solidFill>
              <a:schemeClr val="accent1"/>
            </a:solidFill>
          </a:ln>
        </p:spPr>
        <p:txBody>
          <a:bodyPr>
            <a:normAutofit/>
          </a:bodyPr>
          <a:lstStyle>
            <a:lvl1pPr>
              <a:defRPr sz="788"/>
            </a:lvl1pPr>
          </a:lstStyle>
          <a:p>
            <a:endParaRPr lang="en-GB" dirty="0"/>
          </a:p>
        </p:txBody>
      </p:sp>
      <p:sp>
        <p:nvSpPr>
          <p:cNvPr id="11" name="Picture Placeholder 14">
            <a:extLst>
              <a:ext uri="{FF2B5EF4-FFF2-40B4-BE49-F238E27FC236}">
                <a16:creationId xmlns:a16="http://schemas.microsoft.com/office/drawing/2014/main" id="{376520D9-BC69-98DC-E00A-F9C2B5F0751F}"/>
              </a:ext>
            </a:extLst>
          </p:cNvPr>
          <p:cNvSpPr>
            <a:spLocks noGrp="1"/>
          </p:cNvSpPr>
          <p:nvPr>
            <p:ph type="pic" sz="quarter" idx="88"/>
          </p:nvPr>
        </p:nvSpPr>
        <p:spPr>
          <a:xfrm>
            <a:off x="4535094" y="1481525"/>
            <a:ext cx="810000" cy="810000"/>
          </a:xfrm>
          <a:prstGeom prst="ellipse">
            <a:avLst/>
          </a:prstGeom>
          <a:solidFill>
            <a:schemeClr val="bg2"/>
          </a:solidFill>
          <a:ln w="50800">
            <a:solidFill>
              <a:schemeClr val="accent1"/>
            </a:solidFill>
          </a:ln>
        </p:spPr>
        <p:txBody>
          <a:bodyPr>
            <a:normAutofit/>
          </a:bodyPr>
          <a:lstStyle>
            <a:lvl1pPr>
              <a:defRPr sz="788"/>
            </a:lvl1pPr>
          </a:lstStyle>
          <a:p>
            <a:endParaRPr lang="en-GB" dirty="0"/>
          </a:p>
        </p:txBody>
      </p:sp>
      <p:sp>
        <p:nvSpPr>
          <p:cNvPr id="13" name="Text Placeholder 21">
            <a:extLst>
              <a:ext uri="{FF2B5EF4-FFF2-40B4-BE49-F238E27FC236}">
                <a16:creationId xmlns:a16="http://schemas.microsoft.com/office/drawing/2014/main" id="{C6756AB3-8441-5983-279F-D2A42DEC7743}"/>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6" name="Title 1">
            <a:extLst>
              <a:ext uri="{FF2B5EF4-FFF2-40B4-BE49-F238E27FC236}">
                <a16:creationId xmlns:a16="http://schemas.microsoft.com/office/drawing/2014/main" id="{2D4D78B1-081E-B845-5E3A-0EF11D5376E5}"/>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8" name="Text Placeholder 11">
            <a:extLst>
              <a:ext uri="{FF2B5EF4-FFF2-40B4-BE49-F238E27FC236}">
                <a16:creationId xmlns:a16="http://schemas.microsoft.com/office/drawing/2014/main" id="{CE1D5BAE-6027-16D8-FEB4-0753FC6FD876}"/>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181896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llout Headline +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a:t>
            </a:r>
          </a:p>
        </p:txBody>
      </p:sp>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p:nvPr>
        </p:nvSpPr>
        <p:spPr>
          <a:xfrm>
            <a:off x="377429" y="1473994"/>
            <a:ext cx="1944000" cy="2961085"/>
          </a:xfrm>
          <a:solidFill>
            <a:schemeClr val="accent1"/>
          </a:solidFill>
        </p:spPr>
        <p:txBody>
          <a:bodyPr lIns="288000" tIns="288000" rIns="288000" bIns="288000" anchor="t"/>
          <a:lstStyle>
            <a:lvl1pPr algn="l">
              <a:lnSpc>
                <a:spcPct val="100000"/>
              </a:lnSpc>
              <a:spcAft>
                <a:spcPts val="0"/>
              </a:spcAft>
              <a:defRPr sz="1350" b="1">
                <a:solidFill>
                  <a:schemeClr val="bg1"/>
                </a:solidFill>
              </a:defRPr>
            </a:lvl1pPr>
            <a:lvl2pPr marL="0" indent="0" algn="l">
              <a:lnSpc>
                <a:spcPct val="100000"/>
              </a:lnSpc>
              <a:spcBef>
                <a:spcPts val="1350"/>
              </a:spcBef>
              <a:spcAft>
                <a:spcPts val="0"/>
              </a:spcAft>
              <a:buNone/>
              <a:defRPr sz="1200">
                <a:solidFill>
                  <a:schemeClr val="bg1"/>
                </a:solidFill>
              </a:defRPr>
            </a:lvl2pPr>
            <a:lvl3pPr marL="101248" indent="-101248" algn="l">
              <a:lnSpc>
                <a:spcPct val="100000"/>
              </a:lnSpc>
              <a:spcAft>
                <a:spcPts val="338"/>
              </a:spcAft>
              <a:buFont typeface="Arial" panose="020B0604020202020204" pitchFamily="34" charset="0"/>
              <a:buChar char="•"/>
              <a:defRPr sz="1050">
                <a:solidFill>
                  <a:schemeClr val="bg1"/>
                </a:solidFill>
              </a:defRPr>
            </a:lvl3pPr>
            <a:lvl4pPr marL="101248"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2261666" y="2903911"/>
            <a:ext cx="216000" cy="10125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a:t>.</a:t>
            </a:r>
          </a:p>
        </p:txBody>
      </p:sp>
      <p:sp>
        <p:nvSpPr>
          <p:cNvPr id="5" name="Slide Number Placeholder 4">
            <a:extLst>
              <a:ext uri="{FF2B5EF4-FFF2-40B4-BE49-F238E27FC236}">
                <a16:creationId xmlns:a16="http://schemas.microsoft.com/office/drawing/2014/main" id="{7DFC349C-F417-B854-D831-99C86B47A486}"/>
              </a:ext>
            </a:extLst>
          </p:cNvPr>
          <p:cNvSpPr>
            <a:spLocks noGrp="1"/>
          </p:cNvSpPr>
          <p:nvPr>
            <p:ph type="sldNum" sz="quarter" idx="21"/>
          </p:nvPr>
        </p:nvSpPr>
        <p:spPr/>
        <p:txBody>
          <a:bodyPr/>
          <a:lstStyle/>
          <a:p>
            <a:pPr algn="r"/>
            <a:fld id="{40AA5F45-CDE6-4EA8-991E-B18CC5F21F47}" type="slidenum">
              <a:rPr lang="en-GB" smtClean="0"/>
              <a:pPr algn="r"/>
              <a:t>‹#›</a:t>
            </a:fld>
            <a:endParaRPr lang="en-GB" dirty="0"/>
          </a:p>
        </p:txBody>
      </p:sp>
      <p:sp>
        <p:nvSpPr>
          <p:cNvPr id="3" name="Text Placeholder 21">
            <a:extLst>
              <a:ext uri="{FF2B5EF4-FFF2-40B4-BE49-F238E27FC236}">
                <a16:creationId xmlns:a16="http://schemas.microsoft.com/office/drawing/2014/main" id="{9BD5879F-C148-6899-0129-BB087FAB9F99}"/>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1" name="Title 1">
            <a:extLst>
              <a:ext uri="{FF2B5EF4-FFF2-40B4-BE49-F238E27FC236}">
                <a16:creationId xmlns:a16="http://schemas.microsoft.com/office/drawing/2014/main" id="{E8847097-B88D-1CDD-F095-21AF4687637A}"/>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3" name="Content Placeholder 2">
            <a:extLst>
              <a:ext uri="{FF2B5EF4-FFF2-40B4-BE49-F238E27FC236}">
                <a16:creationId xmlns:a16="http://schemas.microsoft.com/office/drawing/2014/main" id="{FB5E03B4-BAB7-8530-53FB-E28A68E3ACFD}"/>
              </a:ext>
            </a:extLst>
          </p:cNvPr>
          <p:cNvSpPr>
            <a:spLocks noGrp="1"/>
          </p:cNvSpPr>
          <p:nvPr>
            <p:ph idx="85"/>
          </p:nvPr>
        </p:nvSpPr>
        <p:spPr>
          <a:xfrm>
            <a:off x="2456856" y="1473994"/>
            <a:ext cx="4022527"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502ED3B7-580E-15E3-CECC-7187BAAFE0E9}"/>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19923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GBS ONLY Disclaimer">
    <p:spTree>
      <p:nvGrpSpPr>
        <p:cNvPr id="1" name=""/>
        <p:cNvGrpSpPr/>
        <p:nvPr/>
      </p:nvGrpSpPr>
      <p:grpSpPr>
        <a:xfrm>
          <a:off x="0" y="0"/>
          <a:ext cx="0" cy="0"/>
          <a:chOff x="0" y="0"/>
          <a:chExt cx="0" cy="0"/>
        </a:xfrm>
      </p:grpSpPr>
      <p:sp>
        <p:nvSpPr>
          <p:cNvPr id="9" name="Rectangle 8"/>
          <p:cNvSpPr/>
          <p:nvPr userDrawn="1"/>
        </p:nvSpPr>
        <p:spPr>
          <a:xfrm>
            <a:off x="0" y="1654935"/>
            <a:ext cx="6858000" cy="3501557"/>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Content Placeholder 1"/>
          <p:cNvSpPr txBox="1">
            <a:spLocks/>
          </p:cNvSpPr>
          <p:nvPr userDrawn="1"/>
        </p:nvSpPr>
        <p:spPr>
          <a:xfrm>
            <a:off x="171451" y="3705756"/>
            <a:ext cx="4049768" cy="1260384"/>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spcAft>
                <a:spcPts val="600"/>
              </a:spcAft>
              <a:buClr>
                <a:srgbClr val="6FACDE"/>
              </a:buClr>
              <a:buFont typeface="Arial" panose="020B0604020202020204" pitchFamily="34" charset="0"/>
              <a:buNone/>
            </a:pPr>
            <a:r>
              <a:rPr lang="en-US" sz="600" dirty="0">
                <a:solidFill>
                  <a:srgbClr val="6FACDE">
                    <a:lumMod val="40000"/>
                    <a:lumOff val="60000"/>
                  </a:srgbClr>
                </a:solidFill>
              </a:rPr>
              <a:t>Consulting and insurance brokerage services to be provided by Gallagher Benefit Services, Inc. and/or its affiliate Gallagher Benefit Services (Canada) Group Inc. Gallagher Benefit Services, Inc., a non-investment firm and subsidiary of Arthur J. Gallagher &amp; Co., is a licensed insurance agency that does business in California as “Gallagher Benefit Services of California Insurance Services” and in Massachusetts as “Gallagher Benefit Insurance Services.” Investment advisory services and corresponding named fiduciary services may be offered through Gallagher Fiduciary Advisors, LLC, a Registered Investment Adviser. Gallagher Fiduciary Advisors, LLC is a single-member, limited-liability company, with Gallagher Benefit Services, Inc. as its single member. Certain appropriately licensed individuals of Arthur J. Gallagher &amp; Co. subsidiaries or affiliates, excluding Gallagher Fiduciary Advisors, LLC, offer securities through Kestra Investment Services (Kestra IS), member FINRA/SIPC and or investment advisory services through Kestra Advisory Services (Kestra AS), an affiliate of Kestra IS. Neither Kestra IS nor Kestra AS is affiliated with Arthur J. Gallagher &amp; Co., Gallagher Benefit Services, Inc. or Gallagher Fiduciary Advisors, LLC. Neither Kestra AS, Kestra IS, Arthur J. Gallagher &amp; Co., nor their affiliates provide accounting, legal, or tax advice.</a:t>
            </a:r>
          </a:p>
        </p:txBody>
      </p:sp>
      <p:sp>
        <p:nvSpPr>
          <p:cNvPr id="8" name="Title 1"/>
          <p:cNvSpPr>
            <a:spLocks noGrp="1"/>
          </p:cNvSpPr>
          <p:nvPr>
            <p:ph type="ctrTitle" hasCustomPrompt="1"/>
          </p:nvPr>
        </p:nvSpPr>
        <p:spPr>
          <a:xfrm>
            <a:off x="171450" y="253380"/>
            <a:ext cx="4159780" cy="826592"/>
          </a:xfrm>
          <a:prstGeom prst="rect">
            <a:avLst/>
          </a:prstGeom>
        </p:spPr>
        <p:txBody>
          <a:bodyPr anchor="b" anchorCtr="0">
            <a:noAutofit/>
          </a:bodyPr>
          <a:lstStyle>
            <a:lvl1pPr algn="l">
              <a:lnSpc>
                <a:spcPts val="4300"/>
              </a:lnSpc>
              <a:spcBef>
                <a:spcPts val="0"/>
              </a:spcBef>
              <a:defRPr sz="2000" b="1" cap="none">
                <a:solidFill>
                  <a:schemeClr val="accent1"/>
                </a:solidFill>
              </a:defRPr>
            </a:lvl1pPr>
          </a:lstStyle>
          <a:p>
            <a:r>
              <a:rPr lang="en-US" dirty="0"/>
              <a:t>Disclaimer – GBS</a:t>
            </a:r>
          </a:p>
        </p:txBody>
      </p:sp>
      <p:sp>
        <p:nvSpPr>
          <p:cNvPr id="12" name="Rectangle 11"/>
          <p:cNvSpPr/>
          <p:nvPr userDrawn="1"/>
        </p:nvSpPr>
        <p:spPr>
          <a:xfrm>
            <a:off x="4990805" y="4753243"/>
            <a:ext cx="1747958" cy="246221"/>
          </a:xfrm>
          <a:prstGeom prst="rect">
            <a:avLst/>
          </a:prstGeom>
        </p:spPr>
        <p:txBody>
          <a:bodyPr wrap="square">
            <a:spAutoFit/>
          </a:bodyPr>
          <a:lstStyle/>
          <a:p>
            <a:pPr algn="r"/>
            <a:r>
              <a:rPr lang="en-US" sz="500" kern="1200" dirty="0">
                <a:solidFill>
                  <a:schemeClr val="accent2">
                    <a:lumMod val="40000"/>
                    <a:lumOff val="60000"/>
                  </a:schemeClr>
                </a:solidFill>
                <a:latin typeface="+mj-lt"/>
                <a:ea typeface="+mn-ea"/>
                <a:cs typeface="+mn-cs"/>
              </a:rPr>
              <a:t>FOR INSTITUTIONAL USE ONLY. NOT FOR PUBLIC DISTRIBUTION.</a:t>
            </a:r>
          </a:p>
        </p:txBody>
      </p:sp>
      <p:pic>
        <p:nvPicPr>
          <p:cNvPr id="13"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2030" y="3705756"/>
            <a:ext cx="1876733" cy="914401"/>
          </a:xfrm>
          <a:prstGeom prst="rect">
            <a:avLst/>
          </a:prstGeom>
          <a:ln w="12700">
            <a:miter lim="400000"/>
          </a:ln>
        </p:spPr>
      </p:pic>
      <p:sp>
        <p:nvSpPr>
          <p:cNvPr id="15" name="Text Placeholder 6"/>
          <p:cNvSpPr txBox="1">
            <a:spLocks/>
          </p:cNvSpPr>
          <p:nvPr userDrawn="1"/>
        </p:nvSpPr>
        <p:spPr>
          <a:xfrm>
            <a:off x="4345392" y="4600975"/>
            <a:ext cx="2393371" cy="17145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91013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3x">
    <p:bg>
      <p:bgPr>
        <a:solidFill>
          <a:schemeClr val="bg1"/>
        </a:solidFill>
        <a:effectLst/>
      </p:bgPr>
    </p:bg>
    <p:spTree>
      <p:nvGrpSpPr>
        <p:cNvPr id="1" name=""/>
        <p:cNvGrpSpPr/>
        <p:nvPr/>
      </p:nvGrpSpPr>
      <p:grpSpPr>
        <a:xfrm>
          <a:off x="0" y="0"/>
          <a:ext cx="0" cy="0"/>
          <a:chOff x="0" y="0"/>
          <a:chExt cx="0" cy="0"/>
        </a:xfrm>
      </p:grpSpPr>
      <p:sp>
        <p:nvSpPr>
          <p:cNvPr id="46" name="Footer Placeholder 45">
            <a:extLst>
              <a:ext uri="{FF2B5EF4-FFF2-40B4-BE49-F238E27FC236}">
                <a16:creationId xmlns:a16="http://schemas.microsoft.com/office/drawing/2014/main" id="{868870F1-6CEB-B102-CB25-0949CAA2A4A1}"/>
              </a:ext>
            </a:extLst>
          </p:cNvPr>
          <p:cNvSpPr>
            <a:spLocks noGrp="1"/>
          </p:cNvSpPr>
          <p:nvPr>
            <p:ph type="ftr" sz="quarter" idx="42"/>
          </p:nvPr>
        </p:nvSpPr>
        <p:spPr/>
        <p:txBody>
          <a:bodyPr/>
          <a:lstStyle/>
          <a:p>
            <a:r>
              <a:rPr lang="en-US" dirty="0">
                <a:cs typeface="Arial" panose="020B0604020202020204" pitchFamily="34" charset="0"/>
              </a:rPr>
              <a:t>©2025 ARTHUR J. GALLAGHER &amp; CO.</a:t>
            </a:r>
          </a:p>
        </p:txBody>
      </p:sp>
      <p:sp>
        <p:nvSpPr>
          <p:cNvPr id="3" name="Slide Number Placeholder 2">
            <a:extLst>
              <a:ext uri="{FF2B5EF4-FFF2-40B4-BE49-F238E27FC236}">
                <a16:creationId xmlns:a16="http://schemas.microsoft.com/office/drawing/2014/main" id="{74F61808-6BAB-7817-D5AD-05637214E30C}"/>
              </a:ext>
            </a:extLst>
          </p:cNvPr>
          <p:cNvSpPr>
            <a:spLocks noGrp="1"/>
          </p:cNvSpPr>
          <p:nvPr>
            <p:ph type="sldNum" sz="quarter" idx="43"/>
          </p:nvPr>
        </p:nvSpPr>
        <p:spPr/>
        <p:txBody>
          <a:bodyPr/>
          <a:lstStyle/>
          <a:p>
            <a:pPr algn="r"/>
            <a:fld id="{40AA5F45-CDE6-4EA8-991E-B18CC5F21F47}" type="slidenum">
              <a:rPr lang="en-GB" smtClean="0"/>
              <a:pPr algn="r"/>
              <a:t>‹#›</a:t>
            </a:fld>
            <a:endParaRPr lang="en-GB" dirty="0"/>
          </a:p>
        </p:txBody>
      </p:sp>
      <p:sp>
        <p:nvSpPr>
          <p:cNvPr id="5" name="Text Placeholder 21">
            <a:extLst>
              <a:ext uri="{FF2B5EF4-FFF2-40B4-BE49-F238E27FC236}">
                <a16:creationId xmlns:a16="http://schemas.microsoft.com/office/drawing/2014/main" id="{CBD09215-BE24-57F9-57A9-DA9B825E583A}"/>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7" name="Title 1">
            <a:extLst>
              <a:ext uri="{FF2B5EF4-FFF2-40B4-BE49-F238E27FC236}">
                <a16:creationId xmlns:a16="http://schemas.microsoft.com/office/drawing/2014/main" id="{5E8DD0F1-DAD9-19B9-BAD4-81B7A70A0110}"/>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0" name="Text Placeholder 21">
            <a:extLst>
              <a:ext uri="{FF2B5EF4-FFF2-40B4-BE49-F238E27FC236}">
                <a16:creationId xmlns:a16="http://schemas.microsoft.com/office/drawing/2014/main" id="{43DFB0CA-8476-86FC-2D6F-1E5B74307130}"/>
              </a:ext>
            </a:extLst>
          </p:cNvPr>
          <p:cNvSpPr>
            <a:spLocks noGrp="1"/>
          </p:cNvSpPr>
          <p:nvPr>
            <p:ph type="body" sz="quarter" idx="19"/>
          </p:nvPr>
        </p:nvSpPr>
        <p:spPr>
          <a:xfrm>
            <a:off x="377429" y="2092133"/>
            <a:ext cx="1546622" cy="479618"/>
          </a:xfrm>
        </p:spPr>
        <p:txBody>
          <a:bodyPr wrap="square" anchor="b">
            <a:spAutoFit/>
          </a:bodyPr>
          <a:lstStyle>
            <a:lvl1pPr algn="l">
              <a:lnSpc>
                <a:spcPct val="100000"/>
              </a:lnSpc>
              <a:defRPr sz="900" b="1">
                <a:solidFill>
                  <a:schemeClr val="tx1"/>
                </a:solidFill>
              </a:defRPr>
            </a:lvl1pPr>
            <a:lvl2pPr marL="0" indent="0" algn="l">
              <a:lnSpc>
                <a:spcPct val="100000"/>
              </a:lnSpc>
              <a:buNone/>
              <a:defRPr sz="900">
                <a:solidFill>
                  <a:schemeClr val="tx1"/>
                </a:solidFill>
              </a:defRPr>
            </a:lvl2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3" name="Text Placeholder 18">
            <a:extLst>
              <a:ext uri="{FF2B5EF4-FFF2-40B4-BE49-F238E27FC236}">
                <a16:creationId xmlns:a16="http://schemas.microsoft.com/office/drawing/2014/main" id="{DC307B42-B625-BA32-76A4-3C0C0C486400}"/>
              </a:ext>
            </a:extLst>
          </p:cNvPr>
          <p:cNvSpPr>
            <a:spLocks noGrp="1"/>
          </p:cNvSpPr>
          <p:nvPr>
            <p:ph type="body" sz="quarter" idx="26" hasCustomPrompt="1"/>
          </p:nvPr>
        </p:nvSpPr>
        <p:spPr>
          <a:xfrm rot="10800000" flipV="1">
            <a:off x="910547" y="3218015"/>
            <a:ext cx="2403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4EB5DBA9-C9F3-0BC8-F3F2-2C53D706EDFA}"/>
              </a:ext>
            </a:extLst>
          </p:cNvPr>
          <p:cNvSpPr>
            <a:spLocks noGrp="1"/>
          </p:cNvSpPr>
          <p:nvPr>
            <p:ph type="body" sz="quarter" idx="29" hasCustomPrompt="1"/>
          </p:nvPr>
        </p:nvSpPr>
        <p:spPr>
          <a:xfrm>
            <a:off x="3533508" y="3218016"/>
            <a:ext cx="2403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6" name="Text Placeholder 21">
            <a:extLst>
              <a:ext uri="{FF2B5EF4-FFF2-40B4-BE49-F238E27FC236}">
                <a16:creationId xmlns:a16="http://schemas.microsoft.com/office/drawing/2014/main" id="{4EB96CE6-7001-4939-8208-19BDD8849656}"/>
              </a:ext>
            </a:extLst>
          </p:cNvPr>
          <p:cNvSpPr>
            <a:spLocks noGrp="1"/>
          </p:cNvSpPr>
          <p:nvPr>
            <p:ph type="body" sz="quarter" idx="38"/>
          </p:nvPr>
        </p:nvSpPr>
        <p:spPr>
          <a:xfrm>
            <a:off x="2655689" y="2092133"/>
            <a:ext cx="1546622" cy="4796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7" name="Text Placeholder 21">
            <a:extLst>
              <a:ext uri="{FF2B5EF4-FFF2-40B4-BE49-F238E27FC236}">
                <a16:creationId xmlns:a16="http://schemas.microsoft.com/office/drawing/2014/main" id="{79540A1F-C4DB-3AD8-538D-7F0FFCF125EF}"/>
              </a:ext>
            </a:extLst>
          </p:cNvPr>
          <p:cNvSpPr>
            <a:spLocks noGrp="1"/>
          </p:cNvSpPr>
          <p:nvPr>
            <p:ph type="body" sz="quarter" idx="39"/>
          </p:nvPr>
        </p:nvSpPr>
        <p:spPr>
          <a:xfrm>
            <a:off x="4932760" y="2092133"/>
            <a:ext cx="1546622" cy="479618"/>
          </a:xfrm>
        </p:spPr>
        <p:txBody>
          <a:bodyPr wrap="square" anchor="b">
            <a:spAutoFit/>
          </a:bodyPr>
          <a:lstStyle>
            <a:lvl1pPr algn="r">
              <a:lnSpc>
                <a:spcPct val="100000"/>
              </a:lnSpc>
              <a:defRPr sz="900" b="1">
                <a:solidFill>
                  <a:schemeClr val="tx1"/>
                </a:solidFill>
              </a:defRPr>
            </a:lvl1pPr>
            <a:lvl2pPr marL="0" indent="0" algn="r">
              <a:lnSpc>
                <a:spcPct val="100000"/>
              </a:lnSpc>
              <a:buNone/>
              <a:defRPr sz="900">
                <a:solidFill>
                  <a:schemeClr val="tx1"/>
                </a:solidFill>
              </a:defRPr>
            </a:lvl2pPr>
          </a:lstStyle>
          <a:p>
            <a:pPr marL="0" marR="0" lvl="0" indent="0" algn="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8" name="Text Placeholder 18">
            <a:extLst>
              <a:ext uri="{FF2B5EF4-FFF2-40B4-BE49-F238E27FC236}">
                <a16:creationId xmlns:a16="http://schemas.microsoft.com/office/drawing/2014/main" id="{9CE967C7-90E2-12B3-B2AA-42B5047EB748}"/>
              </a:ext>
            </a:extLst>
          </p:cNvPr>
          <p:cNvSpPr>
            <a:spLocks noGrp="1" noChangeAspect="1"/>
          </p:cNvSpPr>
          <p:nvPr>
            <p:ph type="body" sz="quarter" idx="10" hasCustomPrompt="1"/>
          </p:nvPr>
        </p:nvSpPr>
        <p:spPr>
          <a:xfrm>
            <a:off x="396478"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dirty="0"/>
              <a:t>####</a:t>
            </a:r>
            <a:endParaRPr lang="en-GB" dirty="0"/>
          </a:p>
        </p:txBody>
      </p:sp>
      <p:sp>
        <p:nvSpPr>
          <p:cNvPr id="19" name="Text Placeholder 18">
            <a:extLst>
              <a:ext uri="{FF2B5EF4-FFF2-40B4-BE49-F238E27FC236}">
                <a16:creationId xmlns:a16="http://schemas.microsoft.com/office/drawing/2014/main" id="{4CF5646C-A5CB-6FBF-39F4-47802F1B49C2}"/>
              </a:ext>
            </a:extLst>
          </p:cNvPr>
          <p:cNvSpPr>
            <a:spLocks noGrp="1" noChangeAspect="1"/>
          </p:cNvSpPr>
          <p:nvPr>
            <p:ph type="body" sz="quarter" idx="44" hasCustomPrompt="1"/>
          </p:nvPr>
        </p:nvSpPr>
        <p:spPr>
          <a:xfrm>
            <a:off x="303038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dirty="0"/>
              <a:t>####</a:t>
            </a:r>
            <a:endParaRPr lang="en-GB" dirty="0"/>
          </a:p>
        </p:txBody>
      </p:sp>
      <p:sp>
        <p:nvSpPr>
          <p:cNvPr id="20" name="Text Placeholder 18">
            <a:extLst>
              <a:ext uri="{FF2B5EF4-FFF2-40B4-BE49-F238E27FC236}">
                <a16:creationId xmlns:a16="http://schemas.microsoft.com/office/drawing/2014/main" id="{891C3427-F305-83AD-64FF-1C2283ED3C17}"/>
              </a:ext>
            </a:extLst>
          </p:cNvPr>
          <p:cNvSpPr>
            <a:spLocks noGrp="1" noChangeAspect="1"/>
          </p:cNvSpPr>
          <p:nvPr>
            <p:ph type="body" sz="quarter" idx="45" hasCustomPrompt="1"/>
          </p:nvPr>
        </p:nvSpPr>
        <p:spPr>
          <a:xfrm>
            <a:off x="5642399"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dirty="0"/>
              <a:t>####</a:t>
            </a:r>
            <a:endParaRPr lang="en-GB" dirty="0"/>
          </a:p>
        </p:txBody>
      </p:sp>
      <p:sp>
        <p:nvSpPr>
          <p:cNvPr id="21" name="Text Placeholder 11">
            <a:extLst>
              <a:ext uri="{FF2B5EF4-FFF2-40B4-BE49-F238E27FC236}">
                <a16:creationId xmlns:a16="http://schemas.microsoft.com/office/drawing/2014/main" id="{627C5D37-1500-3136-97F0-57FE3C51C7E9}"/>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4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5x">
    <p:bg>
      <p:bgPr>
        <a:solidFill>
          <a:schemeClr val="bg1"/>
        </a:solidFill>
        <a:effectLst/>
      </p:bgPr>
    </p:bg>
    <p:spTree>
      <p:nvGrpSpPr>
        <p:cNvPr id="1" name=""/>
        <p:cNvGrpSpPr/>
        <p:nvPr/>
      </p:nvGrpSpPr>
      <p:grpSpPr>
        <a:xfrm>
          <a:off x="0" y="0"/>
          <a:ext cx="0" cy="0"/>
          <a:chOff x="0" y="0"/>
          <a:chExt cx="0" cy="0"/>
        </a:xfrm>
      </p:grpSpPr>
      <p:sp>
        <p:nvSpPr>
          <p:cNvPr id="46" name="Footer Placeholder 45">
            <a:extLst>
              <a:ext uri="{FF2B5EF4-FFF2-40B4-BE49-F238E27FC236}">
                <a16:creationId xmlns:a16="http://schemas.microsoft.com/office/drawing/2014/main" id="{868870F1-6CEB-B102-CB25-0949CAA2A4A1}"/>
              </a:ext>
            </a:extLst>
          </p:cNvPr>
          <p:cNvSpPr>
            <a:spLocks noGrp="1"/>
          </p:cNvSpPr>
          <p:nvPr>
            <p:ph type="ftr" sz="quarter" idx="42"/>
          </p:nvPr>
        </p:nvSpPr>
        <p:spPr/>
        <p:txBody>
          <a:bodyPr vert="horz" wrap="none" lIns="0" tIns="0" rIns="0" bIns="0" rtlCol="0" anchor="ctr">
            <a:spAutoFit/>
          </a:bodyPr>
          <a:lstStyle>
            <a:lvl1pPr>
              <a:defRPr lang="en-US" smtClean="0">
                <a:cs typeface="Arial" panose="020B0604020202020204" pitchFamily="34" charset="0"/>
              </a:defRPr>
            </a:lvl1pPr>
          </a:lstStyle>
          <a:p>
            <a:r>
              <a:rPr lang="en-US" dirty="0"/>
              <a:t>©2025 ARTHUR J. GALLAGHER &amp; CO.</a:t>
            </a:r>
          </a:p>
        </p:txBody>
      </p:sp>
      <p:sp>
        <p:nvSpPr>
          <p:cNvPr id="3" name="Slide Number Placeholder 2">
            <a:extLst>
              <a:ext uri="{FF2B5EF4-FFF2-40B4-BE49-F238E27FC236}">
                <a16:creationId xmlns:a16="http://schemas.microsoft.com/office/drawing/2014/main" id="{74F61808-6BAB-7817-D5AD-05637214E30C}"/>
              </a:ext>
            </a:extLst>
          </p:cNvPr>
          <p:cNvSpPr>
            <a:spLocks noGrp="1"/>
          </p:cNvSpPr>
          <p:nvPr>
            <p:ph type="sldNum" sz="quarter" idx="43"/>
          </p:nvPr>
        </p:nvSpPr>
        <p:spPr/>
        <p:txBody>
          <a:bodyPr/>
          <a:lstStyle>
            <a:lvl1pPr>
              <a:defRPr>
                <a:solidFill>
                  <a:schemeClr val="bg1">
                    <a:lumMod val="50000"/>
                  </a:schemeClr>
                </a:solidFill>
              </a:defRPr>
            </a:lvl1pPr>
          </a:lstStyle>
          <a:p>
            <a:pPr algn="r"/>
            <a:fld id="{40AA5F45-CDE6-4EA8-991E-B18CC5F21F47}" type="slidenum">
              <a:rPr lang="en-GB" smtClean="0"/>
              <a:pPr algn="r"/>
              <a:t>‹#›</a:t>
            </a:fld>
            <a:endParaRPr lang="en-GB" dirty="0"/>
          </a:p>
        </p:txBody>
      </p:sp>
      <p:sp>
        <p:nvSpPr>
          <p:cNvPr id="4" name="Text Placeholder 21">
            <a:extLst>
              <a:ext uri="{FF2B5EF4-FFF2-40B4-BE49-F238E27FC236}">
                <a16:creationId xmlns:a16="http://schemas.microsoft.com/office/drawing/2014/main" id="{CE2DFEA4-8640-7454-3AF3-6E244848A882}"/>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5" name="Title 1">
            <a:extLst>
              <a:ext uri="{FF2B5EF4-FFF2-40B4-BE49-F238E27FC236}">
                <a16:creationId xmlns:a16="http://schemas.microsoft.com/office/drawing/2014/main" id="{B1A0FCDE-209F-D0AE-68A4-810D29FD9CC5}"/>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7" name="Text Placeholder 21">
            <a:extLst>
              <a:ext uri="{FF2B5EF4-FFF2-40B4-BE49-F238E27FC236}">
                <a16:creationId xmlns:a16="http://schemas.microsoft.com/office/drawing/2014/main" id="{8DDDB47F-BC2E-90A3-E586-339AE876FAF1}"/>
              </a:ext>
            </a:extLst>
          </p:cNvPr>
          <p:cNvSpPr>
            <a:spLocks noGrp="1"/>
          </p:cNvSpPr>
          <p:nvPr>
            <p:ph type="body" sz="quarter" idx="19"/>
          </p:nvPr>
        </p:nvSpPr>
        <p:spPr>
          <a:xfrm>
            <a:off x="377429" y="1860488"/>
            <a:ext cx="841745" cy="618118"/>
          </a:xfrm>
        </p:spPr>
        <p:txBody>
          <a:bodyPr wrap="square" anchor="b">
            <a:spAutoFit/>
          </a:bodyPr>
          <a:lstStyle>
            <a:lvl1pPr algn="l">
              <a:lnSpc>
                <a:spcPct val="100000"/>
              </a:lnSpc>
              <a:defRPr sz="900" b="1">
                <a:solidFill>
                  <a:schemeClr val="tx1"/>
                </a:solidFill>
              </a:defRPr>
            </a:lvl1pPr>
            <a:lvl2pPr marL="0" indent="0" algn="l">
              <a:lnSpc>
                <a:spcPct val="100000"/>
              </a:lnSpc>
              <a:buNone/>
              <a:defRPr sz="900">
                <a:solidFill>
                  <a:schemeClr val="tx1"/>
                </a:solidFill>
              </a:defRPr>
            </a:lvl2pPr>
          </a:lstStyle>
          <a:p>
            <a:pPr marL="0" marR="0" lvl="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1" name="Text Placeholder 18">
            <a:extLst>
              <a:ext uri="{FF2B5EF4-FFF2-40B4-BE49-F238E27FC236}">
                <a16:creationId xmlns:a16="http://schemas.microsoft.com/office/drawing/2014/main" id="{3DE155DD-7D42-98DF-0A46-5BBC3B33F882}"/>
              </a:ext>
            </a:extLst>
          </p:cNvPr>
          <p:cNvSpPr>
            <a:spLocks noGrp="1"/>
          </p:cNvSpPr>
          <p:nvPr>
            <p:ph type="body" sz="quarter" idx="26" hasCustomPrompt="1"/>
          </p:nvPr>
        </p:nvSpPr>
        <p:spPr>
          <a:xfrm rot="10800000" flipV="1">
            <a:off x="1076956" y="3218015"/>
            <a:ext cx="756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2" name="Text Placeholder 18">
            <a:extLst>
              <a:ext uri="{FF2B5EF4-FFF2-40B4-BE49-F238E27FC236}">
                <a16:creationId xmlns:a16="http://schemas.microsoft.com/office/drawing/2014/main" id="{AFC2AEA4-0849-F117-BD10-5CDD01189721}"/>
              </a:ext>
            </a:extLst>
          </p:cNvPr>
          <p:cNvSpPr>
            <a:spLocks noGrp="1"/>
          </p:cNvSpPr>
          <p:nvPr>
            <p:ph type="body" sz="quarter" idx="29" hasCustomPrompt="1"/>
          </p:nvPr>
        </p:nvSpPr>
        <p:spPr>
          <a:xfrm>
            <a:off x="2396677" y="3218016"/>
            <a:ext cx="756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1E3BE569-E66D-2782-6C45-ECC0D5FC3BF9}"/>
              </a:ext>
            </a:extLst>
          </p:cNvPr>
          <p:cNvSpPr>
            <a:spLocks noGrp="1"/>
          </p:cNvSpPr>
          <p:nvPr>
            <p:ph type="body" sz="quarter" idx="32" hasCustomPrompt="1"/>
          </p:nvPr>
        </p:nvSpPr>
        <p:spPr>
          <a:xfrm>
            <a:off x="3716398" y="3218016"/>
            <a:ext cx="756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0A65DEDD-42E7-E0A9-4A22-9AC1C3AB5670}"/>
              </a:ext>
            </a:extLst>
          </p:cNvPr>
          <p:cNvSpPr>
            <a:spLocks noGrp="1"/>
          </p:cNvSpPr>
          <p:nvPr>
            <p:ph type="body" sz="quarter" idx="35" hasCustomPrompt="1"/>
          </p:nvPr>
        </p:nvSpPr>
        <p:spPr>
          <a:xfrm>
            <a:off x="5036119" y="3218016"/>
            <a:ext cx="756000" cy="0"/>
          </a:xfrm>
          <a:prstGeom prst="rect">
            <a:avLst/>
          </a:prstGeom>
          <a:noFill/>
          <a:ln w="635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6" name="Text Placeholder 21">
            <a:extLst>
              <a:ext uri="{FF2B5EF4-FFF2-40B4-BE49-F238E27FC236}">
                <a16:creationId xmlns:a16="http://schemas.microsoft.com/office/drawing/2014/main" id="{DF89EA5A-3053-9023-312E-C83F90F2EF57}"/>
              </a:ext>
            </a:extLst>
          </p:cNvPr>
          <p:cNvSpPr>
            <a:spLocks noGrp="1"/>
          </p:cNvSpPr>
          <p:nvPr>
            <p:ph type="body" sz="quarter" idx="38"/>
          </p:nvPr>
        </p:nvSpPr>
        <p:spPr>
          <a:xfrm>
            <a:off x="1693944"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7" name="Text Placeholder 21">
            <a:extLst>
              <a:ext uri="{FF2B5EF4-FFF2-40B4-BE49-F238E27FC236}">
                <a16:creationId xmlns:a16="http://schemas.microsoft.com/office/drawing/2014/main" id="{706E52AA-73CE-C13E-9BC2-91F10108B008}"/>
              </a:ext>
            </a:extLst>
          </p:cNvPr>
          <p:cNvSpPr>
            <a:spLocks noGrp="1"/>
          </p:cNvSpPr>
          <p:nvPr>
            <p:ph type="body" sz="quarter" idx="39"/>
          </p:nvPr>
        </p:nvSpPr>
        <p:spPr>
          <a:xfrm>
            <a:off x="3008128"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8" name="Text Placeholder 21">
            <a:extLst>
              <a:ext uri="{FF2B5EF4-FFF2-40B4-BE49-F238E27FC236}">
                <a16:creationId xmlns:a16="http://schemas.microsoft.com/office/drawing/2014/main" id="{A8DF30C3-AF88-14E4-C341-0C597EBD4EC2}"/>
              </a:ext>
            </a:extLst>
          </p:cNvPr>
          <p:cNvSpPr>
            <a:spLocks noGrp="1"/>
          </p:cNvSpPr>
          <p:nvPr>
            <p:ph type="body" sz="quarter" idx="40"/>
          </p:nvPr>
        </p:nvSpPr>
        <p:spPr>
          <a:xfrm>
            <a:off x="4333386" y="1860488"/>
            <a:ext cx="841745" cy="618118"/>
          </a:xfrm>
        </p:spPr>
        <p:txBody>
          <a:bodyPr wrap="square" anchor="b">
            <a:spAutoFit/>
          </a:bodyPr>
          <a:lstStyle>
            <a:lvl1pPr algn="ctr">
              <a:lnSpc>
                <a:spcPct val="100000"/>
              </a:lnSpc>
              <a:defRPr sz="900" b="1">
                <a:solidFill>
                  <a:schemeClr val="tx1"/>
                </a:solidFill>
              </a:defRPr>
            </a:lvl1pPr>
            <a:lvl2pPr marL="0" indent="0" algn="ctr">
              <a:lnSpc>
                <a:spcPct val="100000"/>
              </a:lnSpc>
              <a:buNone/>
              <a:defRPr sz="900">
                <a:solidFill>
                  <a:schemeClr val="tx1"/>
                </a:solidFill>
              </a:defRPr>
            </a:lvl2pPr>
          </a:lstStyle>
          <a:p>
            <a:pPr marL="0" marR="0" lvl="0" indent="0" algn="ct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9" name="Text Placeholder 21">
            <a:extLst>
              <a:ext uri="{FF2B5EF4-FFF2-40B4-BE49-F238E27FC236}">
                <a16:creationId xmlns:a16="http://schemas.microsoft.com/office/drawing/2014/main" id="{5DB810EA-F794-A419-24BA-935129EF2FD0}"/>
              </a:ext>
            </a:extLst>
          </p:cNvPr>
          <p:cNvSpPr>
            <a:spLocks noGrp="1"/>
          </p:cNvSpPr>
          <p:nvPr>
            <p:ph type="body" sz="quarter" idx="41"/>
          </p:nvPr>
        </p:nvSpPr>
        <p:spPr>
          <a:xfrm>
            <a:off x="5631678" y="1860488"/>
            <a:ext cx="841745" cy="618118"/>
          </a:xfrm>
        </p:spPr>
        <p:txBody>
          <a:bodyPr wrap="square" anchor="b">
            <a:spAutoFit/>
          </a:bodyPr>
          <a:lstStyle>
            <a:lvl1pPr algn="r">
              <a:lnSpc>
                <a:spcPct val="100000"/>
              </a:lnSpc>
              <a:defRPr sz="900" b="1">
                <a:solidFill>
                  <a:schemeClr val="tx1"/>
                </a:solidFill>
              </a:defRPr>
            </a:lvl1pPr>
            <a:lvl2pPr marL="0" indent="0" algn="r">
              <a:lnSpc>
                <a:spcPct val="100000"/>
              </a:lnSpc>
              <a:buNone/>
              <a:defRPr sz="900">
                <a:solidFill>
                  <a:schemeClr val="tx1"/>
                </a:solidFill>
              </a:defRPr>
            </a:lvl2pPr>
          </a:lstStyle>
          <a:p>
            <a:pPr marL="0" marR="0" lvl="0" indent="0" algn="r" defTabSz="685783" rtl="0" eaLnBrk="1" fontAlgn="auto" latinLnBrk="0" hangingPunct="1">
              <a:lnSpc>
                <a:spcPct val="100000"/>
              </a:lnSpc>
              <a:spcBef>
                <a:spcPts val="0"/>
              </a:spcBef>
              <a:spcAft>
                <a:spcPts val="45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20" name="Text Placeholder 18">
            <a:extLst>
              <a:ext uri="{FF2B5EF4-FFF2-40B4-BE49-F238E27FC236}">
                <a16:creationId xmlns:a16="http://schemas.microsoft.com/office/drawing/2014/main" id="{96FE68D6-09EE-1814-A6A3-7769CD434E31}"/>
              </a:ext>
            </a:extLst>
          </p:cNvPr>
          <p:cNvSpPr>
            <a:spLocks noGrp="1" noChangeAspect="1"/>
          </p:cNvSpPr>
          <p:nvPr>
            <p:ph type="body" sz="quarter" idx="10" hasCustomPrompt="1"/>
          </p:nvPr>
        </p:nvSpPr>
        <p:spPr>
          <a:xfrm>
            <a:off x="396478"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dirty="0"/>
              <a:t>####</a:t>
            </a:r>
            <a:endParaRPr lang="en-GB" dirty="0"/>
          </a:p>
        </p:txBody>
      </p:sp>
      <p:sp>
        <p:nvSpPr>
          <p:cNvPr id="21" name="Text Placeholder 18">
            <a:extLst>
              <a:ext uri="{FF2B5EF4-FFF2-40B4-BE49-F238E27FC236}">
                <a16:creationId xmlns:a16="http://schemas.microsoft.com/office/drawing/2014/main" id="{AA558CEB-54AC-4E83-19C0-921685B918DE}"/>
              </a:ext>
            </a:extLst>
          </p:cNvPr>
          <p:cNvSpPr>
            <a:spLocks noGrp="1" noChangeAspect="1"/>
          </p:cNvSpPr>
          <p:nvPr>
            <p:ph type="body" sz="quarter" idx="44" hasCustomPrompt="1"/>
          </p:nvPr>
        </p:nvSpPr>
        <p:spPr>
          <a:xfrm>
            <a:off x="1716199"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dirty="0"/>
              <a:t>####</a:t>
            </a:r>
            <a:endParaRPr lang="en-GB" dirty="0"/>
          </a:p>
        </p:txBody>
      </p:sp>
      <p:sp>
        <p:nvSpPr>
          <p:cNvPr id="22" name="Text Placeholder 18">
            <a:extLst>
              <a:ext uri="{FF2B5EF4-FFF2-40B4-BE49-F238E27FC236}">
                <a16:creationId xmlns:a16="http://schemas.microsoft.com/office/drawing/2014/main" id="{8124CF85-80EB-0C7A-4DED-DDC4490123D8}"/>
              </a:ext>
            </a:extLst>
          </p:cNvPr>
          <p:cNvSpPr>
            <a:spLocks noGrp="1" noChangeAspect="1"/>
          </p:cNvSpPr>
          <p:nvPr>
            <p:ph type="body" sz="quarter" idx="45" hasCustomPrompt="1"/>
          </p:nvPr>
        </p:nvSpPr>
        <p:spPr>
          <a:xfrm>
            <a:off x="3035920"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dirty="0"/>
              <a:t>####</a:t>
            </a:r>
            <a:endParaRPr lang="en-GB" dirty="0"/>
          </a:p>
        </p:txBody>
      </p:sp>
      <p:sp>
        <p:nvSpPr>
          <p:cNvPr id="23" name="Text Placeholder 18">
            <a:extLst>
              <a:ext uri="{FF2B5EF4-FFF2-40B4-BE49-F238E27FC236}">
                <a16:creationId xmlns:a16="http://schemas.microsoft.com/office/drawing/2014/main" id="{3516A2B9-C93F-7CFC-41B9-009BA1138463}"/>
              </a:ext>
            </a:extLst>
          </p:cNvPr>
          <p:cNvSpPr>
            <a:spLocks noGrp="1" noChangeAspect="1"/>
          </p:cNvSpPr>
          <p:nvPr>
            <p:ph type="body" sz="quarter" idx="46" hasCustomPrompt="1"/>
          </p:nvPr>
        </p:nvSpPr>
        <p:spPr>
          <a:xfrm>
            <a:off x="4355641"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dirty="0"/>
              <a:t>####</a:t>
            </a:r>
            <a:endParaRPr lang="en-GB" dirty="0"/>
          </a:p>
        </p:txBody>
      </p:sp>
      <p:sp>
        <p:nvSpPr>
          <p:cNvPr id="24" name="Text Placeholder 18">
            <a:extLst>
              <a:ext uri="{FF2B5EF4-FFF2-40B4-BE49-F238E27FC236}">
                <a16:creationId xmlns:a16="http://schemas.microsoft.com/office/drawing/2014/main" id="{009BD958-2AC1-E434-50E3-69C19C48A039}"/>
              </a:ext>
            </a:extLst>
          </p:cNvPr>
          <p:cNvSpPr>
            <a:spLocks noGrp="1" noChangeAspect="1"/>
          </p:cNvSpPr>
          <p:nvPr>
            <p:ph type="body" sz="quarter" idx="47" hasCustomPrompt="1"/>
          </p:nvPr>
        </p:nvSpPr>
        <p:spPr>
          <a:xfrm>
            <a:off x="5675363" y="2819400"/>
            <a:ext cx="797235" cy="797234"/>
          </a:xfrm>
          <a:prstGeom prst="ellipse">
            <a:avLst/>
          </a:prstGeom>
          <a:solidFill>
            <a:schemeClr val="bg1"/>
          </a:solidFill>
          <a:ln w="63500">
            <a:solidFill>
              <a:schemeClr val="accent1"/>
            </a:solidFill>
          </a:ln>
        </p:spPr>
        <p:txBody>
          <a:bodyPr anchor="ctr">
            <a:normAutofit/>
          </a:bodyPr>
          <a:lstStyle>
            <a:lvl1pPr algn="ctr">
              <a:lnSpc>
                <a:spcPct val="100000"/>
              </a:lnSpc>
              <a:defRPr sz="1800" b="1">
                <a:solidFill>
                  <a:schemeClr val="accent1"/>
                </a:solidFill>
              </a:defRPr>
            </a:lvl1pPr>
          </a:lstStyle>
          <a:p>
            <a:pPr lvl="0"/>
            <a:r>
              <a:rPr lang="en-US" dirty="0"/>
              <a:t>####</a:t>
            </a:r>
            <a:endParaRPr lang="en-GB" dirty="0"/>
          </a:p>
        </p:txBody>
      </p:sp>
      <p:sp>
        <p:nvSpPr>
          <p:cNvPr id="25" name="Text Placeholder 11">
            <a:extLst>
              <a:ext uri="{FF2B5EF4-FFF2-40B4-BE49-F238E27FC236}">
                <a16:creationId xmlns:a16="http://schemas.microsoft.com/office/drawing/2014/main" id="{EFC1CDAA-3394-5497-5651-6A4EA44A3CF0}"/>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304533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meline 5x Images">
    <p:bg>
      <p:bgPr>
        <a:solidFill>
          <a:schemeClr val="bg1"/>
        </a:solidFill>
        <a:effectLst/>
      </p:bgPr>
    </p:bg>
    <p:spTree>
      <p:nvGrpSpPr>
        <p:cNvPr id="1" name=""/>
        <p:cNvGrpSpPr/>
        <p:nvPr/>
      </p:nvGrpSpPr>
      <p:grpSpPr>
        <a:xfrm>
          <a:off x="0" y="0"/>
          <a:ext cx="0" cy="0"/>
          <a:chOff x="0" y="0"/>
          <a:chExt cx="0" cy="0"/>
        </a:xfrm>
      </p:grpSpPr>
      <p:sp>
        <p:nvSpPr>
          <p:cNvPr id="46" name="Footer Placeholder 45">
            <a:extLst>
              <a:ext uri="{FF2B5EF4-FFF2-40B4-BE49-F238E27FC236}">
                <a16:creationId xmlns:a16="http://schemas.microsoft.com/office/drawing/2014/main" id="{868870F1-6CEB-B102-CB25-0949CAA2A4A1}"/>
              </a:ext>
            </a:extLst>
          </p:cNvPr>
          <p:cNvSpPr>
            <a:spLocks noGrp="1"/>
          </p:cNvSpPr>
          <p:nvPr>
            <p:ph type="ftr" sz="quarter" idx="42"/>
          </p:nvPr>
        </p:nvSpPr>
        <p:spPr/>
        <p:txBody>
          <a:bodyPr/>
          <a:lstStyle>
            <a:lvl1pPr>
              <a:defRPr>
                <a:solidFill>
                  <a:schemeClr val="bg1">
                    <a:lumMod val="50000"/>
                  </a:schemeClr>
                </a:solidFill>
              </a:defRPr>
            </a:lvl1pPr>
          </a:lstStyle>
          <a:p>
            <a:r>
              <a:rPr lang="en-US" dirty="0">
                <a:cs typeface="Arial" panose="020B0604020202020204" pitchFamily="34" charset="0"/>
              </a:rPr>
              <a:t>©2025 ARTHUR J. GALLAGHER &amp; CO.</a:t>
            </a:r>
          </a:p>
        </p:txBody>
      </p:sp>
      <p:sp>
        <p:nvSpPr>
          <p:cNvPr id="3" name="Slide Number Placeholder 2">
            <a:extLst>
              <a:ext uri="{FF2B5EF4-FFF2-40B4-BE49-F238E27FC236}">
                <a16:creationId xmlns:a16="http://schemas.microsoft.com/office/drawing/2014/main" id="{74F61808-6BAB-7817-D5AD-05637214E30C}"/>
              </a:ext>
            </a:extLst>
          </p:cNvPr>
          <p:cNvSpPr>
            <a:spLocks noGrp="1"/>
          </p:cNvSpPr>
          <p:nvPr>
            <p:ph type="sldNum" sz="quarter" idx="43"/>
          </p:nvPr>
        </p:nvSpPr>
        <p:spPr/>
        <p:txBody>
          <a:bodyPr/>
          <a:lstStyle>
            <a:lvl1pPr>
              <a:defRPr>
                <a:solidFill>
                  <a:schemeClr val="bg1">
                    <a:lumMod val="50000"/>
                  </a:schemeClr>
                </a:solidFill>
              </a:defRPr>
            </a:lvl1pPr>
          </a:lstStyle>
          <a:p>
            <a:pPr algn="r"/>
            <a:fld id="{40AA5F45-CDE6-4EA8-991E-B18CC5F21F47}" type="slidenum">
              <a:rPr lang="en-GB" smtClean="0"/>
              <a:pPr algn="r"/>
              <a:t>‹#›</a:t>
            </a:fld>
            <a:endParaRPr lang="en-GB" dirty="0"/>
          </a:p>
        </p:txBody>
      </p:sp>
      <p:sp>
        <p:nvSpPr>
          <p:cNvPr id="20" name="Text Placeholder 44">
            <a:extLst>
              <a:ext uri="{FF2B5EF4-FFF2-40B4-BE49-F238E27FC236}">
                <a16:creationId xmlns:a16="http://schemas.microsoft.com/office/drawing/2014/main" id="{8011DCF0-1764-5E4B-8494-0C568FEA73D3}"/>
              </a:ext>
            </a:extLst>
          </p:cNvPr>
          <p:cNvSpPr>
            <a:spLocks noGrp="1"/>
          </p:cNvSpPr>
          <p:nvPr>
            <p:ph type="body" sz="quarter" idx="44" hasCustomPrompt="1"/>
          </p:nvPr>
        </p:nvSpPr>
        <p:spPr>
          <a:xfrm>
            <a:off x="377428" y="3668316"/>
            <a:ext cx="1268492" cy="766763"/>
          </a:xfrm>
        </p:spPr>
        <p:txBody>
          <a:bodyPr anchor="t">
            <a:noAutofit/>
          </a:bodyPr>
          <a:lstStyle>
            <a:lvl1pPr algn="ctr">
              <a:defRPr sz="1125">
                <a:solidFill>
                  <a:schemeClr val="tx1"/>
                </a:solidFill>
              </a:defRPr>
            </a:lvl1pPr>
            <a:lvl2pPr algn="ctr">
              <a:defRPr sz="900">
                <a:solidFill>
                  <a:schemeClr val="tx1"/>
                </a:solidFill>
              </a:defRPr>
            </a:lvl2pPr>
            <a:lvl3pPr algn="ctr">
              <a:buNone/>
              <a:defRPr sz="619"/>
            </a:lvl3pPr>
            <a:lvl4pPr>
              <a:buNone/>
              <a:defRPr sz="619"/>
            </a:lvl4pPr>
            <a:lvl5pPr>
              <a:defRPr sz="619"/>
            </a:lvl5pPr>
          </a:lstStyle>
          <a:p>
            <a:pPr lvl="0"/>
            <a:r>
              <a:rPr lang="en-US" dirty="0"/>
              <a:t>Date</a:t>
            </a:r>
          </a:p>
          <a:p>
            <a:pPr lvl="1"/>
            <a:r>
              <a:rPr lang="en-US" dirty="0"/>
              <a:t>Level two</a:t>
            </a:r>
          </a:p>
        </p:txBody>
      </p:sp>
      <p:sp>
        <p:nvSpPr>
          <p:cNvPr id="26" name="Text Placeholder 18">
            <a:extLst>
              <a:ext uri="{FF2B5EF4-FFF2-40B4-BE49-F238E27FC236}">
                <a16:creationId xmlns:a16="http://schemas.microsoft.com/office/drawing/2014/main" id="{969E7378-3084-8681-E93C-A04F90E279DF}"/>
              </a:ext>
            </a:extLst>
          </p:cNvPr>
          <p:cNvSpPr>
            <a:spLocks noGrp="1"/>
          </p:cNvSpPr>
          <p:nvPr>
            <p:ph type="body" sz="quarter" idx="26" hasCustomPrompt="1"/>
          </p:nvPr>
        </p:nvSpPr>
        <p:spPr>
          <a:xfrm rot="10800000" flipV="1">
            <a:off x="-675" y="3309268"/>
            <a:ext cx="6858675" cy="0"/>
          </a:xfrm>
          <a:prstGeom prst="rect">
            <a:avLst/>
          </a:prstGeom>
          <a:noFill/>
          <a:ln w="254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 name="Text Placeholder 44">
            <a:extLst>
              <a:ext uri="{FF2B5EF4-FFF2-40B4-BE49-F238E27FC236}">
                <a16:creationId xmlns:a16="http://schemas.microsoft.com/office/drawing/2014/main" id="{22C1A70C-1DA6-3163-9236-4B4C184C0EAF}"/>
              </a:ext>
            </a:extLst>
          </p:cNvPr>
          <p:cNvSpPr>
            <a:spLocks noGrp="1"/>
          </p:cNvSpPr>
          <p:nvPr>
            <p:ph type="body" sz="quarter" idx="54" hasCustomPrompt="1"/>
          </p:nvPr>
        </p:nvSpPr>
        <p:spPr>
          <a:xfrm>
            <a:off x="1988582" y="3668316"/>
            <a:ext cx="1268492" cy="766763"/>
          </a:xfrm>
        </p:spPr>
        <p:txBody>
          <a:bodyPr anchor="t">
            <a:noAutofit/>
          </a:bodyPr>
          <a:lstStyle>
            <a:lvl1pPr algn="ctr">
              <a:defRPr sz="1125">
                <a:solidFill>
                  <a:schemeClr val="tx1"/>
                </a:solidFill>
              </a:defRPr>
            </a:lvl1pPr>
            <a:lvl2pPr algn="ctr">
              <a:defRPr sz="900">
                <a:solidFill>
                  <a:schemeClr val="tx1"/>
                </a:solidFill>
              </a:defRPr>
            </a:lvl2pPr>
            <a:lvl3pPr algn="ctr">
              <a:buNone/>
              <a:defRPr sz="619"/>
            </a:lvl3pPr>
            <a:lvl4pPr>
              <a:buNone/>
              <a:defRPr sz="619"/>
            </a:lvl4pPr>
            <a:lvl5pPr>
              <a:defRPr sz="619"/>
            </a:lvl5pPr>
          </a:lstStyle>
          <a:p>
            <a:pPr lvl="0"/>
            <a:r>
              <a:rPr lang="en-US" dirty="0"/>
              <a:t>Date</a:t>
            </a:r>
          </a:p>
          <a:p>
            <a:pPr lvl="1"/>
            <a:r>
              <a:rPr lang="en-US" dirty="0"/>
              <a:t>Level two</a:t>
            </a:r>
          </a:p>
        </p:txBody>
      </p:sp>
      <p:sp>
        <p:nvSpPr>
          <p:cNvPr id="7" name="Text Placeholder 44">
            <a:extLst>
              <a:ext uri="{FF2B5EF4-FFF2-40B4-BE49-F238E27FC236}">
                <a16:creationId xmlns:a16="http://schemas.microsoft.com/office/drawing/2014/main" id="{5794DC4E-A87C-E106-C7EC-92DD9649A0C6}"/>
              </a:ext>
            </a:extLst>
          </p:cNvPr>
          <p:cNvSpPr>
            <a:spLocks noGrp="1"/>
          </p:cNvSpPr>
          <p:nvPr>
            <p:ph type="body" sz="quarter" idx="55" hasCustomPrompt="1"/>
          </p:nvPr>
        </p:nvSpPr>
        <p:spPr>
          <a:xfrm>
            <a:off x="3599736" y="3668316"/>
            <a:ext cx="1268492" cy="766763"/>
          </a:xfrm>
        </p:spPr>
        <p:txBody>
          <a:bodyPr anchor="t">
            <a:noAutofit/>
          </a:bodyPr>
          <a:lstStyle>
            <a:lvl1pPr algn="ctr">
              <a:defRPr sz="1125">
                <a:solidFill>
                  <a:schemeClr val="tx1"/>
                </a:solidFill>
              </a:defRPr>
            </a:lvl1pPr>
            <a:lvl2pPr algn="ctr">
              <a:defRPr sz="900">
                <a:solidFill>
                  <a:schemeClr val="tx1"/>
                </a:solidFill>
              </a:defRPr>
            </a:lvl2pPr>
            <a:lvl3pPr algn="ctr">
              <a:buNone/>
              <a:defRPr sz="619"/>
            </a:lvl3pPr>
            <a:lvl4pPr>
              <a:buNone/>
              <a:defRPr sz="619"/>
            </a:lvl4pPr>
            <a:lvl5pPr>
              <a:defRPr sz="619"/>
            </a:lvl5pPr>
          </a:lstStyle>
          <a:p>
            <a:pPr lvl="0"/>
            <a:r>
              <a:rPr lang="en-US" dirty="0"/>
              <a:t>Date</a:t>
            </a:r>
          </a:p>
          <a:p>
            <a:pPr lvl="1"/>
            <a:r>
              <a:rPr lang="en-US" dirty="0"/>
              <a:t>Level two</a:t>
            </a:r>
          </a:p>
        </p:txBody>
      </p:sp>
      <p:sp>
        <p:nvSpPr>
          <p:cNvPr id="10" name="Text Placeholder 44">
            <a:extLst>
              <a:ext uri="{FF2B5EF4-FFF2-40B4-BE49-F238E27FC236}">
                <a16:creationId xmlns:a16="http://schemas.microsoft.com/office/drawing/2014/main" id="{E600D84A-1710-D6F8-6173-24A4F7590447}"/>
              </a:ext>
            </a:extLst>
          </p:cNvPr>
          <p:cNvSpPr>
            <a:spLocks noGrp="1"/>
          </p:cNvSpPr>
          <p:nvPr>
            <p:ph type="body" sz="quarter" idx="57" hasCustomPrompt="1"/>
          </p:nvPr>
        </p:nvSpPr>
        <p:spPr>
          <a:xfrm>
            <a:off x="5210890" y="3668316"/>
            <a:ext cx="1268492" cy="766763"/>
          </a:xfrm>
        </p:spPr>
        <p:txBody>
          <a:bodyPr anchor="t">
            <a:noAutofit/>
          </a:bodyPr>
          <a:lstStyle>
            <a:lvl1pPr algn="ctr">
              <a:defRPr sz="1125">
                <a:solidFill>
                  <a:schemeClr val="tx1"/>
                </a:solidFill>
              </a:defRPr>
            </a:lvl1pPr>
            <a:lvl2pPr algn="ctr">
              <a:defRPr sz="900">
                <a:solidFill>
                  <a:schemeClr val="tx1"/>
                </a:solidFill>
              </a:defRPr>
            </a:lvl2pPr>
            <a:lvl3pPr algn="ctr">
              <a:buNone/>
              <a:defRPr sz="619"/>
            </a:lvl3pPr>
            <a:lvl4pPr>
              <a:buNone/>
              <a:defRPr sz="619"/>
            </a:lvl4pPr>
            <a:lvl5pPr>
              <a:defRPr sz="619"/>
            </a:lvl5pPr>
          </a:lstStyle>
          <a:p>
            <a:pPr lvl="0"/>
            <a:r>
              <a:rPr lang="en-US" dirty="0"/>
              <a:t>Date</a:t>
            </a:r>
          </a:p>
          <a:p>
            <a:pPr lvl="1"/>
            <a:r>
              <a:rPr lang="en-US" dirty="0"/>
              <a:t>Level two</a:t>
            </a:r>
          </a:p>
        </p:txBody>
      </p:sp>
      <p:sp>
        <p:nvSpPr>
          <p:cNvPr id="9" name="Text Placeholder 21">
            <a:extLst>
              <a:ext uri="{FF2B5EF4-FFF2-40B4-BE49-F238E27FC236}">
                <a16:creationId xmlns:a16="http://schemas.microsoft.com/office/drawing/2014/main" id="{296809F4-8901-3416-C7F1-2129450C2370}"/>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4" name="Title 1">
            <a:extLst>
              <a:ext uri="{FF2B5EF4-FFF2-40B4-BE49-F238E27FC236}">
                <a16:creationId xmlns:a16="http://schemas.microsoft.com/office/drawing/2014/main" id="{6742BF9F-8441-56FD-5614-4DA9AF670F41}"/>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8" name="Text Placeholder 11">
            <a:extLst>
              <a:ext uri="{FF2B5EF4-FFF2-40B4-BE49-F238E27FC236}">
                <a16:creationId xmlns:a16="http://schemas.microsoft.com/office/drawing/2014/main" id="{469AB85E-9D5D-2997-D456-B3A7EA392248}"/>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24" name="Text Placeholder 18">
            <a:extLst>
              <a:ext uri="{FF2B5EF4-FFF2-40B4-BE49-F238E27FC236}">
                <a16:creationId xmlns:a16="http://schemas.microsoft.com/office/drawing/2014/main" id="{BC5ABF77-360E-5C35-C1F9-9C6700C39973}"/>
              </a:ext>
            </a:extLst>
          </p:cNvPr>
          <p:cNvSpPr>
            <a:spLocks noGrp="1"/>
          </p:cNvSpPr>
          <p:nvPr>
            <p:ph type="body" sz="quarter" idx="45" hasCustomPrompt="1"/>
          </p:nvPr>
        </p:nvSpPr>
        <p:spPr>
          <a:xfrm rot="16200000" flipV="1">
            <a:off x="4378728" y="2888289"/>
            <a:ext cx="6858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5" name="Text Placeholder 18">
            <a:extLst>
              <a:ext uri="{FF2B5EF4-FFF2-40B4-BE49-F238E27FC236}">
                <a16:creationId xmlns:a16="http://schemas.microsoft.com/office/drawing/2014/main" id="{59467834-9CFE-AC5F-1CD1-C4434BECE72B}"/>
              </a:ext>
            </a:extLst>
          </p:cNvPr>
          <p:cNvSpPr>
            <a:spLocks noGrp="1"/>
          </p:cNvSpPr>
          <p:nvPr>
            <p:ph type="body" sz="quarter" idx="52" hasCustomPrompt="1"/>
          </p:nvPr>
        </p:nvSpPr>
        <p:spPr>
          <a:xfrm rot="16200000" flipV="1">
            <a:off x="5713218" y="2888289"/>
            <a:ext cx="6858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27" name="Text Placeholder 18">
            <a:extLst>
              <a:ext uri="{FF2B5EF4-FFF2-40B4-BE49-F238E27FC236}">
                <a16:creationId xmlns:a16="http://schemas.microsoft.com/office/drawing/2014/main" id="{B1C90379-5691-FEFB-B9CE-D91DCB05D35F}"/>
              </a:ext>
            </a:extLst>
          </p:cNvPr>
          <p:cNvSpPr>
            <a:spLocks noGrp="1" noChangeAspect="1"/>
          </p:cNvSpPr>
          <p:nvPr>
            <p:ph type="body" sz="quarter" idx="53" hasCustomPrompt="1"/>
          </p:nvPr>
        </p:nvSpPr>
        <p:spPr>
          <a:xfrm>
            <a:off x="6001226" y="3248727"/>
            <a:ext cx="109784" cy="109782"/>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28" name="Text Placeholder 18">
            <a:extLst>
              <a:ext uri="{FF2B5EF4-FFF2-40B4-BE49-F238E27FC236}">
                <a16:creationId xmlns:a16="http://schemas.microsoft.com/office/drawing/2014/main" id="{58EFC9E3-ED47-FE9A-9C7C-D1524DD31D90}"/>
              </a:ext>
            </a:extLst>
          </p:cNvPr>
          <p:cNvSpPr>
            <a:spLocks noGrp="1" noChangeAspect="1"/>
          </p:cNvSpPr>
          <p:nvPr>
            <p:ph type="body" sz="quarter" idx="34" hasCustomPrompt="1"/>
          </p:nvPr>
        </p:nvSpPr>
        <p:spPr>
          <a:xfrm>
            <a:off x="4666736" y="3248727"/>
            <a:ext cx="109784" cy="109782"/>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29" name="Text Placeholder 18">
            <a:extLst>
              <a:ext uri="{FF2B5EF4-FFF2-40B4-BE49-F238E27FC236}">
                <a16:creationId xmlns:a16="http://schemas.microsoft.com/office/drawing/2014/main" id="{948590E9-8B39-5B90-778C-E89E735DA832}"/>
              </a:ext>
            </a:extLst>
          </p:cNvPr>
          <p:cNvSpPr>
            <a:spLocks noGrp="1"/>
          </p:cNvSpPr>
          <p:nvPr>
            <p:ph type="body" sz="quarter" idx="46" hasCustomPrompt="1"/>
          </p:nvPr>
        </p:nvSpPr>
        <p:spPr>
          <a:xfrm rot="16200000" flipV="1">
            <a:off x="3042352" y="2888289"/>
            <a:ext cx="6858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0" name="Text Placeholder 18">
            <a:extLst>
              <a:ext uri="{FF2B5EF4-FFF2-40B4-BE49-F238E27FC236}">
                <a16:creationId xmlns:a16="http://schemas.microsoft.com/office/drawing/2014/main" id="{EAE7DA18-FB81-5103-4A38-93E0D2AFE18C}"/>
              </a:ext>
            </a:extLst>
          </p:cNvPr>
          <p:cNvSpPr>
            <a:spLocks noGrp="1" noChangeAspect="1"/>
          </p:cNvSpPr>
          <p:nvPr>
            <p:ph type="body" sz="quarter" idx="47" hasCustomPrompt="1"/>
          </p:nvPr>
        </p:nvSpPr>
        <p:spPr>
          <a:xfrm>
            <a:off x="3330360" y="3248727"/>
            <a:ext cx="109784" cy="109782"/>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31" name="Text Placeholder 18">
            <a:extLst>
              <a:ext uri="{FF2B5EF4-FFF2-40B4-BE49-F238E27FC236}">
                <a16:creationId xmlns:a16="http://schemas.microsoft.com/office/drawing/2014/main" id="{0554189D-4F6C-74D8-881F-3DE9B4CB14CE}"/>
              </a:ext>
            </a:extLst>
          </p:cNvPr>
          <p:cNvSpPr>
            <a:spLocks noGrp="1"/>
          </p:cNvSpPr>
          <p:nvPr>
            <p:ph type="body" sz="quarter" idx="48" hasCustomPrompt="1"/>
          </p:nvPr>
        </p:nvSpPr>
        <p:spPr>
          <a:xfrm rot="16200000" flipV="1">
            <a:off x="1705975" y="2888289"/>
            <a:ext cx="6858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2" name="Text Placeholder 18">
            <a:extLst>
              <a:ext uri="{FF2B5EF4-FFF2-40B4-BE49-F238E27FC236}">
                <a16:creationId xmlns:a16="http://schemas.microsoft.com/office/drawing/2014/main" id="{19A63C41-74BB-2461-F2D5-62067D5D459E}"/>
              </a:ext>
            </a:extLst>
          </p:cNvPr>
          <p:cNvSpPr>
            <a:spLocks noGrp="1" noChangeAspect="1"/>
          </p:cNvSpPr>
          <p:nvPr>
            <p:ph type="body" sz="quarter" idx="49" hasCustomPrompt="1"/>
          </p:nvPr>
        </p:nvSpPr>
        <p:spPr>
          <a:xfrm>
            <a:off x="1993983" y="3248727"/>
            <a:ext cx="109784" cy="109782"/>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33" name="Text Placeholder 18">
            <a:extLst>
              <a:ext uri="{FF2B5EF4-FFF2-40B4-BE49-F238E27FC236}">
                <a16:creationId xmlns:a16="http://schemas.microsoft.com/office/drawing/2014/main" id="{2865084D-03E3-11AE-D655-DE77D331E904}"/>
              </a:ext>
            </a:extLst>
          </p:cNvPr>
          <p:cNvSpPr>
            <a:spLocks noGrp="1"/>
          </p:cNvSpPr>
          <p:nvPr>
            <p:ph type="body" sz="quarter" idx="50" hasCustomPrompt="1"/>
          </p:nvPr>
        </p:nvSpPr>
        <p:spPr>
          <a:xfrm rot="16200000" flipV="1">
            <a:off x="479366" y="2888289"/>
            <a:ext cx="685800" cy="0"/>
          </a:xfrm>
          <a:prstGeom prst="rect">
            <a:avLst/>
          </a:prstGeom>
          <a:noFill/>
          <a:ln w="6350">
            <a:solidFill>
              <a:schemeClr val="accent1"/>
            </a:solidFill>
            <a:prstDash val="dash"/>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34" name="Text Placeholder 18">
            <a:extLst>
              <a:ext uri="{FF2B5EF4-FFF2-40B4-BE49-F238E27FC236}">
                <a16:creationId xmlns:a16="http://schemas.microsoft.com/office/drawing/2014/main" id="{65156819-3692-2331-F7AE-F74B98DD75EC}"/>
              </a:ext>
            </a:extLst>
          </p:cNvPr>
          <p:cNvSpPr>
            <a:spLocks noGrp="1" noChangeAspect="1"/>
          </p:cNvSpPr>
          <p:nvPr>
            <p:ph type="body" sz="quarter" idx="51" hasCustomPrompt="1"/>
          </p:nvPr>
        </p:nvSpPr>
        <p:spPr>
          <a:xfrm>
            <a:off x="767374" y="3248727"/>
            <a:ext cx="109784" cy="109782"/>
          </a:xfrm>
          <a:prstGeom prst="ellipse">
            <a:avLst/>
          </a:prstGeom>
          <a:solidFill>
            <a:schemeClr val="bg1"/>
          </a:solidFill>
          <a:ln w="25400">
            <a:solidFill>
              <a:schemeClr val="accent1"/>
            </a:solidFill>
          </a:ln>
        </p:spPr>
        <p:txBody>
          <a:bodyPr vert="horz" lIns="0" tIns="0" rIns="0" bIns="0" rtlCol="0" anchor="ctr">
            <a:normAutofit/>
          </a:bodyPr>
          <a:lstStyle>
            <a:lvl1pPr>
              <a:defRPr lang="en-GB" sz="100" b="0">
                <a:solidFill>
                  <a:schemeClr val="bg1">
                    <a:alpha val="0"/>
                  </a:schemeClr>
                </a:solidFill>
              </a:defRPr>
            </a:lvl1pPr>
          </a:lstStyle>
          <a:p>
            <a:pPr lvl="0" algn="ctr">
              <a:lnSpc>
                <a:spcPct val="100000"/>
              </a:lnSpc>
            </a:pPr>
            <a:r>
              <a:rPr lang="en-US"/>
              <a:t>.</a:t>
            </a:r>
            <a:endParaRPr lang="en-GB"/>
          </a:p>
        </p:txBody>
      </p:sp>
      <p:sp>
        <p:nvSpPr>
          <p:cNvPr id="35" name="Picture Placeholder 14">
            <a:extLst>
              <a:ext uri="{FF2B5EF4-FFF2-40B4-BE49-F238E27FC236}">
                <a16:creationId xmlns:a16="http://schemas.microsoft.com/office/drawing/2014/main" id="{7C7285C4-A3BA-8779-36CE-6C89967C66A3}"/>
              </a:ext>
            </a:extLst>
          </p:cNvPr>
          <p:cNvSpPr>
            <a:spLocks noGrp="1"/>
          </p:cNvSpPr>
          <p:nvPr>
            <p:ph type="pic" sz="quarter" idx="17"/>
          </p:nvPr>
        </p:nvSpPr>
        <p:spPr>
          <a:xfrm>
            <a:off x="377428" y="1688950"/>
            <a:ext cx="889679" cy="889739"/>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6" name="Picture Placeholder 14">
            <a:extLst>
              <a:ext uri="{FF2B5EF4-FFF2-40B4-BE49-F238E27FC236}">
                <a16:creationId xmlns:a16="http://schemas.microsoft.com/office/drawing/2014/main" id="{AA4A8FF1-CBD3-5A22-19EC-F880C0D7CA8E}"/>
              </a:ext>
            </a:extLst>
          </p:cNvPr>
          <p:cNvSpPr>
            <a:spLocks noGrp="1"/>
          </p:cNvSpPr>
          <p:nvPr>
            <p:ph type="pic" sz="quarter" idx="18"/>
          </p:nvPr>
        </p:nvSpPr>
        <p:spPr>
          <a:xfrm>
            <a:off x="1604038" y="1688950"/>
            <a:ext cx="889679" cy="889739"/>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7" name="Picture Placeholder 14">
            <a:extLst>
              <a:ext uri="{FF2B5EF4-FFF2-40B4-BE49-F238E27FC236}">
                <a16:creationId xmlns:a16="http://schemas.microsoft.com/office/drawing/2014/main" id="{2A31B186-7939-D8CF-6234-B8532E700183}"/>
              </a:ext>
            </a:extLst>
          </p:cNvPr>
          <p:cNvSpPr>
            <a:spLocks noGrp="1"/>
          </p:cNvSpPr>
          <p:nvPr>
            <p:ph type="pic" sz="quarter" idx="19"/>
          </p:nvPr>
        </p:nvSpPr>
        <p:spPr>
          <a:xfrm>
            <a:off x="2940412" y="1688950"/>
            <a:ext cx="889679" cy="889739"/>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8" name="Picture Placeholder 14">
            <a:extLst>
              <a:ext uri="{FF2B5EF4-FFF2-40B4-BE49-F238E27FC236}">
                <a16:creationId xmlns:a16="http://schemas.microsoft.com/office/drawing/2014/main" id="{60AC726A-15D4-41A8-1A8A-E2ED68CE7391}"/>
              </a:ext>
            </a:extLst>
          </p:cNvPr>
          <p:cNvSpPr>
            <a:spLocks noGrp="1"/>
          </p:cNvSpPr>
          <p:nvPr>
            <p:ph type="pic" sz="quarter" idx="21"/>
          </p:nvPr>
        </p:nvSpPr>
        <p:spPr>
          <a:xfrm>
            <a:off x="4276789" y="1688950"/>
            <a:ext cx="889679" cy="889739"/>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39" name="Picture Placeholder 14">
            <a:extLst>
              <a:ext uri="{FF2B5EF4-FFF2-40B4-BE49-F238E27FC236}">
                <a16:creationId xmlns:a16="http://schemas.microsoft.com/office/drawing/2014/main" id="{278BB342-2E9B-9B81-F720-B670383940FB}"/>
              </a:ext>
            </a:extLst>
          </p:cNvPr>
          <p:cNvSpPr>
            <a:spLocks noGrp="1"/>
          </p:cNvSpPr>
          <p:nvPr>
            <p:ph type="pic" sz="quarter" idx="20"/>
          </p:nvPr>
        </p:nvSpPr>
        <p:spPr>
          <a:xfrm>
            <a:off x="5611280" y="1688950"/>
            <a:ext cx="889679" cy="889739"/>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Tree>
    <p:extLst>
      <p:ext uri="{BB962C8B-B14F-4D97-AF65-F5344CB8AC3E}">
        <p14:creationId xmlns:p14="http://schemas.microsoft.com/office/powerpoint/2010/main" val="52813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 7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cs typeface="Arial" panose="020B0604020202020204" pitchFamily="34" charset="0"/>
              </a:rPr>
              <a:t>©2025 ARTHUR J. GALLAGHER &amp; CO.</a:t>
            </a:r>
          </a:p>
        </p:txBody>
      </p:sp>
      <p:sp>
        <p:nvSpPr>
          <p:cNvPr id="4" name="Slide Number Placeholder 3"/>
          <p:cNvSpPr>
            <a:spLocks noGrp="1"/>
          </p:cNvSpPr>
          <p:nvPr>
            <p:ph type="sldNum" sz="quarter" idx="11"/>
          </p:nvPr>
        </p:nvSpPr>
        <p:spPr/>
        <p:txBody>
          <a:bodyPr/>
          <a:lstStyle/>
          <a:p>
            <a:pPr algn="r"/>
            <a:fld id="{40AA5F45-CDE6-4EA8-991E-B18CC5F21F47}" type="slidenum">
              <a:rPr lang="en-GB" smtClean="0"/>
              <a:pPr algn="r"/>
              <a:t>‹#›</a:t>
            </a:fld>
            <a:endParaRPr lang="en-GB" dirty="0"/>
          </a:p>
        </p:txBody>
      </p:sp>
      <p:sp>
        <p:nvSpPr>
          <p:cNvPr id="14" name="Text Placeholder 34">
            <a:extLst>
              <a:ext uri="{FF2B5EF4-FFF2-40B4-BE49-F238E27FC236}">
                <a16:creationId xmlns:a16="http://schemas.microsoft.com/office/drawing/2014/main" id="{E9B72CA8-A08E-9D37-9F0E-DEE8CAAC6940}"/>
              </a:ext>
            </a:extLst>
          </p:cNvPr>
          <p:cNvSpPr>
            <a:spLocks noGrp="1"/>
          </p:cNvSpPr>
          <p:nvPr>
            <p:ph type="body" sz="quarter" idx="30"/>
          </p:nvPr>
        </p:nvSpPr>
        <p:spPr>
          <a:xfrm>
            <a:off x="373481"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15" name="Text Placeholder 34">
            <a:extLst>
              <a:ext uri="{FF2B5EF4-FFF2-40B4-BE49-F238E27FC236}">
                <a16:creationId xmlns:a16="http://schemas.microsoft.com/office/drawing/2014/main" id="{A7E27A50-0F2F-8A5D-FE12-CDC828151C40}"/>
              </a:ext>
            </a:extLst>
          </p:cNvPr>
          <p:cNvSpPr>
            <a:spLocks noGrp="1"/>
          </p:cNvSpPr>
          <p:nvPr>
            <p:ph type="body" sz="quarter" idx="31" hasCustomPrompt="1"/>
          </p:nvPr>
        </p:nvSpPr>
        <p:spPr>
          <a:xfrm>
            <a:off x="615719" y="1494669"/>
            <a:ext cx="514564" cy="249299"/>
          </a:xfrm>
          <a:solidFill>
            <a:schemeClr val="bg1"/>
          </a:solidFill>
          <a:effectLst>
            <a:outerShdw dist="25400" dir="5400000" algn="t" rotWithShape="0">
              <a:schemeClr val="accent2"/>
            </a:outerShdw>
          </a:effectLst>
        </p:spPr>
        <p:txBody>
          <a:bodyPr wrap="none" anchor="b">
            <a:spAutoFit/>
          </a:bodyPr>
          <a:lstStyle>
            <a:lvl1pPr algn="ctr">
              <a:defRPr sz="1800" b="1">
                <a:ln>
                  <a:noFill/>
                </a:ln>
              </a:defRPr>
            </a:lvl1pPr>
            <a:lvl2pPr algn="ctr">
              <a:defRPr sz="900"/>
            </a:lvl2pPr>
            <a:lvl3pPr>
              <a:defRPr sz="900"/>
            </a:lvl3pPr>
            <a:lvl4pPr>
              <a:defRPr sz="825"/>
            </a:lvl4pPr>
            <a:lvl5pPr>
              <a:defRPr sz="788"/>
            </a:lvl5pPr>
          </a:lstStyle>
          <a:p>
            <a:pPr lvl="0"/>
            <a:r>
              <a:rPr lang="en-US" dirty="0"/>
              <a:t>####</a:t>
            </a:r>
          </a:p>
        </p:txBody>
      </p:sp>
      <p:sp>
        <p:nvSpPr>
          <p:cNvPr id="16" name="Text Placeholder 34">
            <a:extLst>
              <a:ext uri="{FF2B5EF4-FFF2-40B4-BE49-F238E27FC236}">
                <a16:creationId xmlns:a16="http://schemas.microsoft.com/office/drawing/2014/main" id="{0D2535E5-4226-02E1-56FD-1A956FC36FF8}"/>
              </a:ext>
            </a:extLst>
          </p:cNvPr>
          <p:cNvSpPr>
            <a:spLocks noGrp="1"/>
          </p:cNvSpPr>
          <p:nvPr>
            <p:ph type="body" sz="quarter" idx="32"/>
          </p:nvPr>
        </p:nvSpPr>
        <p:spPr>
          <a:xfrm>
            <a:off x="1194003"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17" name="Text Placeholder 34">
            <a:extLst>
              <a:ext uri="{FF2B5EF4-FFF2-40B4-BE49-F238E27FC236}">
                <a16:creationId xmlns:a16="http://schemas.microsoft.com/office/drawing/2014/main" id="{5C1DE123-6436-602B-6ABB-6C8B9D521CD2}"/>
              </a:ext>
            </a:extLst>
          </p:cNvPr>
          <p:cNvSpPr>
            <a:spLocks noGrp="1"/>
          </p:cNvSpPr>
          <p:nvPr>
            <p:ph type="body" sz="quarter" idx="33" hasCustomPrompt="1"/>
          </p:nvPr>
        </p:nvSpPr>
        <p:spPr>
          <a:xfrm>
            <a:off x="1436241" y="3362468"/>
            <a:ext cx="514564" cy="249299"/>
          </a:xfrm>
          <a:solidFill>
            <a:schemeClr val="bg1"/>
          </a:solidFill>
          <a:effectLst>
            <a:outerShdw dist="25400" dir="5400000" algn="t" rotWithShape="0">
              <a:schemeClr val="accent3"/>
            </a:outerShdw>
          </a:effectLst>
        </p:spPr>
        <p:txBody>
          <a:bodyPr wrap="none" anchor="b">
            <a:spAutoFit/>
          </a:bodyPr>
          <a:lstStyle>
            <a:lvl1pPr algn="ctr">
              <a:defRPr sz="1800" b="1">
                <a:ln>
                  <a:noFill/>
                </a:ln>
              </a:defRPr>
            </a:lvl1pPr>
            <a:lvl2pPr algn="ctr">
              <a:defRPr sz="900"/>
            </a:lvl2pPr>
            <a:lvl3pPr>
              <a:defRPr sz="900"/>
            </a:lvl3pPr>
            <a:lvl4pPr>
              <a:defRPr sz="825"/>
            </a:lvl4pPr>
            <a:lvl5pPr>
              <a:defRPr sz="788"/>
            </a:lvl5pPr>
          </a:lstStyle>
          <a:p>
            <a:pPr lvl="0"/>
            <a:r>
              <a:rPr lang="en-US"/>
              <a:t>####</a:t>
            </a:r>
          </a:p>
        </p:txBody>
      </p:sp>
      <p:sp>
        <p:nvSpPr>
          <p:cNvPr id="5" name="Freeform: Shape 15">
            <a:extLst>
              <a:ext uri="{FF2B5EF4-FFF2-40B4-BE49-F238E27FC236}">
                <a16:creationId xmlns:a16="http://schemas.microsoft.com/office/drawing/2014/main" id="{7D6AA993-7309-D132-11D1-4758E4E40E25}"/>
              </a:ext>
            </a:extLst>
          </p:cNvPr>
          <p:cNvSpPr/>
          <p:nvPr userDrawn="1"/>
        </p:nvSpPr>
        <p:spPr>
          <a:xfrm>
            <a:off x="1" y="2582618"/>
            <a:ext cx="443533" cy="337507"/>
          </a:xfrm>
          <a:custGeom>
            <a:avLst/>
            <a:gdLst>
              <a:gd name="connsiteX0" fmla="*/ 0 w 788503"/>
              <a:gd name="connsiteY0" fmla="*/ 0 h 432000"/>
              <a:gd name="connsiteX1" fmla="*/ 572503 w 788503"/>
              <a:gd name="connsiteY1" fmla="*/ 0 h 432000"/>
              <a:gd name="connsiteX2" fmla="*/ 788503 w 788503"/>
              <a:gd name="connsiteY2" fmla="*/ 216000 h 432000"/>
              <a:gd name="connsiteX3" fmla="*/ 572503 w 788503"/>
              <a:gd name="connsiteY3" fmla="*/ 432000 h 432000"/>
              <a:gd name="connsiteX4" fmla="*/ 0 w 788503"/>
              <a:gd name="connsiteY4" fmla="*/ 432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503" h="432000">
                <a:moveTo>
                  <a:pt x="0" y="0"/>
                </a:moveTo>
                <a:lnTo>
                  <a:pt x="572503" y="0"/>
                </a:lnTo>
                <a:lnTo>
                  <a:pt x="788503" y="216000"/>
                </a:lnTo>
                <a:lnTo>
                  <a:pt x="572503" y="432000"/>
                </a:lnTo>
                <a:lnTo>
                  <a:pt x="0" y="432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6" name="Arrow: Chevron 4">
            <a:extLst>
              <a:ext uri="{FF2B5EF4-FFF2-40B4-BE49-F238E27FC236}">
                <a16:creationId xmlns:a16="http://schemas.microsoft.com/office/drawing/2014/main" id="{7946594A-51C4-696C-8E16-8783BB21D7C7}"/>
              </a:ext>
            </a:extLst>
          </p:cNvPr>
          <p:cNvSpPr/>
          <p:nvPr userDrawn="1"/>
        </p:nvSpPr>
        <p:spPr>
          <a:xfrm>
            <a:off x="402653" y="2582618"/>
            <a:ext cx="870956" cy="337507"/>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7" name="Arrow: Chevron 6">
            <a:extLst>
              <a:ext uri="{FF2B5EF4-FFF2-40B4-BE49-F238E27FC236}">
                <a16:creationId xmlns:a16="http://schemas.microsoft.com/office/drawing/2014/main" id="{D7594E3F-5C5A-EE6B-E641-4756DC3A56F7}"/>
              </a:ext>
            </a:extLst>
          </p:cNvPr>
          <p:cNvSpPr/>
          <p:nvPr userDrawn="1"/>
        </p:nvSpPr>
        <p:spPr>
          <a:xfrm>
            <a:off x="1232726" y="2582618"/>
            <a:ext cx="870956" cy="337507"/>
          </a:xfrm>
          <a:prstGeom prst="chevr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8" name="Arrow: Chevron 7">
            <a:extLst>
              <a:ext uri="{FF2B5EF4-FFF2-40B4-BE49-F238E27FC236}">
                <a16:creationId xmlns:a16="http://schemas.microsoft.com/office/drawing/2014/main" id="{8ACBA695-E5EF-E7EC-57D3-572CBDC09DD7}"/>
              </a:ext>
            </a:extLst>
          </p:cNvPr>
          <p:cNvSpPr/>
          <p:nvPr userDrawn="1"/>
        </p:nvSpPr>
        <p:spPr>
          <a:xfrm>
            <a:off x="2062801" y="2582618"/>
            <a:ext cx="870956" cy="337507"/>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9" name="Arrow: Chevron 8">
            <a:extLst>
              <a:ext uri="{FF2B5EF4-FFF2-40B4-BE49-F238E27FC236}">
                <a16:creationId xmlns:a16="http://schemas.microsoft.com/office/drawing/2014/main" id="{CBD17602-AE38-5419-8BB2-C488695B634C}"/>
              </a:ext>
            </a:extLst>
          </p:cNvPr>
          <p:cNvSpPr/>
          <p:nvPr userDrawn="1"/>
        </p:nvSpPr>
        <p:spPr>
          <a:xfrm>
            <a:off x="2892875" y="2582618"/>
            <a:ext cx="870956" cy="337507"/>
          </a:xfrm>
          <a:prstGeom prst="chevron">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0" name="Arrow: Chevron 9">
            <a:extLst>
              <a:ext uri="{FF2B5EF4-FFF2-40B4-BE49-F238E27FC236}">
                <a16:creationId xmlns:a16="http://schemas.microsoft.com/office/drawing/2014/main" id="{C45FD695-0C92-F13C-6D1A-58241F87D411}"/>
              </a:ext>
            </a:extLst>
          </p:cNvPr>
          <p:cNvSpPr/>
          <p:nvPr userDrawn="1"/>
        </p:nvSpPr>
        <p:spPr>
          <a:xfrm>
            <a:off x="3722950" y="2582618"/>
            <a:ext cx="870956" cy="337507"/>
          </a:xfrm>
          <a:prstGeom prst="chevr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1" name="Arrow: Chevron 25">
            <a:extLst>
              <a:ext uri="{FF2B5EF4-FFF2-40B4-BE49-F238E27FC236}">
                <a16:creationId xmlns:a16="http://schemas.microsoft.com/office/drawing/2014/main" id="{3ED209DC-2698-E404-223F-8AB0337DC65D}"/>
              </a:ext>
            </a:extLst>
          </p:cNvPr>
          <p:cNvSpPr/>
          <p:nvPr userDrawn="1"/>
        </p:nvSpPr>
        <p:spPr>
          <a:xfrm>
            <a:off x="4553024" y="2582618"/>
            <a:ext cx="870956" cy="337507"/>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2" name="Arrow: Chevron 26">
            <a:extLst>
              <a:ext uri="{FF2B5EF4-FFF2-40B4-BE49-F238E27FC236}">
                <a16:creationId xmlns:a16="http://schemas.microsoft.com/office/drawing/2014/main" id="{4EBEE4BA-D43C-20C8-B728-869E4F808ED7}"/>
              </a:ext>
            </a:extLst>
          </p:cNvPr>
          <p:cNvSpPr/>
          <p:nvPr userDrawn="1"/>
        </p:nvSpPr>
        <p:spPr>
          <a:xfrm>
            <a:off x="5383099" y="2582618"/>
            <a:ext cx="870956" cy="337507"/>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3" name="Freeform: Shape 14">
            <a:extLst>
              <a:ext uri="{FF2B5EF4-FFF2-40B4-BE49-F238E27FC236}">
                <a16:creationId xmlns:a16="http://schemas.microsoft.com/office/drawing/2014/main" id="{918CB028-DD4B-F823-7E01-062772D26820}"/>
              </a:ext>
            </a:extLst>
          </p:cNvPr>
          <p:cNvSpPr/>
          <p:nvPr userDrawn="1"/>
        </p:nvSpPr>
        <p:spPr>
          <a:xfrm>
            <a:off x="6213172" y="2582618"/>
            <a:ext cx="644829" cy="337507"/>
          </a:xfrm>
          <a:custGeom>
            <a:avLst/>
            <a:gdLst>
              <a:gd name="connsiteX0" fmla="*/ 0 w 1146363"/>
              <a:gd name="connsiteY0" fmla="*/ 0 h 432000"/>
              <a:gd name="connsiteX1" fmla="*/ 1146363 w 1146363"/>
              <a:gd name="connsiteY1" fmla="*/ 0 h 432000"/>
              <a:gd name="connsiteX2" fmla="*/ 1146363 w 1146363"/>
              <a:gd name="connsiteY2" fmla="*/ 432000 h 432000"/>
              <a:gd name="connsiteX3" fmla="*/ 0 w 1146363"/>
              <a:gd name="connsiteY3" fmla="*/ 432000 h 432000"/>
              <a:gd name="connsiteX4" fmla="*/ 216000 w 1146363"/>
              <a:gd name="connsiteY4" fmla="*/ 216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363" h="432000">
                <a:moveTo>
                  <a:pt x="0" y="0"/>
                </a:moveTo>
                <a:lnTo>
                  <a:pt x="1146363" y="0"/>
                </a:lnTo>
                <a:lnTo>
                  <a:pt x="1146363" y="432000"/>
                </a:lnTo>
                <a:lnTo>
                  <a:pt x="0" y="432000"/>
                </a:lnTo>
                <a:lnTo>
                  <a:pt x="216000" y="216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solidFill>
                <a:schemeClr val="tx1"/>
              </a:solidFill>
            </a:endParaRPr>
          </a:p>
        </p:txBody>
      </p:sp>
      <p:cxnSp>
        <p:nvCxnSpPr>
          <p:cNvPr id="25" name="Straight Connector 24">
            <a:extLst>
              <a:ext uri="{FF2B5EF4-FFF2-40B4-BE49-F238E27FC236}">
                <a16:creationId xmlns:a16="http://schemas.microsoft.com/office/drawing/2014/main" id="{4E1066F0-1125-8E71-1890-F79A92EEE74A}"/>
              </a:ext>
            </a:extLst>
          </p:cNvPr>
          <p:cNvCxnSpPr>
            <a:cxnSpLocks/>
          </p:cNvCxnSpPr>
          <p:nvPr userDrawn="1"/>
        </p:nvCxnSpPr>
        <p:spPr>
          <a:xfrm>
            <a:off x="873000"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049F4D7-B1EF-9A34-98AA-2538BEB541EA}"/>
              </a:ext>
            </a:extLst>
          </p:cNvPr>
          <p:cNvCxnSpPr>
            <a:cxnSpLocks/>
          </p:cNvCxnSpPr>
          <p:nvPr userDrawn="1"/>
        </p:nvCxnSpPr>
        <p:spPr>
          <a:xfrm>
            <a:off x="1693522"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7" name="Text Placeholder 34">
            <a:extLst>
              <a:ext uri="{FF2B5EF4-FFF2-40B4-BE49-F238E27FC236}">
                <a16:creationId xmlns:a16="http://schemas.microsoft.com/office/drawing/2014/main" id="{ED1C8B79-C5E5-5CF1-86A6-B0835152AE00}"/>
              </a:ext>
            </a:extLst>
          </p:cNvPr>
          <p:cNvSpPr>
            <a:spLocks noGrp="1"/>
          </p:cNvSpPr>
          <p:nvPr userDrawn="1">
            <p:ph type="body" sz="quarter" idx="34"/>
          </p:nvPr>
        </p:nvSpPr>
        <p:spPr>
          <a:xfrm>
            <a:off x="2032414"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28" name="Text Placeholder 34">
            <a:extLst>
              <a:ext uri="{FF2B5EF4-FFF2-40B4-BE49-F238E27FC236}">
                <a16:creationId xmlns:a16="http://schemas.microsoft.com/office/drawing/2014/main" id="{DCC1E84F-E8BA-D29C-8EE1-D9780F758F2A}"/>
              </a:ext>
            </a:extLst>
          </p:cNvPr>
          <p:cNvSpPr>
            <a:spLocks noGrp="1"/>
          </p:cNvSpPr>
          <p:nvPr userDrawn="1">
            <p:ph type="body" sz="quarter" idx="35" hasCustomPrompt="1"/>
          </p:nvPr>
        </p:nvSpPr>
        <p:spPr>
          <a:xfrm>
            <a:off x="2274653" y="1494669"/>
            <a:ext cx="514564" cy="249299"/>
          </a:xfrm>
          <a:solidFill>
            <a:schemeClr val="bg1"/>
          </a:solidFill>
          <a:effectLst>
            <a:outerShdw dist="25400" dir="5400000" algn="t" rotWithShape="0">
              <a:schemeClr val="accent4"/>
            </a:outerShdw>
          </a:effectLst>
        </p:spPr>
        <p:txBody>
          <a:bodyPr wrap="none" anchor="b">
            <a:spAutoFit/>
          </a:bodyPr>
          <a:lstStyle>
            <a:lvl1pPr algn="ctr">
              <a:defRPr sz="1800" b="1">
                <a:ln>
                  <a:noFill/>
                </a:ln>
              </a:defRPr>
            </a:lvl1pPr>
            <a:lvl2pPr algn="ctr">
              <a:defRPr sz="900"/>
            </a:lvl2pPr>
            <a:lvl3pPr>
              <a:defRPr sz="900"/>
            </a:lvl3pPr>
            <a:lvl4pPr>
              <a:defRPr sz="825"/>
            </a:lvl4pPr>
            <a:lvl5pPr>
              <a:defRPr sz="788"/>
            </a:lvl5pPr>
          </a:lstStyle>
          <a:p>
            <a:pPr lvl="0"/>
            <a:r>
              <a:rPr lang="en-US" dirty="0"/>
              <a:t>####</a:t>
            </a:r>
          </a:p>
        </p:txBody>
      </p:sp>
      <p:sp>
        <p:nvSpPr>
          <p:cNvPr id="29" name="Text Placeholder 34">
            <a:extLst>
              <a:ext uri="{FF2B5EF4-FFF2-40B4-BE49-F238E27FC236}">
                <a16:creationId xmlns:a16="http://schemas.microsoft.com/office/drawing/2014/main" id="{3F941670-EE66-BA86-DE71-2A0AC84D1C34}"/>
              </a:ext>
            </a:extLst>
          </p:cNvPr>
          <p:cNvSpPr>
            <a:spLocks noGrp="1"/>
          </p:cNvSpPr>
          <p:nvPr userDrawn="1">
            <p:ph type="body" sz="quarter" idx="36"/>
          </p:nvPr>
        </p:nvSpPr>
        <p:spPr>
          <a:xfrm>
            <a:off x="2852930"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30" name="Text Placeholder 34">
            <a:extLst>
              <a:ext uri="{FF2B5EF4-FFF2-40B4-BE49-F238E27FC236}">
                <a16:creationId xmlns:a16="http://schemas.microsoft.com/office/drawing/2014/main" id="{B05CF5D5-908F-F045-F5B7-617993999DE6}"/>
              </a:ext>
            </a:extLst>
          </p:cNvPr>
          <p:cNvSpPr>
            <a:spLocks noGrp="1"/>
          </p:cNvSpPr>
          <p:nvPr userDrawn="1">
            <p:ph type="body" sz="quarter" idx="37" hasCustomPrompt="1"/>
          </p:nvPr>
        </p:nvSpPr>
        <p:spPr>
          <a:xfrm>
            <a:off x="3095169" y="3362468"/>
            <a:ext cx="514564" cy="249299"/>
          </a:xfrm>
          <a:solidFill>
            <a:schemeClr val="bg1"/>
          </a:solidFill>
          <a:effectLst>
            <a:outerShdw dist="25400" dir="5400000" algn="t" rotWithShape="0">
              <a:schemeClr val="accent5"/>
            </a:outerShdw>
          </a:effectLst>
        </p:spPr>
        <p:txBody>
          <a:bodyPr wrap="none" anchor="b">
            <a:spAutoFit/>
          </a:bodyPr>
          <a:lstStyle>
            <a:lvl1pPr algn="ctr">
              <a:defRPr sz="1800" b="1">
                <a:ln>
                  <a:noFill/>
                </a:ln>
              </a:defRPr>
            </a:lvl1pPr>
            <a:lvl2pPr algn="ctr">
              <a:defRPr sz="900"/>
            </a:lvl2pPr>
            <a:lvl3pPr>
              <a:defRPr sz="900"/>
            </a:lvl3pPr>
            <a:lvl4pPr>
              <a:defRPr sz="825"/>
            </a:lvl4pPr>
            <a:lvl5pPr>
              <a:defRPr sz="788"/>
            </a:lvl5pPr>
          </a:lstStyle>
          <a:p>
            <a:pPr lvl="0"/>
            <a:r>
              <a:rPr lang="en-US"/>
              <a:t>####</a:t>
            </a:r>
          </a:p>
        </p:txBody>
      </p:sp>
      <p:cxnSp>
        <p:nvCxnSpPr>
          <p:cNvPr id="31" name="Straight Connector 30">
            <a:extLst>
              <a:ext uri="{FF2B5EF4-FFF2-40B4-BE49-F238E27FC236}">
                <a16:creationId xmlns:a16="http://schemas.microsoft.com/office/drawing/2014/main" id="{55024EE1-E15E-CE5D-D7B4-D5F88680ADD2}"/>
              </a:ext>
            </a:extLst>
          </p:cNvPr>
          <p:cNvCxnSpPr>
            <a:cxnSpLocks/>
          </p:cNvCxnSpPr>
          <p:nvPr userDrawn="1"/>
        </p:nvCxnSpPr>
        <p:spPr>
          <a:xfrm>
            <a:off x="2531933"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E72A989-484E-A2F4-3288-1A6930A4D420}"/>
              </a:ext>
            </a:extLst>
          </p:cNvPr>
          <p:cNvCxnSpPr>
            <a:cxnSpLocks/>
          </p:cNvCxnSpPr>
          <p:nvPr userDrawn="1"/>
        </p:nvCxnSpPr>
        <p:spPr>
          <a:xfrm>
            <a:off x="3352448"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 name="Text Placeholder 34">
            <a:extLst>
              <a:ext uri="{FF2B5EF4-FFF2-40B4-BE49-F238E27FC236}">
                <a16:creationId xmlns:a16="http://schemas.microsoft.com/office/drawing/2014/main" id="{A89119A7-8236-8D80-3C61-B6752A8527CB}"/>
              </a:ext>
            </a:extLst>
          </p:cNvPr>
          <p:cNvSpPr>
            <a:spLocks noGrp="1"/>
          </p:cNvSpPr>
          <p:nvPr userDrawn="1">
            <p:ph type="body" sz="quarter" idx="38"/>
          </p:nvPr>
        </p:nvSpPr>
        <p:spPr>
          <a:xfrm>
            <a:off x="3715190" y="1841993"/>
            <a:ext cx="999038" cy="387866"/>
          </a:xfrm>
          <a:solidFill>
            <a:schemeClr val="bg1"/>
          </a:solidFill>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34" name="Text Placeholder 34">
            <a:extLst>
              <a:ext uri="{FF2B5EF4-FFF2-40B4-BE49-F238E27FC236}">
                <a16:creationId xmlns:a16="http://schemas.microsoft.com/office/drawing/2014/main" id="{A82C8E3C-7082-352F-8B9C-B52D6923AFDD}"/>
              </a:ext>
            </a:extLst>
          </p:cNvPr>
          <p:cNvSpPr>
            <a:spLocks noGrp="1"/>
          </p:cNvSpPr>
          <p:nvPr userDrawn="1">
            <p:ph type="body" sz="quarter" idx="39" hasCustomPrompt="1"/>
          </p:nvPr>
        </p:nvSpPr>
        <p:spPr>
          <a:xfrm>
            <a:off x="3957430" y="1494669"/>
            <a:ext cx="514564" cy="249299"/>
          </a:xfrm>
          <a:solidFill>
            <a:schemeClr val="bg1"/>
          </a:solidFill>
          <a:effectLst>
            <a:outerShdw dist="25400" dir="5400000" algn="t" rotWithShape="0">
              <a:schemeClr val="accent6"/>
            </a:outerShdw>
          </a:effectLst>
        </p:spPr>
        <p:txBody>
          <a:bodyPr wrap="none" anchor="b">
            <a:spAutoFit/>
          </a:bodyPr>
          <a:lstStyle>
            <a:lvl1pPr algn="ctr">
              <a:defRPr sz="1800" b="1">
                <a:ln>
                  <a:noFill/>
                </a:ln>
              </a:defRPr>
            </a:lvl1pPr>
            <a:lvl2pPr algn="ctr">
              <a:defRPr sz="900"/>
            </a:lvl2pPr>
            <a:lvl3pPr>
              <a:defRPr sz="900"/>
            </a:lvl3pPr>
            <a:lvl4pPr>
              <a:defRPr sz="825"/>
            </a:lvl4pPr>
            <a:lvl5pPr>
              <a:defRPr sz="788"/>
            </a:lvl5pPr>
          </a:lstStyle>
          <a:p>
            <a:pPr lvl="0"/>
            <a:r>
              <a:rPr lang="en-US"/>
              <a:t>####</a:t>
            </a:r>
          </a:p>
        </p:txBody>
      </p:sp>
      <p:sp>
        <p:nvSpPr>
          <p:cNvPr id="35" name="Text Placeholder 34">
            <a:extLst>
              <a:ext uri="{FF2B5EF4-FFF2-40B4-BE49-F238E27FC236}">
                <a16:creationId xmlns:a16="http://schemas.microsoft.com/office/drawing/2014/main" id="{69BACC66-54CE-10F2-C06F-5F0A88932967}"/>
              </a:ext>
            </a:extLst>
          </p:cNvPr>
          <p:cNvSpPr>
            <a:spLocks noGrp="1"/>
          </p:cNvSpPr>
          <p:nvPr userDrawn="1">
            <p:ph type="body" sz="quarter" idx="40"/>
          </p:nvPr>
        </p:nvSpPr>
        <p:spPr>
          <a:xfrm>
            <a:off x="4553025" y="3709792"/>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36" name="Text Placeholder 34">
            <a:extLst>
              <a:ext uri="{FF2B5EF4-FFF2-40B4-BE49-F238E27FC236}">
                <a16:creationId xmlns:a16="http://schemas.microsoft.com/office/drawing/2014/main" id="{7E13F9D0-4F6F-99C6-0FA7-EF7CECCBF6B1}"/>
              </a:ext>
            </a:extLst>
          </p:cNvPr>
          <p:cNvSpPr>
            <a:spLocks noGrp="1"/>
          </p:cNvSpPr>
          <p:nvPr userDrawn="1">
            <p:ph type="body" sz="quarter" idx="41" hasCustomPrompt="1"/>
          </p:nvPr>
        </p:nvSpPr>
        <p:spPr>
          <a:xfrm>
            <a:off x="4795263" y="3362468"/>
            <a:ext cx="514564" cy="249299"/>
          </a:xfrm>
          <a:solidFill>
            <a:schemeClr val="bg1"/>
          </a:solidFill>
          <a:effectLst>
            <a:outerShdw dist="25400" dir="5400000" algn="t" rotWithShape="0">
              <a:schemeClr val="tx2"/>
            </a:outerShdw>
          </a:effectLst>
        </p:spPr>
        <p:txBody>
          <a:bodyPr wrap="none" anchor="b">
            <a:spAutoFit/>
          </a:bodyPr>
          <a:lstStyle>
            <a:lvl1pPr algn="ctr">
              <a:defRPr sz="1800" b="1">
                <a:ln>
                  <a:noFill/>
                </a:ln>
              </a:defRPr>
            </a:lvl1pPr>
            <a:lvl2pPr algn="ctr">
              <a:defRPr sz="900"/>
            </a:lvl2pPr>
            <a:lvl3pPr>
              <a:defRPr sz="900"/>
            </a:lvl3pPr>
            <a:lvl4pPr>
              <a:defRPr sz="825"/>
            </a:lvl4pPr>
            <a:lvl5pPr>
              <a:defRPr sz="788"/>
            </a:lvl5pPr>
          </a:lstStyle>
          <a:p>
            <a:pPr lvl="0"/>
            <a:r>
              <a:rPr lang="en-US"/>
              <a:t>####</a:t>
            </a:r>
          </a:p>
        </p:txBody>
      </p:sp>
      <p:cxnSp>
        <p:nvCxnSpPr>
          <p:cNvPr id="37" name="Straight Connector 36">
            <a:extLst>
              <a:ext uri="{FF2B5EF4-FFF2-40B4-BE49-F238E27FC236}">
                <a16:creationId xmlns:a16="http://schemas.microsoft.com/office/drawing/2014/main" id="{C468ED77-E27B-2758-4571-183511F06E08}"/>
              </a:ext>
            </a:extLst>
          </p:cNvPr>
          <p:cNvCxnSpPr>
            <a:cxnSpLocks/>
          </p:cNvCxnSpPr>
          <p:nvPr userDrawn="1"/>
        </p:nvCxnSpPr>
        <p:spPr>
          <a:xfrm>
            <a:off x="4214709"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B458ABD-24EB-C879-8E08-6E9FE272A6F2}"/>
              </a:ext>
            </a:extLst>
          </p:cNvPr>
          <p:cNvCxnSpPr>
            <a:cxnSpLocks/>
          </p:cNvCxnSpPr>
          <p:nvPr userDrawn="1"/>
        </p:nvCxnSpPr>
        <p:spPr>
          <a:xfrm>
            <a:off x="5052542" y="2934709"/>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9" name="Text Placeholder 34">
            <a:extLst>
              <a:ext uri="{FF2B5EF4-FFF2-40B4-BE49-F238E27FC236}">
                <a16:creationId xmlns:a16="http://schemas.microsoft.com/office/drawing/2014/main" id="{FADDB0F4-2803-2204-1F24-772A20153FA0}"/>
              </a:ext>
            </a:extLst>
          </p:cNvPr>
          <p:cNvSpPr>
            <a:spLocks noGrp="1"/>
          </p:cNvSpPr>
          <p:nvPr userDrawn="1">
            <p:ph type="body" sz="quarter" idx="42"/>
          </p:nvPr>
        </p:nvSpPr>
        <p:spPr>
          <a:xfrm>
            <a:off x="5362715" y="1841993"/>
            <a:ext cx="999038" cy="387866"/>
          </a:xfrm>
        </p:spPr>
        <p:txBody>
          <a:bodyPr/>
          <a:lstStyle>
            <a:lvl1pPr algn="ctr">
              <a:defRPr sz="825" b="0"/>
            </a:lvl1pPr>
            <a:lvl2pPr algn="ctr">
              <a:defRPr sz="900"/>
            </a:lvl2pPr>
            <a:lvl3pPr>
              <a:defRPr sz="900"/>
            </a:lvl3pPr>
            <a:lvl4pPr>
              <a:defRPr sz="825"/>
            </a:lvl4pPr>
            <a:lvl5pPr>
              <a:defRPr sz="788"/>
            </a:lvl5pPr>
          </a:lstStyle>
          <a:p>
            <a:pPr lvl="0"/>
            <a:r>
              <a:rPr lang="en-US"/>
              <a:t>Click to edit Master text styles</a:t>
            </a:r>
          </a:p>
        </p:txBody>
      </p:sp>
      <p:sp>
        <p:nvSpPr>
          <p:cNvPr id="40" name="Text Placeholder 34">
            <a:extLst>
              <a:ext uri="{FF2B5EF4-FFF2-40B4-BE49-F238E27FC236}">
                <a16:creationId xmlns:a16="http://schemas.microsoft.com/office/drawing/2014/main" id="{56498740-9853-944E-0BBC-C475CCDD1A78}"/>
              </a:ext>
            </a:extLst>
          </p:cNvPr>
          <p:cNvSpPr>
            <a:spLocks noGrp="1"/>
          </p:cNvSpPr>
          <p:nvPr userDrawn="1">
            <p:ph type="body" sz="quarter" idx="43" hasCustomPrompt="1"/>
          </p:nvPr>
        </p:nvSpPr>
        <p:spPr>
          <a:xfrm>
            <a:off x="5604954" y="1494669"/>
            <a:ext cx="514564" cy="249299"/>
          </a:xfrm>
          <a:solidFill>
            <a:schemeClr val="bg1"/>
          </a:solidFill>
          <a:effectLst>
            <a:outerShdw dist="25400" dir="5400000" algn="t" rotWithShape="0">
              <a:schemeClr val="accent1"/>
            </a:outerShdw>
          </a:effectLst>
        </p:spPr>
        <p:txBody>
          <a:bodyPr wrap="none" anchor="b">
            <a:spAutoFit/>
          </a:bodyPr>
          <a:lstStyle>
            <a:lvl1pPr algn="ctr">
              <a:defRPr sz="1800" b="1">
                <a:ln>
                  <a:noFill/>
                </a:ln>
              </a:defRPr>
            </a:lvl1pPr>
            <a:lvl2pPr algn="ctr">
              <a:defRPr sz="900"/>
            </a:lvl2pPr>
            <a:lvl3pPr>
              <a:defRPr sz="900"/>
            </a:lvl3pPr>
            <a:lvl4pPr>
              <a:defRPr sz="825"/>
            </a:lvl4pPr>
            <a:lvl5pPr>
              <a:defRPr sz="788"/>
            </a:lvl5pPr>
          </a:lstStyle>
          <a:p>
            <a:pPr lvl="0"/>
            <a:r>
              <a:rPr lang="en-US" dirty="0"/>
              <a:t>####</a:t>
            </a:r>
          </a:p>
        </p:txBody>
      </p:sp>
      <p:cxnSp>
        <p:nvCxnSpPr>
          <p:cNvPr id="41" name="Straight Connector 40">
            <a:extLst>
              <a:ext uri="{FF2B5EF4-FFF2-40B4-BE49-F238E27FC236}">
                <a16:creationId xmlns:a16="http://schemas.microsoft.com/office/drawing/2014/main" id="{FE8DEF15-2A45-1049-0275-826765056A9C}"/>
              </a:ext>
            </a:extLst>
          </p:cNvPr>
          <p:cNvCxnSpPr>
            <a:cxnSpLocks/>
          </p:cNvCxnSpPr>
          <p:nvPr userDrawn="1"/>
        </p:nvCxnSpPr>
        <p:spPr>
          <a:xfrm>
            <a:off x="5862234" y="2254861"/>
            <a:ext cx="0" cy="3168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FE0937E4-BBB6-3460-A5D3-87A214A667A5}"/>
              </a:ext>
            </a:extLst>
          </p:cNvPr>
          <p:cNvSpPr/>
          <p:nvPr userDrawn="1"/>
        </p:nvSpPr>
        <p:spPr>
          <a:xfrm>
            <a:off x="781647"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7" name="Oval 46">
            <a:extLst>
              <a:ext uri="{FF2B5EF4-FFF2-40B4-BE49-F238E27FC236}">
                <a16:creationId xmlns:a16="http://schemas.microsoft.com/office/drawing/2014/main" id="{CE17EB28-0CF2-9CC3-0676-E54E1515C832}"/>
              </a:ext>
            </a:extLst>
          </p:cNvPr>
          <p:cNvSpPr/>
          <p:nvPr userDrawn="1"/>
        </p:nvSpPr>
        <p:spPr>
          <a:xfrm>
            <a:off x="1620054"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8" name="Oval 47">
            <a:extLst>
              <a:ext uri="{FF2B5EF4-FFF2-40B4-BE49-F238E27FC236}">
                <a16:creationId xmlns:a16="http://schemas.microsoft.com/office/drawing/2014/main" id="{BDCEEFD5-50C2-6DF1-D8F4-C217B5FADF49}"/>
              </a:ext>
            </a:extLst>
          </p:cNvPr>
          <p:cNvSpPr/>
          <p:nvPr userDrawn="1"/>
        </p:nvSpPr>
        <p:spPr>
          <a:xfrm>
            <a:off x="2452505"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9" name="Oval 48">
            <a:extLst>
              <a:ext uri="{FF2B5EF4-FFF2-40B4-BE49-F238E27FC236}">
                <a16:creationId xmlns:a16="http://schemas.microsoft.com/office/drawing/2014/main" id="{B90A431E-4F76-CC3F-CE50-8E4566DCD26E}"/>
              </a:ext>
            </a:extLst>
          </p:cNvPr>
          <p:cNvSpPr/>
          <p:nvPr userDrawn="1"/>
        </p:nvSpPr>
        <p:spPr>
          <a:xfrm>
            <a:off x="3284950"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0" name="Oval 49">
            <a:extLst>
              <a:ext uri="{FF2B5EF4-FFF2-40B4-BE49-F238E27FC236}">
                <a16:creationId xmlns:a16="http://schemas.microsoft.com/office/drawing/2014/main" id="{B62EA182-A2B9-C804-5164-3A1FD206B48A}"/>
              </a:ext>
            </a:extLst>
          </p:cNvPr>
          <p:cNvSpPr/>
          <p:nvPr userDrawn="1"/>
        </p:nvSpPr>
        <p:spPr>
          <a:xfrm>
            <a:off x="4141248"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1" name="Oval 50">
            <a:extLst>
              <a:ext uri="{FF2B5EF4-FFF2-40B4-BE49-F238E27FC236}">
                <a16:creationId xmlns:a16="http://schemas.microsoft.com/office/drawing/2014/main" id="{058F2D7D-757D-FF1A-6F29-D10979969835}"/>
              </a:ext>
            </a:extLst>
          </p:cNvPr>
          <p:cNvSpPr/>
          <p:nvPr userDrawn="1"/>
        </p:nvSpPr>
        <p:spPr>
          <a:xfrm>
            <a:off x="4967730"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2" name="Oval 51">
            <a:extLst>
              <a:ext uri="{FF2B5EF4-FFF2-40B4-BE49-F238E27FC236}">
                <a16:creationId xmlns:a16="http://schemas.microsoft.com/office/drawing/2014/main" id="{3987EAA7-C37D-E08D-618E-0787401B7A0A}"/>
              </a:ext>
            </a:extLst>
          </p:cNvPr>
          <p:cNvSpPr/>
          <p:nvPr userDrawn="1"/>
        </p:nvSpPr>
        <p:spPr>
          <a:xfrm>
            <a:off x="5788250" y="2677118"/>
            <a:ext cx="135000" cy="135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98383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ombstone 8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377429" y="1523492"/>
            <a:ext cx="1423988"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377429" y="1473994"/>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a:t>
            </a:r>
          </a:p>
        </p:txBody>
      </p:sp>
      <p:sp>
        <p:nvSpPr>
          <p:cNvPr id="21" name="Text Placeholder 20">
            <a:extLst>
              <a:ext uri="{FF2B5EF4-FFF2-40B4-BE49-F238E27FC236}">
                <a16:creationId xmlns:a16="http://schemas.microsoft.com/office/drawing/2014/main" id="{96923594-11E9-9595-BD8D-73BC365AAF08}"/>
              </a:ext>
            </a:extLst>
          </p:cNvPr>
          <p:cNvSpPr>
            <a:spLocks noGrp="1"/>
          </p:cNvSpPr>
          <p:nvPr>
            <p:ph type="body" sz="quarter" idx="19"/>
          </p:nvPr>
        </p:nvSpPr>
        <p:spPr>
          <a:xfrm>
            <a:off x="422315" y="1772666"/>
            <a:ext cx="1334216" cy="1072928"/>
          </a:xfrm>
        </p:spPr>
        <p:txBody>
          <a:bodyPr>
            <a:noAutofit/>
          </a:bodyPr>
          <a:lstStyle>
            <a:lvl1pPr>
              <a:defRPr sz="750"/>
            </a:lvl1pPr>
            <a:lvl2pPr marL="0" indent="0">
              <a:defRPr sz="750"/>
            </a:lvl2pPr>
            <a:lvl3pPr marL="60749" indent="-60749">
              <a:defRPr sz="675"/>
            </a:lvl3pPr>
            <a:lvl4pPr marL="121497" indent="-60749">
              <a:defRPr sz="600"/>
            </a:lvl4pPr>
            <a:lvl5pPr marL="242994" indent="-60749">
              <a:defRPr sz="39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20">
            <a:extLst>
              <a:ext uri="{FF2B5EF4-FFF2-40B4-BE49-F238E27FC236}">
                <a16:creationId xmlns:a16="http://schemas.microsoft.com/office/drawing/2014/main" id="{40183C25-37AB-DC64-7441-777DB2984E5C}"/>
              </a:ext>
            </a:extLst>
          </p:cNvPr>
          <p:cNvSpPr>
            <a:spLocks noGrp="1"/>
          </p:cNvSpPr>
          <p:nvPr>
            <p:ph type="body" sz="quarter" idx="20" hasCustomPrompt="1"/>
          </p:nvPr>
        </p:nvSpPr>
        <p:spPr>
          <a:xfrm>
            <a:off x="1455165" y="1577743"/>
            <a:ext cx="301366" cy="145424"/>
          </a:xfrm>
        </p:spPr>
        <p:txBody>
          <a:bodyPr wrap="none">
            <a:spAutoFit/>
          </a:bodyPr>
          <a:lstStyle>
            <a:lvl1pPr algn="r">
              <a:defRPr sz="1050" b="1">
                <a:solidFill>
                  <a:schemeClr val="accent2"/>
                </a:solidFill>
              </a:defRPr>
            </a:lvl1pPr>
            <a:lvl2pPr marL="60749" indent="-60749" algn="r">
              <a:defRPr sz="788" b="1">
                <a:solidFill>
                  <a:schemeClr val="accent4"/>
                </a:solidFill>
              </a:defRPr>
            </a:lvl2pPr>
            <a:lvl3pPr marL="121497" indent="-60749" algn="r">
              <a:defRPr sz="788" b="1">
                <a:solidFill>
                  <a:schemeClr val="accent4"/>
                </a:solidFill>
              </a:defRPr>
            </a:lvl3pPr>
            <a:lvl4pPr marL="182246" indent="-60749" algn="r">
              <a:defRPr sz="788" b="1">
                <a:solidFill>
                  <a:schemeClr val="accent4"/>
                </a:solidFill>
              </a:defRPr>
            </a:lvl4pPr>
            <a:lvl5pPr marL="242994" indent="-60749">
              <a:defRPr sz="394"/>
            </a:lvl5pPr>
          </a:lstStyle>
          <a:p>
            <a:pPr lvl="0"/>
            <a:r>
              <a:rPr lang="en-US" dirty="0"/>
              <a:t>####</a:t>
            </a:r>
          </a:p>
        </p:txBody>
      </p:sp>
      <p:sp>
        <p:nvSpPr>
          <p:cNvPr id="4" name="Slide Number Placeholder 3">
            <a:extLst>
              <a:ext uri="{FF2B5EF4-FFF2-40B4-BE49-F238E27FC236}">
                <a16:creationId xmlns:a16="http://schemas.microsoft.com/office/drawing/2014/main" id="{D3D00F2B-C211-5608-5295-02396D56587C}"/>
              </a:ext>
            </a:extLst>
          </p:cNvPr>
          <p:cNvSpPr>
            <a:spLocks noGrp="1"/>
          </p:cNvSpPr>
          <p:nvPr>
            <p:ph type="sldNum" sz="quarter" idx="63"/>
          </p:nvPr>
        </p:nvSpPr>
        <p:spPr/>
        <p:txBody>
          <a:bodyPr/>
          <a:lstStyle/>
          <a:p>
            <a:pPr algn="r"/>
            <a:fld id="{40AA5F45-CDE6-4EA8-991E-B18CC5F21F47}" type="slidenum">
              <a:rPr lang="en-GB" smtClean="0"/>
              <a:pPr algn="r"/>
              <a:t>‹#›</a:t>
            </a:fld>
            <a:endParaRPr lang="en-GB" dirty="0"/>
          </a:p>
        </p:txBody>
      </p:sp>
      <p:sp>
        <p:nvSpPr>
          <p:cNvPr id="8" name="Title 1">
            <a:extLst>
              <a:ext uri="{FF2B5EF4-FFF2-40B4-BE49-F238E27FC236}">
                <a16:creationId xmlns:a16="http://schemas.microsoft.com/office/drawing/2014/main" id="{874E10F8-0FAD-7DFC-2D07-ED7C81314248}"/>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2" name="Text Placeholder 21">
            <a:extLst>
              <a:ext uri="{FF2B5EF4-FFF2-40B4-BE49-F238E27FC236}">
                <a16:creationId xmlns:a16="http://schemas.microsoft.com/office/drawing/2014/main" id="{4634ED5E-4759-A8A4-4C37-24309D2168DF}"/>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5" name="Text Placeholder 11">
            <a:extLst>
              <a:ext uri="{FF2B5EF4-FFF2-40B4-BE49-F238E27FC236}">
                <a16:creationId xmlns:a16="http://schemas.microsoft.com/office/drawing/2014/main" id="{31768350-FD00-5622-F3E5-F3D8314C9DA5}"/>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26" name="Text Placeholder 16">
            <a:extLst>
              <a:ext uri="{FF2B5EF4-FFF2-40B4-BE49-F238E27FC236}">
                <a16:creationId xmlns:a16="http://schemas.microsoft.com/office/drawing/2014/main" id="{89447B1A-29AD-8054-906C-C833B7B83429}"/>
              </a:ext>
            </a:extLst>
          </p:cNvPr>
          <p:cNvSpPr>
            <a:spLocks noGrp="1"/>
          </p:cNvSpPr>
          <p:nvPr>
            <p:ph type="body" sz="quarter" idx="85" hasCustomPrompt="1"/>
          </p:nvPr>
        </p:nvSpPr>
        <p:spPr>
          <a:xfrm>
            <a:off x="377429" y="3071953"/>
            <a:ext cx="1423988"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9" name="Text Placeholder 17">
            <a:extLst>
              <a:ext uri="{FF2B5EF4-FFF2-40B4-BE49-F238E27FC236}">
                <a16:creationId xmlns:a16="http://schemas.microsoft.com/office/drawing/2014/main" id="{4B85DC2F-6F98-ACBA-6569-9C93B053DD0C}"/>
              </a:ext>
            </a:extLst>
          </p:cNvPr>
          <p:cNvSpPr>
            <a:spLocks noGrp="1"/>
          </p:cNvSpPr>
          <p:nvPr>
            <p:ph type="body" sz="quarter" idx="86" hasCustomPrompt="1"/>
          </p:nvPr>
        </p:nvSpPr>
        <p:spPr>
          <a:xfrm>
            <a:off x="377429" y="3022455"/>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1" name="Text Placeholder 20">
            <a:extLst>
              <a:ext uri="{FF2B5EF4-FFF2-40B4-BE49-F238E27FC236}">
                <a16:creationId xmlns:a16="http://schemas.microsoft.com/office/drawing/2014/main" id="{A272112F-0516-B8ED-1BDB-801EC4AF4A07}"/>
              </a:ext>
            </a:extLst>
          </p:cNvPr>
          <p:cNvSpPr>
            <a:spLocks noGrp="1"/>
          </p:cNvSpPr>
          <p:nvPr>
            <p:ph type="body" sz="quarter" idx="87"/>
          </p:nvPr>
        </p:nvSpPr>
        <p:spPr>
          <a:xfrm>
            <a:off x="422315" y="3321127"/>
            <a:ext cx="1334216" cy="1072928"/>
          </a:xfrm>
        </p:spPr>
        <p:txBody>
          <a:bodyPr>
            <a:noAutofit/>
          </a:bodyPr>
          <a:lstStyle>
            <a:lvl1pPr>
              <a:defRPr sz="750"/>
            </a:lvl1pPr>
            <a:lvl2pPr marL="0" indent="0">
              <a:defRPr sz="750"/>
            </a:lvl2pPr>
            <a:lvl3pPr marL="60749" indent="-60749">
              <a:defRPr sz="675"/>
            </a:lvl3pPr>
            <a:lvl4pPr marL="121497" indent="-60749">
              <a:defRPr sz="600"/>
            </a:lvl4pPr>
            <a:lvl5pPr marL="242994" indent="-60749">
              <a:defRPr sz="39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5" name="Text Placeholder 20">
            <a:extLst>
              <a:ext uri="{FF2B5EF4-FFF2-40B4-BE49-F238E27FC236}">
                <a16:creationId xmlns:a16="http://schemas.microsoft.com/office/drawing/2014/main" id="{04FF18CA-4A51-4737-F956-093FBF5CFA9F}"/>
              </a:ext>
            </a:extLst>
          </p:cNvPr>
          <p:cNvSpPr>
            <a:spLocks noGrp="1"/>
          </p:cNvSpPr>
          <p:nvPr>
            <p:ph type="body" sz="quarter" idx="88" hasCustomPrompt="1"/>
          </p:nvPr>
        </p:nvSpPr>
        <p:spPr>
          <a:xfrm>
            <a:off x="1455165" y="3126205"/>
            <a:ext cx="301366" cy="145424"/>
          </a:xfrm>
        </p:spPr>
        <p:txBody>
          <a:bodyPr wrap="none">
            <a:spAutoFit/>
          </a:bodyPr>
          <a:lstStyle>
            <a:lvl1pPr algn="r">
              <a:defRPr sz="1050" b="1">
                <a:solidFill>
                  <a:schemeClr val="accent2"/>
                </a:solidFill>
              </a:defRPr>
            </a:lvl1pPr>
            <a:lvl2pPr marL="60749" indent="-60749" algn="r">
              <a:defRPr sz="788" b="1">
                <a:solidFill>
                  <a:schemeClr val="accent4"/>
                </a:solidFill>
              </a:defRPr>
            </a:lvl2pPr>
            <a:lvl3pPr marL="121497" indent="-60749" algn="r">
              <a:defRPr sz="788" b="1">
                <a:solidFill>
                  <a:schemeClr val="accent4"/>
                </a:solidFill>
              </a:defRPr>
            </a:lvl3pPr>
            <a:lvl4pPr marL="182246" indent="-60749" algn="r">
              <a:defRPr sz="788" b="1">
                <a:solidFill>
                  <a:schemeClr val="accent4"/>
                </a:solidFill>
              </a:defRPr>
            </a:lvl4pPr>
            <a:lvl5pPr marL="242994" indent="-60749">
              <a:defRPr sz="394"/>
            </a:lvl5pPr>
          </a:lstStyle>
          <a:p>
            <a:pPr lvl="0"/>
            <a:r>
              <a:rPr lang="en-US" dirty="0"/>
              <a:t>####</a:t>
            </a:r>
          </a:p>
        </p:txBody>
      </p:sp>
      <p:sp>
        <p:nvSpPr>
          <p:cNvPr id="39" name="Text Placeholder 16">
            <a:extLst>
              <a:ext uri="{FF2B5EF4-FFF2-40B4-BE49-F238E27FC236}">
                <a16:creationId xmlns:a16="http://schemas.microsoft.com/office/drawing/2014/main" id="{B6B23E0E-5932-3FA2-165A-86754E94EA40}"/>
              </a:ext>
            </a:extLst>
          </p:cNvPr>
          <p:cNvSpPr>
            <a:spLocks noGrp="1"/>
          </p:cNvSpPr>
          <p:nvPr>
            <p:ph type="body" sz="quarter" idx="89" hasCustomPrompt="1"/>
          </p:nvPr>
        </p:nvSpPr>
        <p:spPr>
          <a:xfrm>
            <a:off x="1937147" y="1523492"/>
            <a:ext cx="1423988"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3" name="Text Placeholder 17">
            <a:extLst>
              <a:ext uri="{FF2B5EF4-FFF2-40B4-BE49-F238E27FC236}">
                <a16:creationId xmlns:a16="http://schemas.microsoft.com/office/drawing/2014/main" id="{013DAA99-3185-4A9C-C0A9-F1E73BF29133}"/>
              </a:ext>
            </a:extLst>
          </p:cNvPr>
          <p:cNvSpPr>
            <a:spLocks noGrp="1"/>
          </p:cNvSpPr>
          <p:nvPr>
            <p:ph type="body" sz="quarter" idx="90" hasCustomPrompt="1"/>
          </p:nvPr>
        </p:nvSpPr>
        <p:spPr>
          <a:xfrm>
            <a:off x="1937147" y="1473994"/>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7" name="Text Placeholder 20">
            <a:extLst>
              <a:ext uri="{FF2B5EF4-FFF2-40B4-BE49-F238E27FC236}">
                <a16:creationId xmlns:a16="http://schemas.microsoft.com/office/drawing/2014/main" id="{607124AA-6CA3-F12B-98DF-92905CECD574}"/>
              </a:ext>
            </a:extLst>
          </p:cNvPr>
          <p:cNvSpPr>
            <a:spLocks noGrp="1"/>
          </p:cNvSpPr>
          <p:nvPr>
            <p:ph type="body" sz="quarter" idx="91"/>
          </p:nvPr>
        </p:nvSpPr>
        <p:spPr>
          <a:xfrm>
            <a:off x="1982033" y="1772666"/>
            <a:ext cx="1334216" cy="1072928"/>
          </a:xfrm>
        </p:spPr>
        <p:txBody>
          <a:bodyPr>
            <a:noAutofit/>
          </a:bodyPr>
          <a:lstStyle>
            <a:lvl1pPr>
              <a:defRPr sz="750"/>
            </a:lvl1pPr>
            <a:lvl2pPr marL="0" indent="0">
              <a:defRPr sz="750"/>
            </a:lvl2pPr>
            <a:lvl3pPr marL="60749" indent="-60749">
              <a:defRPr sz="675"/>
            </a:lvl3pPr>
            <a:lvl4pPr marL="121497" indent="-60749">
              <a:defRPr sz="600"/>
            </a:lvl4pPr>
            <a:lvl5pPr marL="242994" indent="-60749">
              <a:defRPr sz="39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1" name="Text Placeholder 20">
            <a:extLst>
              <a:ext uri="{FF2B5EF4-FFF2-40B4-BE49-F238E27FC236}">
                <a16:creationId xmlns:a16="http://schemas.microsoft.com/office/drawing/2014/main" id="{8F406A85-71CD-BD3E-7AB4-799BDFD611D9}"/>
              </a:ext>
            </a:extLst>
          </p:cNvPr>
          <p:cNvSpPr>
            <a:spLocks noGrp="1"/>
          </p:cNvSpPr>
          <p:nvPr>
            <p:ph type="body" sz="quarter" idx="92" hasCustomPrompt="1"/>
          </p:nvPr>
        </p:nvSpPr>
        <p:spPr>
          <a:xfrm>
            <a:off x="3014883" y="1577743"/>
            <a:ext cx="301366" cy="145424"/>
          </a:xfrm>
        </p:spPr>
        <p:txBody>
          <a:bodyPr wrap="none">
            <a:spAutoFit/>
          </a:bodyPr>
          <a:lstStyle>
            <a:lvl1pPr algn="r">
              <a:defRPr sz="1050" b="1">
                <a:solidFill>
                  <a:schemeClr val="accent2"/>
                </a:solidFill>
              </a:defRPr>
            </a:lvl1pPr>
            <a:lvl2pPr marL="60749" indent="-60749" algn="r">
              <a:defRPr sz="788" b="1">
                <a:solidFill>
                  <a:schemeClr val="accent4"/>
                </a:solidFill>
              </a:defRPr>
            </a:lvl2pPr>
            <a:lvl3pPr marL="121497" indent="-60749" algn="r">
              <a:defRPr sz="788" b="1">
                <a:solidFill>
                  <a:schemeClr val="accent4"/>
                </a:solidFill>
              </a:defRPr>
            </a:lvl3pPr>
            <a:lvl4pPr marL="182246" indent="-60749" algn="r">
              <a:defRPr sz="788" b="1">
                <a:solidFill>
                  <a:schemeClr val="accent4"/>
                </a:solidFill>
              </a:defRPr>
            </a:lvl4pPr>
            <a:lvl5pPr marL="242994" indent="-60749">
              <a:defRPr sz="394"/>
            </a:lvl5pPr>
          </a:lstStyle>
          <a:p>
            <a:pPr lvl="0"/>
            <a:r>
              <a:rPr lang="en-US" dirty="0"/>
              <a:t>####</a:t>
            </a:r>
          </a:p>
        </p:txBody>
      </p:sp>
      <p:sp>
        <p:nvSpPr>
          <p:cNvPr id="55" name="Text Placeholder 16">
            <a:extLst>
              <a:ext uri="{FF2B5EF4-FFF2-40B4-BE49-F238E27FC236}">
                <a16:creationId xmlns:a16="http://schemas.microsoft.com/office/drawing/2014/main" id="{29039EE4-550D-7E3D-928C-8D8083409354}"/>
              </a:ext>
            </a:extLst>
          </p:cNvPr>
          <p:cNvSpPr>
            <a:spLocks noGrp="1"/>
          </p:cNvSpPr>
          <p:nvPr>
            <p:ph type="body" sz="quarter" idx="93" hasCustomPrompt="1"/>
          </p:nvPr>
        </p:nvSpPr>
        <p:spPr>
          <a:xfrm>
            <a:off x="1937147" y="3071953"/>
            <a:ext cx="1423988"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6" name="Text Placeholder 17">
            <a:extLst>
              <a:ext uri="{FF2B5EF4-FFF2-40B4-BE49-F238E27FC236}">
                <a16:creationId xmlns:a16="http://schemas.microsoft.com/office/drawing/2014/main" id="{0F39E63F-C4AD-8D2F-37D6-151DB0849062}"/>
              </a:ext>
            </a:extLst>
          </p:cNvPr>
          <p:cNvSpPr>
            <a:spLocks noGrp="1"/>
          </p:cNvSpPr>
          <p:nvPr>
            <p:ph type="body" sz="quarter" idx="94" hasCustomPrompt="1"/>
          </p:nvPr>
        </p:nvSpPr>
        <p:spPr>
          <a:xfrm>
            <a:off x="1937147" y="3022455"/>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7" name="Text Placeholder 20">
            <a:extLst>
              <a:ext uri="{FF2B5EF4-FFF2-40B4-BE49-F238E27FC236}">
                <a16:creationId xmlns:a16="http://schemas.microsoft.com/office/drawing/2014/main" id="{5CC78C7C-1536-E728-BC20-814C17954A64}"/>
              </a:ext>
            </a:extLst>
          </p:cNvPr>
          <p:cNvSpPr>
            <a:spLocks noGrp="1"/>
          </p:cNvSpPr>
          <p:nvPr>
            <p:ph type="body" sz="quarter" idx="95"/>
          </p:nvPr>
        </p:nvSpPr>
        <p:spPr>
          <a:xfrm>
            <a:off x="1982033" y="3321127"/>
            <a:ext cx="1334216" cy="1072928"/>
          </a:xfrm>
        </p:spPr>
        <p:txBody>
          <a:bodyPr>
            <a:noAutofit/>
          </a:bodyPr>
          <a:lstStyle>
            <a:lvl1pPr>
              <a:defRPr sz="750"/>
            </a:lvl1pPr>
            <a:lvl2pPr marL="0" indent="0">
              <a:defRPr sz="750"/>
            </a:lvl2pPr>
            <a:lvl3pPr marL="60749" indent="-60749">
              <a:defRPr sz="675"/>
            </a:lvl3pPr>
            <a:lvl4pPr marL="121497" indent="-60749">
              <a:defRPr sz="600"/>
            </a:lvl4pPr>
            <a:lvl5pPr marL="242994" indent="-60749">
              <a:defRPr sz="39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8" name="Text Placeholder 20">
            <a:extLst>
              <a:ext uri="{FF2B5EF4-FFF2-40B4-BE49-F238E27FC236}">
                <a16:creationId xmlns:a16="http://schemas.microsoft.com/office/drawing/2014/main" id="{F85EA029-0E9C-61E6-2B47-5B782E515173}"/>
              </a:ext>
            </a:extLst>
          </p:cNvPr>
          <p:cNvSpPr>
            <a:spLocks noGrp="1"/>
          </p:cNvSpPr>
          <p:nvPr>
            <p:ph type="body" sz="quarter" idx="96" hasCustomPrompt="1"/>
          </p:nvPr>
        </p:nvSpPr>
        <p:spPr>
          <a:xfrm>
            <a:off x="3014883" y="3126205"/>
            <a:ext cx="301366" cy="145424"/>
          </a:xfrm>
        </p:spPr>
        <p:txBody>
          <a:bodyPr wrap="none">
            <a:spAutoFit/>
          </a:bodyPr>
          <a:lstStyle>
            <a:lvl1pPr algn="r">
              <a:defRPr sz="1050" b="1">
                <a:solidFill>
                  <a:schemeClr val="accent2"/>
                </a:solidFill>
              </a:defRPr>
            </a:lvl1pPr>
            <a:lvl2pPr marL="60749" indent="-60749" algn="r">
              <a:defRPr sz="788" b="1">
                <a:solidFill>
                  <a:schemeClr val="accent4"/>
                </a:solidFill>
              </a:defRPr>
            </a:lvl2pPr>
            <a:lvl3pPr marL="121497" indent="-60749" algn="r">
              <a:defRPr sz="788" b="1">
                <a:solidFill>
                  <a:schemeClr val="accent4"/>
                </a:solidFill>
              </a:defRPr>
            </a:lvl3pPr>
            <a:lvl4pPr marL="182246" indent="-60749" algn="r">
              <a:defRPr sz="788" b="1">
                <a:solidFill>
                  <a:schemeClr val="accent4"/>
                </a:solidFill>
              </a:defRPr>
            </a:lvl4pPr>
            <a:lvl5pPr marL="242994" indent="-60749">
              <a:defRPr sz="394"/>
            </a:lvl5pPr>
          </a:lstStyle>
          <a:p>
            <a:pPr lvl="0"/>
            <a:r>
              <a:rPr lang="en-US" dirty="0"/>
              <a:t>####</a:t>
            </a:r>
          </a:p>
        </p:txBody>
      </p:sp>
      <p:sp>
        <p:nvSpPr>
          <p:cNvPr id="59" name="Text Placeholder 16">
            <a:extLst>
              <a:ext uri="{FF2B5EF4-FFF2-40B4-BE49-F238E27FC236}">
                <a16:creationId xmlns:a16="http://schemas.microsoft.com/office/drawing/2014/main" id="{F27314F1-FFF4-B342-66B6-B068FF2ED510}"/>
              </a:ext>
            </a:extLst>
          </p:cNvPr>
          <p:cNvSpPr>
            <a:spLocks noGrp="1"/>
          </p:cNvSpPr>
          <p:nvPr>
            <p:ph type="body" sz="quarter" idx="97" hasCustomPrompt="1"/>
          </p:nvPr>
        </p:nvSpPr>
        <p:spPr>
          <a:xfrm>
            <a:off x="3496865" y="1523492"/>
            <a:ext cx="1423988"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0" name="Text Placeholder 17">
            <a:extLst>
              <a:ext uri="{FF2B5EF4-FFF2-40B4-BE49-F238E27FC236}">
                <a16:creationId xmlns:a16="http://schemas.microsoft.com/office/drawing/2014/main" id="{5924FD33-27A9-D58A-059B-BCF220DCD524}"/>
              </a:ext>
            </a:extLst>
          </p:cNvPr>
          <p:cNvSpPr>
            <a:spLocks noGrp="1"/>
          </p:cNvSpPr>
          <p:nvPr>
            <p:ph type="body" sz="quarter" idx="98" hasCustomPrompt="1"/>
          </p:nvPr>
        </p:nvSpPr>
        <p:spPr>
          <a:xfrm>
            <a:off x="3496865" y="1473994"/>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1" name="Text Placeholder 20">
            <a:extLst>
              <a:ext uri="{FF2B5EF4-FFF2-40B4-BE49-F238E27FC236}">
                <a16:creationId xmlns:a16="http://schemas.microsoft.com/office/drawing/2014/main" id="{9B173FA3-CE60-9662-4626-ABD838216830}"/>
              </a:ext>
            </a:extLst>
          </p:cNvPr>
          <p:cNvSpPr>
            <a:spLocks noGrp="1"/>
          </p:cNvSpPr>
          <p:nvPr>
            <p:ph type="body" sz="quarter" idx="99"/>
          </p:nvPr>
        </p:nvSpPr>
        <p:spPr>
          <a:xfrm>
            <a:off x="3541751" y="1772666"/>
            <a:ext cx="1334216" cy="1072928"/>
          </a:xfrm>
        </p:spPr>
        <p:txBody>
          <a:bodyPr>
            <a:noAutofit/>
          </a:bodyPr>
          <a:lstStyle>
            <a:lvl1pPr>
              <a:defRPr sz="750"/>
            </a:lvl1pPr>
            <a:lvl2pPr marL="0" indent="0">
              <a:defRPr sz="750"/>
            </a:lvl2pPr>
            <a:lvl3pPr marL="60749" indent="-60749">
              <a:defRPr sz="675"/>
            </a:lvl3pPr>
            <a:lvl4pPr marL="121497" indent="-60749">
              <a:defRPr sz="600"/>
            </a:lvl4pPr>
            <a:lvl5pPr marL="242994" indent="-60749">
              <a:defRPr sz="39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2" name="Text Placeholder 20">
            <a:extLst>
              <a:ext uri="{FF2B5EF4-FFF2-40B4-BE49-F238E27FC236}">
                <a16:creationId xmlns:a16="http://schemas.microsoft.com/office/drawing/2014/main" id="{47EAAD26-F2F4-C4FC-DEFA-682384D52C57}"/>
              </a:ext>
            </a:extLst>
          </p:cNvPr>
          <p:cNvSpPr>
            <a:spLocks noGrp="1"/>
          </p:cNvSpPr>
          <p:nvPr>
            <p:ph type="body" sz="quarter" idx="100" hasCustomPrompt="1"/>
          </p:nvPr>
        </p:nvSpPr>
        <p:spPr>
          <a:xfrm>
            <a:off x="4574601" y="1577743"/>
            <a:ext cx="301366" cy="145424"/>
          </a:xfrm>
        </p:spPr>
        <p:txBody>
          <a:bodyPr wrap="none">
            <a:spAutoFit/>
          </a:bodyPr>
          <a:lstStyle>
            <a:lvl1pPr algn="r">
              <a:defRPr sz="1050" b="1">
                <a:solidFill>
                  <a:schemeClr val="accent2"/>
                </a:solidFill>
              </a:defRPr>
            </a:lvl1pPr>
            <a:lvl2pPr marL="60749" indent="-60749" algn="r">
              <a:defRPr sz="788" b="1">
                <a:solidFill>
                  <a:schemeClr val="accent4"/>
                </a:solidFill>
              </a:defRPr>
            </a:lvl2pPr>
            <a:lvl3pPr marL="121497" indent="-60749" algn="r">
              <a:defRPr sz="788" b="1">
                <a:solidFill>
                  <a:schemeClr val="accent4"/>
                </a:solidFill>
              </a:defRPr>
            </a:lvl3pPr>
            <a:lvl4pPr marL="182246" indent="-60749" algn="r">
              <a:defRPr sz="788" b="1">
                <a:solidFill>
                  <a:schemeClr val="accent4"/>
                </a:solidFill>
              </a:defRPr>
            </a:lvl4pPr>
            <a:lvl5pPr marL="242994" indent="-60749">
              <a:defRPr sz="394"/>
            </a:lvl5pPr>
          </a:lstStyle>
          <a:p>
            <a:pPr lvl="0"/>
            <a:r>
              <a:rPr lang="en-US" dirty="0"/>
              <a:t>####</a:t>
            </a:r>
          </a:p>
        </p:txBody>
      </p:sp>
      <p:sp>
        <p:nvSpPr>
          <p:cNvPr id="63" name="Text Placeholder 16">
            <a:extLst>
              <a:ext uri="{FF2B5EF4-FFF2-40B4-BE49-F238E27FC236}">
                <a16:creationId xmlns:a16="http://schemas.microsoft.com/office/drawing/2014/main" id="{34372EB8-898C-45FF-F584-C63A58CD07AD}"/>
              </a:ext>
            </a:extLst>
          </p:cNvPr>
          <p:cNvSpPr>
            <a:spLocks noGrp="1"/>
          </p:cNvSpPr>
          <p:nvPr>
            <p:ph type="body" sz="quarter" idx="101" hasCustomPrompt="1"/>
          </p:nvPr>
        </p:nvSpPr>
        <p:spPr>
          <a:xfrm>
            <a:off x="3496865" y="3071953"/>
            <a:ext cx="1423988"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4" name="Text Placeholder 17">
            <a:extLst>
              <a:ext uri="{FF2B5EF4-FFF2-40B4-BE49-F238E27FC236}">
                <a16:creationId xmlns:a16="http://schemas.microsoft.com/office/drawing/2014/main" id="{EA22758D-CA34-C637-B5D8-5C42E7E83868}"/>
              </a:ext>
            </a:extLst>
          </p:cNvPr>
          <p:cNvSpPr>
            <a:spLocks noGrp="1"/>
          </p:cNvSpPr>
          <p:nvPr>
            <p:ph type="body" sz="quarter" idx="102" hasCustomPrompt="1"/>
          </p:nvPr>
        </p:nvSpPr>
        <p:spPr>
          <a:xfrm>
            <a:off x="3496865" y="3022455"/>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5" name="Text Placeholder 20">
            <a:extLst>
              <a:ext uri="{FF2B5EF4-FFF2-40B4-BE49-F238E27FC236}">
                <a16:creationId xmlns:a16="http://schemas.microsoft.com/office/drawing/2014/main" id="{C13B9054-A86D-07AF-736A-EA6C4D0AFCA2}"/>
              </a:ext>
            </a:extLst>
          </p:cNvPr>
          <p:cNvSpPr>
            <a:spLocks noGrp="1"/>
          </p:cNvSpPr>
          <p:nvPr>
            <p:ph type="body" sz="quarter" idx="103"/>
          </p:nvPr>
        </p:nvSpPr>
        <p:spPr>
          <a:xfrm>
            <a:off x="3541751" y="3321127"/>
            <a:ext cx="1334216" cy="1072928"/>
          </a:xfrm>
        </p:spPr>
        <p:txBody>
          <a:bodyPr>
            <a:noAutofit/>
          </a:bodyPr>
          <a:lstStyle>
            <a:lvl1pPr>
              <a:defRPr sz="750"/>
            </a:lvl1pPr>
            <a:lvl2pPr marL="0" indent="0">
              <a:defRPr sz="750"/>
            </a:lvl2pPr>
            <a:lvl3pPr marL="60749" indent="-60749">
              <a:defRPr sz="675"/>
            </a:lvl3pPr>
            <a:lvl4pPr marL="121497" indent="-60749">
              <a:defRPr sz="600"/>
            </a:lvl4pPr>
            <a:lvl5pPr marL="242994" indent="-60749">
              <a:defRPr sz="39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6" name="Text Placeholder 20">
            <a:extLst>
              <a:ext uri="{FF2B5EF4-FFF2-40B4-BE49-F238E27FC236}">
                <a16:creationId xmlns:a16="http://schemas.microsoft.com/office/drawing/2014/main" id="{E81BBBFE-C494-087B-FB4F-F814506B77AF}"/>
              </a:ext>
            </a:extLst>
          </p:cNvPr>
          <p:cNvSpPr>
            <a:spLocks noGrp="1"/>
          </p:cNvSpPr>
          <p:nvPr>
            <p:ph type="body" sz="quarter" idx="104" hasCustomPrompt="1"/>
          </p:nvPr>
        </p:nvSpPr>
        <p:spPr>
          <a:xfrm>
            <a:off x="4574601" y="3126205"/>
            <a:ext cx="301366" cy="145424"/>
          </a:xfrm>
        </p:spPr>
        <p:txBody>
          <a:bodyPr wrap="none">
            <a:spAutoFit/>
          </a:bodyPr>
          <a:lstStyle>
            <a:lvl1pPr algn="r">
              <a:defRPr sz="1050" b="1">
                <a:solidFill>
                  <a:schemeClr val="accent2"/>
                </a:solidFill>
              </a:defRPr>
            </a:lvl1pPr>
            <a:lvl2pPr marL="60749" indent="-60749" algn="r">
              <a:defRPr sz="788" b="1">
                <a:solidFill>
                  <a:schemeClr val="accent4"/>
                </a:solidFill>
              </a:defRPr>
            </a:lvl2pPr>
            <a:lvl3pPr marL="121497" indent="-60749" algn="r">
              <a:defRPr sz="788" b="1">
                <a:solidFill>
                  <a:schemeClr val="accent4"/>
                </a:solidFill>
              </a:defRPr>
            </a:lvl3pPr>
            <a:lvl4pPr marL="182246" indent="-60749" algn="r">
              <a:defRPr sz="788" b="1">
                <a:solidFill>
                  <a:schemeClr val="accent4"/>
                </a:solidFill>
              </a:defRPr>
            </a:lvl4pPr>
            <a:lvl5pPr marL="242994" indent="-60749">
              <a:defRPr sz="394"/>
            </a:lvl5pPr>
          </a:lstStyle>
          <a:p>
            <a:pPr lvl="0"/>
            <a:r>
              <a:rPr lang="en-US" dirty="0"/>
              <a:t>####</a:t>
            </a:r>
          </a:p>
        </p:txBody>
      </p:sp>
      <p:sp>
        <p:nvSpPr>
          <p:cNvPr id="67" name="Text Placeholder 16">
            <a:extLst>
              <a:ext uri="{FF2B5EF4-FFF2-40B4-BE49-F238E27FC236}">
                <a16:creationId xmlns:a16="http://schemas.microsoft.com/office/drawing/2014/main" id="{1491DD15-6324-2E24-4415-DB3A838267CD}"/>
              </a:ext>
            </a:extLst>
          </p:cNvPr>
          <p:cNvSpPr>
            <a:spLocks noGrp="1"/>
          </p:cNvSpPr>
          <p:nvPr>
            <p:ph type="body" sz="quarter" idx="105" hasCustomPrompt="1"/>
          </p:nvPr>
        </p:nvSpPr>
        <p:spPr>
          <a:xfrm>
            <a:off x="5056583" y="1523492"/>
            <a:ext cx="1423988"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8" name="Text Placeholder 17">
            <a:extLst>
              <a:ext uri="{FF2B5EF4-FFF2-40B4-BE49-F238E27FC236}">
                <a16:creationId xmlns:a16="http://schemas.microsoft.com/office/drawing/2014/main" id="{121AE52B-B2C1-FB62-17DB-3FD54135FA75}"/>
              </a:ext>
            </a:extLst>
          </p:cNvPr>
          <p:cNvSpPr>
            <a:spLocks noGrp="1"/>
          </p:cNvSpPr>
          <p:nvPr>
            <p:ph type="body" sz="quarter" idx="106" hasCustomPrompt="1"/>
          </p:nvPr>
        </p:nvSpPr>
        <p:spPr>
          <a:xfrm>
            <a:off x="5056583" y="1473994"/>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9" name="Text Placeholder 20">
            <a:extLst>
              <a:ext uri="{FF2B5EF4-FFF2-40B4-BE49-F238E27FC236}">
                <a16:creationId xmlns:a16="http://schemas.microsoft.com/office/drawing/2014/main" id="{DDB805D5-D123-ECEF-EA7B-0ABE1D1CDFFD}"/>
              </a:ext>
            </a:extLst>
          </p:cNvPr>
          <p:cNvSpPr>
            <a:spLocks noGrp="1"/>
          </p:cNvSpPr>
          <p:nvPr>
            <p:ph type="body" sz="quarter" idx="107"/>
          </p:nvPr>
        </p:nvSpPr>
        <p:spPr>
          <a:xfrm>
            <a:off x="5101469" y="1772666"/>
            <a:ext cx="1334216" cy="1072928"/>
          </a:xfrm>
        </p:spPr>
        <p:txBody>
          <a:bodyPr>
            <a:noAutofit/>
          </a:bodyPr>
          <a:lstStyle>
            <a:lvl1pPr>
              <a:defRPr sz="750"/>
            </a:lvl1pPr>
            <a:lvl2pPr marL="0" indent="0">
              <a:defRPr sz="750"/>
            </a:lvl2pPr>
            <a:lvl3pPr marL="60749" indent="-60749">
              <a:defRPr sz="675"/>
            </a:lvl3pPr>
            <a:lvl4pPr marL="121497" indent="-60749">
              <a:defRPr sz="600"/>
            </a:lvl4pPr>
            <a:lvl5pPr marL="242994" indent="-60749">
              <a:defRPr sz="39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0" name="Text Placeholder 20">
            <a:extLst>
              <a:ext uri="{FF2B5EF4-FFF2-40B4-BE49-F238E27FC236}">
                <a16:creationId xmlns:a16="http://schemas.microsoft.com/office/drawing/2014/main" id="{9B029C66-36EE-5DB3-DDC1-7FC57F3AF09E}"/>
              </a:ext>
            </a:extLst>
          </p:cNvPr>
          <p:cNvSpPr>
            <a:spLocks noGrp="1"/>
          </p:cNvSpPr>
          <p:nvPr>
            <p:ph type="body" sz="quarter" idx="108" hasCustomPrompt="1"/>
          </p:nvPr>
        </p:nvSpPr>
        <p:spPr>
          <a:xfrm>
            <a:off x="6134319" y="1577743"/>
            <a:ext cx="301366" cy="145424"/>
          </a:xfrm>
        </p:spPr>
        <p:txBody>
          <a:bodyPr wrap="none">
            <a:spAutoFit/>
          </a:bodyPr>
          <a:lstStyle>
            <a:lvl1pPr algn="r">
              <a:defRPr sz="1050" b="1">
                <a:solidFill>
                  <a:schemeClr val="accent2"/>
                </a:solidFill>
              </a:defRPr>
            </a:lvl1pPr>
            <a:lvl2pPr marL="60749" indent="-60749" algn="r">
              <a:defRPr sz="788" b="1">
                <a:solidFill>
                  <a:schemeClr val="accent4"/>
                </a:solidFill>
              </a:defRPr>
            </a:lvl2pPr>
            <a:lvl3pPr marL="121497" indent="-60749" algn="r">
              <a:defRPr sz="788" b="1">
                <a:solidFill>
                  <a:schemeClr val="accent4"/>
                </a:solidFill>
              </a:defRPr>
            </a:lvl3pPr>
            <a:lvl4pPr marL="182246" indent="-60749" algn="r">
              <a:defRPr sz="788" b="1">
                <a:solidFill>
                  <a:schemeClr val="accent4"/>
                </a:solidFill>
              </a:defRPr>
            </a:lvl4pPr>
            <a:lvl5pPr marL="242994" indent="-60749">
              <a:defRPr sz="394"/>
            </a:lvl5pPr>
          </a:lstStyle>
          <a:p>
            <a:pPr lvl="0"/>
            <a:r>
              <a:rPr lang="en-US" dirty="0"/>
              <a:t>####</a:t>
            </a:r>
          </a:p>
        </p:txBody>
      </p:sp>
      <p:sp>
        <p:nvSpPr>
          <p:cNvPr id="71" name="Text Placeholder 16">
            <a:extLst>
              <a:ext uri="{FF2B5EF4-FFF2-40B4-BE49-F238E27FC236}">
                <a16:creationId xmlns:a16="http://schemas.microsoft.com/office/drawing/2014/main" id="{FE073506-DD0F-A4B3-5394-1D13F1CB849C}"/>
              </a:ext>
            </a:extLst>
          </p:cNvPr>
          <p:cNvSpPr>
            <a:spLocks noGrp="1"/>
          </p:cNvSpPr>
          <p:nvPr>
            <p:ph type="body" sz="quarter" idx="109" hasCustomPrompt="1"/>
          </p:nvPr>
        </p:nvSpPr>
        <p:spPr>
          <a:xfrm>
            <a:off x="5056583" y="3071953"/>
            <a:ext cx="1423988"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2" name="Text Placeholder 17">
            <a:extLst>
              <a:ext uri="{FF2B5EF4-FFF2-40B4-BE49-F238E27FC236}">
                <a16:creationId xmlns:a16="http://schemas.microsoft.com/office/drawing/2014/main" id="{17AB876E-ACB2-F7C9-373D-80D8B386A2D9}"/>
              </a:ext>
            </a:extLst>
          </p:cNvPr>
          <p:cNvSpPr>
            <a:spLocks noGrp="1"/>
          </p:cNvSpPr>
          <p:nvPr>
            <p:ph type="body" sz="quarter" idx="110" hasCustomPrompt="1"/>
          </p:nvPr>
        </p:nvSpPr>
        <p:spPr>
          <a:xfrm>
            <a:off x="5056583" y="3022455"/>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3" name="Text Placeholder 20">
            <a:extLst>
              <a:ext uri="{FF2B5EF4-FFF2-40B4-BE49-F238E27FC236}">
                <a16:creationId xmlns:a16="http://schemas.microsoft.com/office/drawing/2014/main" id="{FE41695D-F775-477D-5C52-70B090C12678}"/>
              </a:ext>
            </a:extLst>
          </p:cNvPr>
          <p:cNvSpPr>
            <a:spLocks noGrp="1"/>
          </p:cNvSpPr>
          <p:nvPr>
            <p:ph type="body" sz="quarter" idx="111"/>
          </p:nvPr>
        </p:nvSpPr>
        <p:spPr>
          <a:xfrm>
            <a:off x="5101469" y="3321127"/>
            <a:ext cx="1334216" cy="1072928"/>
          </a:xfrm>
        </p:spPr>
        <p:txBody>
          <a:bodyPr>
            <a:noAutofit/>
          </a:bodyPr>
          <a:lstStyle>
            <a:lvl1pPr>
              <a:defRPr sz="750"/>
            </a:lvl1pPr>
            <a:lvl2pPr marL="0" indent="0">
              <a:defRPr sz="750"/>
            </a:lvl2pPr>
            <a:lvl3pPr marL="60749" indent="-60749">
              <a:defRPr sz="675"/>
            </a:lvl3pPr>
            <a:lvl4pPr marL="121497" indent="-60749">
              <a:defRPr sz="600"/>
            </a:lvl4pPr>
            <a:lvl5pPr marL="242994" indent="-60749">
              <a:defRPr sz="39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4" name="Text Placeholder 20">
            <a:extLst>
              <a:ext uri="{FF2B5EF4-FFF2-40B4-BE49-F238E27FC236}">
                <a16:creationId xmlns:a16="http://schemas.microsoft.com/office/drawing/2014/main" id="{5E693C97-A64D-65FE-C654-47393D7F717B}"/>
              </a:ext>
            </a:extLst>
          </p:cNvPr>
          <p:cNvSpPr>
            <a:spLocks noGrp="1"/>
          </p:cNvSpPr>
          <p:nvPr>
            <p:ph type="body" sz="quarter" idx="112" hasCustomPrompt="1"/>
          </p:nvPr>
        </p:nvSpPr>
        <p:spPr>
          <a:xfrm>
            <a:off x="6134319" y="3126205"/>
            <a:ext cx="301366" cy="145424"/>
          </a:xfrm>
        </p:spPr>
        <p:txBody>
          <a:bodyPr wrap="none">
            <a:spAutoFit/>
          </a:bodyPr>
          <a:lstStyle>
            <a:lvl1pPr algn="r">
              <a:defRPr sz="1050" b="1">
                <a:solidFill>
                  <a:schemeClr val="accent2"/>
                </a:solidFill>
              </a:defRPr>
            </a:lvl1pPr>
            <a:lvl2pPr marL="60749" indent="-60749" algn="r">
              <a:defRPr sz="788" b="1">
                <a:solidFill>
                  <a:schemeClr val="accent4"/>
                </a:solidFill>
              </a:defRPr>
            </a:lvl2pPr>
            <a:lvl3pPr marL="121497" indent="-60749" algn="r">
              <a:defRPr sz="788" b="1">
                <a:solidFill>
                  <a:schemeClr val="accent4"/>
                </a:solidFill>
              </a:defRPr>
            </a:lvl3pPr>
            <a:lvl4pPr marL="182246" indent="-60749" algn="r">
              <a:defRPr sz="788" b="1">
                <a:solidFill>
                  <a:schemeClr val="accent4"/>
                </a:solidFill>
              </a:defRPr>
            </a:lvl4pPr>
            <a:lvl5pPr marL="242994" indent="-60749">
              <a:defRPr sz="394"/>
            </a:lvl5pPr>
          </a:lstStyle>
          <a:p>
            <a:pPr lvl="0"/>
            <a:r>
              <a:rPr lang="en-US" dirty="0"/>
              <a:t>####</a:t>
            </a:r>
          </a:p>
        </p:txBody>
      </p:sp>
    </p:spTree>
    <p:extLst>
      <p:ext uri="{BB962C8B-B14F-4D97-AF65-F5344CB8AC3E}">
        <p14:creationId xmlns:p14="http://schemas.microsoft.com/office/powerpoint/2010/main" val="8307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ccount Team 4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377429" y="1473994"/>
            <a:ext cx="1423988" cy="290708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377429" y="4381079"/>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D3D00F2B-C211-5608-5295-02396D56587C}"/>
              </a:ext>
            </a:extLst>
          </p:cNvPr>
          <p:cNvSpPr>
            <a:spLocks noGrp="1"/>
          </p:cNvSpPr>
          <p:nvPr>
            <p:ph type="sldNum" sz="quarter" idx="63"/>
          </p:nvPr>
        </p:nvSpPr>
        <p:spPr/>
        <p:txBody>
          <a:bodyPr/>
          <a:lstStyle/>
          <a:p>
            <a:pPr algn="r"/>
            <a:fld id="{40AA5F45-CDE6-4EA8-991E-B18CC5F21F47}" type="slidenum">
              <a:rPr lang="en-GB" smtClean="0"/>
              <a:pPr algn="r"/>
              <a:t>‹#›</a:t>
            </a:fld>
            <a:endParaRPr lang="en-GB" dirty="0"/>
          </a:p>
        </p:txBody>
      </p:sp>
      <p:sp>
        <p:nvSpPr>
          <p:cNvPr id="6" name="Picture Placeholder 18">
            <a:extLst>
              <a:ext uri="{FF2B5EF4-FFF2-40B4-BE49-F238E27FC236}">
                <a16:creationId xmlns:a16="http://schemas.microsoft.com/office/drawing/2014/main" id="{55BC46B7-BA48-D56A-4D26-AFDC71C8B382}"/>
              </a:ext>
            </a:extLst>
          </p:cNvPr>
          <p:cNvSpPr>
            <a:spLocks noGrp="1"/>
          </p:cNvSpPr>
          <p:nvPr>
            <p:ph type="pic" sz="quarter" idx="65"/>
          </p:nvPr>
        </p:nvSpPr>
        <p:spPr>
          <a:xfrm>
            <a:off x="1355362" y="1562669"/>
            <a:ext cx="405000" cy="405000"/>
          </a:xfrm>
          <a:prstGeom prst="ellipse">
            <a:avLst/>
          </a:prstGeom>
          <a:solidFill>
            <a:schemeClr val="bg1"/>
          </a:solidFill>
        </p:spPr>
        <p:txBody>
          <a:bodyPr/>
          <a:lstStyle>
            <a:lvl1pPr algn="ctr">
              <a:defRPr sz="591"/>
            </a:lvl1pPr>
          </a:lstStyle>
          <a:p>
            <a:endParaRPr lang="en-GB" dirty="0"/>
          </a:p>
        </p:txBody>
      </p:sp>
      <p:sp>
        <p:nvSpPr>
          <p:cNvPr id="9" name="Text Placeholder 9">
            <a:extLst>
              <a:ext uri="{FF2B5EF4-FFF2-40B4-BE49-F238E27FC236}">
                <a16:creationId xmlns:a16="http://schemas.microsoft.com/office/drawing/2014/main" id="{0E650637-8F1C-F03E-8739-5A4924A2224C}"/>
              </a:ext>
            </a:extLst>
          </p:cNvPr>
          <p:cNvSpPr>
            <a:spLocks noGrp="1"/>
          </p:cNvSpPr>
          <p:nvPr>
            <p:ph type="body" sz="quarter" idx="28"/>
          </p:nvPr>
        </p:nvSpPr>
        <p:spPr>
          <a:xfrm>
            <a:off x="435857" y="2440718"/>
            <a:ext cx="1321077" cy="1871904"/>
          </a:xfrm>
        </p:spPr>
        <p:txBody>
          <a:bodyPr>
            <a:normAutofit/>
          </a:bodyPr>
          <a:lstStyle>
            <a:lvl1pPr>
              <a:defRPr sz="750"/>
            </a:lvl1pPr>
            <a:lvl2pPr>
              <a:defRPr sz="75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3">
            <a:extLst>
              <a:ext uri="{FF2B5EF4-FFF2-40B4-BE49-F238E27FC236}">
                <a16:creationId xmlns:a16="http://schemas.microsoft.com/office/drawing/2014/main" id="{211765C1-9C47-02AC-6DE4-071E0D50D2BB}"/>
              </a:ext>
            </a:extLst>
          </p:cNvPr>
          <p:cNvSpPr>
            <a:spLocks noGrp="1"/>
          </p:cNvSpPr>
          <p:nvPr>
            <p:ph type="body" sz="quarter" idx="47" hasCustomPrompt="1"/>
          </p:nvPr>
        </p:nvSpPr>
        <p:spPr>
          <a:xfrm>
            <a:off x="435858" y="1562669"/>
            <a:ext cx="851368" cy="404999"/>
          </a:xfrm>
        </p:spPr>
        <p:txBody>
          <a:bodyPr anchor="ctr">
            <a:noAutofit/>
          </a:bodyPr>
          <a:lstStyle>
            <a:lvl1pPr>
              <a:lnSpc>
                <a:spcPct val="100000"/>
              </a:lnSpc>
              <a:defRPr sz="900">
                <a:solidFill>
                  <a:schemeClr val="tx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11" name="Text Placeholder 53">
            <a:extLst>
              <a:ext uri="{FF2B5EF4-FFF2-40B4-BE49-F238E27FC236}">
                <a16:creationId xmlns:a16="http://schemas.microsoft.com/office/drawing/2014/main" id="{D23B6097-F08C-7557-7122-BDA1C7B28AE5}"/>
              </a:ext>
            </a:extLst>
          </p:cNvPr>
          <p:cNvSpPr>
            <a:spLocks noGrp="1"/>
          </p:cNvSpPr>
          <p:nvPr>
            <p:ph type="body" sz="quarter" idx="49" hasCustomPrompt="1"/>
          </p:nvPr>
        </p:nvSpPr>
        <p:spPr>
          <a:xfrm>
            <a:off x="435857" y="2055703"/>
            <a:ext cx="1321076" cy="299517"/>
          </a:xfrm>
        </p:spPr>
        <p:txBody>
          <a:bodyPr anchor="ctr">
            <a:noAutofit/>
          </a:bodyPr>
          <a:lstStyle>
            <a:lvl1pPr>
              <a:lnSpc>
                <a:spcPct val="100000"/>
              </a:lnSpc>
              <a:spcAft>
                <a:spcPts val="0"/>
              </a:spcAft>
              <a:defRPr sz="825" b="1">
                <a:solidFill>
                  <a:schemeClr val="accent4"/>
                </a:solidFill>
              </a:defRPr>
            </a:lvl1pPr>
            <a:lvl2pPr>
              <a:spcAft>
                <a:spcPts val="0"/>
              </a:spcAft>
              <a:defRPr sz="825" b="0"/>
            </a:lvl2pPr>
            <a:lvl3pPr>
              <a:defRPr sz="1013"/>
            </a:lvl3pPr>
            <a:lvl4pPr>
              <a:defRPr sz="1013"/>
            </a:lvl4pPr>
            <a:lvl5pPr>
              <a:defRPr sz="1013"/>
            </a:lvl5pPr>
          </a:lstStyle>
          <a:p>
            <a:pPr lvl="0"/>
            <a:r>
              <a:rPr lang="en-US" dirty="0"/>
              <a:t>Job role</a:t>
            </a:r>
          </a:p>
          <a:p>
            <a:pPr lvl="1"/>
            <a:r>
              <a:rPr lang="en-US" dirty="0"/>
              <a:t>Practice</a:t>
            </a:r>
          </a:p>
        </p:txBody>
      </p:sp>
      <p:sp>
        <p:nvSpPr>
          <p:cNvPr id="8" name="Text Placeholder 21">
            <a:extLst>
              <a:ext uri="{FF2B5EF4-FFF2-40B4-BE49-F238E27FC236}">
                <a16:creationId xmlns:a16="http://schemas.microsoft.com/office/drawing/2014/main" id="{6BBDD293-14CB-EC63-DAF4-9EAD2459CAA6}"/>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2" name="Title 1">
            <a:extLst>
              <a:ext uri="{FF2B5EF4-FFF2-40B4-BE49-F238E27FC236}">
                <a16:creationId xmlns:a16="http://schemas.microsoft.com/office/drawing/2014/main" id="{A116DEA3-96D9-48E2-97C0-4F882B2821F8}"/>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14" name="Text Placeholder 11">
            <a:extLst>
              <a:ext uri="{FF2B5EF4-FFF2-40B4-BE49-F238E27FC236}">
                <a16:creationId xmlns:a16="http://schemas.microsoft.com/office/drawing/2014/main" id="{C5D90031-2C8F-ABB2-68AD-31CAB9183967}"/>
              </a:ext>
            </a:extLst>
          </p:cNvPr>
          <p:cNvSpPr>
            <a:spLocks noGrp="1"/>
          </p:cNvSpPr>
          <p:nvPr>
            <p:ph type="body" sz="quarter" idx="84"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2" name="Text Placeholder 16">
            <a:extLst>
              <a:ext uri="{FF2B5EF4-FFF2-40B4-BE49-F238E27FC236}">
                <a16:creationId xmlns:a16="http://schemas.microsoft.com/office/drawing/2014/main" id="{9EB017A5-0675-BD4A-3975-A30047F48DDB}"/>
              </a:ext>
            </a:extLst>
          </p:cNvPr>
          <p:cNvSpPr>
            <a:spLocks noGrp="1"/>
          </p:cNvSpPr>
          <p:nvPr>
            <p:ph type="body" sz="quarter" idx="85" hasCustomPrompt="1"/>
          </p:nvPr>
        </p:nvSpPr>
        <p:spPr>
          <a:xfrm>
            <a:off x="1937147" y="1473994"/>
            <a:ext cx="1423988" cy="290708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 name="Text Placeholder 17">
            <a:extLst>
              <a:ext uri="{FF2B5EF4-FFF2-40B4-BE49-F238E27FC236}">
                <a16:creationId xmlns:a16="http://schemas.microsoft.com/office/drawing/2014/main" id="{FA454A60-8BA1-9CA4-727F-027096D6F50C}"/>
              </a:ext>
            </a:extLst>
          </p:cNvPr>
          <p:cNvSpPr>
            <a:spLocks noGrp="1"/>
          </p:cNvSpPr>
          <p:nvPr>
            <p:ph type="body" sz="quarter" idx="86" hasCustomPrompt="1"/>
          </p:nvPr>
        </p:nvSpPr>
        <p:spPr>
          <a:xfrm>
            <a:off x="1937147" y="4381079"/>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 name="Picture Placeholder 18">
            <a:extLst>
              <a:ext uri="{FF2B5EF4-FFF2-40B4-BE49-F238E27FC236}">
                <a16:creationId xmlns:a16="http://schemas.microsoft.com/office/drawing/2014/main" id="{4A9AB37E-2128-31F0-9114-3BE4471F1681}"/>
              </a:ext>
            </a:extLst>
          </p:cNvPr>
          <p:cNvSpPr>
            <a:spLocks noGrp="1"/>
          </p:cNvSpPr>
          <p:nvPr>
            <p:ph type="pic" sz="quarter" idx="87"/>
          </p:nvPr>
        </p:nvSpPr>
        <p:spPr>
          <a:xfrm>
            <a:off x="2915080" y="1562669"/>
            <a:ext cx="405000" cy="405000"/>
          </a:xfrm>
          <a:prstGeom prst="ellipse">
            <a:avLst/>
          </a:prstGeom>
          <a:solidFill>
            <a:schemeClr val="bg1"/>
          </a:solidFill>
        </p:spPr>
        <p:txBody>
          <a:bodyPr/>
          <a:lstStyle>
            <a:lvl1pPr algn="ctr">
              <a:defRPr sz="591"/>
            </a:lvl1pPr>
          </a:lstStyle>
          <a:p>
            <a:endParaRPr lang="en-GB" dirty="0"/>
          </a:p>
        </p:txBody>
      </p:sp>
      <p:sp>
        <p:nvSpPr>
          <p:cNvPr id="13" name="Text Placeholder 9">
            <a:extLst>
              <a:ext uri="{FF2B5EF4-FFF2-40B4-BE49-F238E27FC236}">
                <a16:creationId xmlns:a16="http://schemas.microsoft.com/office/drawing/2014/main" id="{8CD30327-BE42-54E8-F773-B0AEE4189C66}"/>
              </a:ext>
            </a:extLst>
          </p:cNvPr>
          <p:cNvSpPr>
            <a:spLocks noGrp="1"/>
          </p:cNvSpPr>
          <p:nvPr>
            <p:ph type="body" sz="quarter" idx="88"/>
          </p:nvPr>
        </p:nvSpPr>
        <p:spPr>
          <a:xfrm>
            <a:off x="1995575" y="2440718"/>
            <a:ext cx="1321077" cy="1871904"/>
          </a:xfrm>
        </p:spPr>
        <p:txBody>
          <a:bodyPr>
            <a:normAutofit/>
          </a:bodyPr>
          <a:lstStyle>
            <a:lvl1pPr>
              <a:defRPr sz="750"/>
            </a:lvl1pPr>
            <a:lvl2pPr>
              <a:defRPr sz="75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53">
            <a:extLst>
              <a:ext uri="{FF2B5EF4-FFF2-40B4-BE49-F238E27FC236}">
                <a16:creationId xmlns:a16="http://schemas.microsoft.com/office/drawing/2014/main" id="{CCA5CFB8-5F4E-99A2-1CA7-D6D1553FF06B}"/>
              </a:ext>
            </a:extLst>
          </p:cNvPr>
          <p:cNvSpPr>
            <a:spLocks noGrp="1"/>
          </p:cNvSpPr>
          <p:nvPr>
            <p:ph type="body" sz="quarter" idx="89" hasCustomPrompt="1"/>
          </p:nvPr>
        </p:nvSpPr>
        <p:spPr>
          <a:xfrm>
            <a:off x="1995576" y="1562669"/>
            <a:ext cx="851368" cy="404999"/>
          </a:xfrm>
        </p:spPr>
        <p:txBody>
          <a:bodyPr anchor="ctr">
            <a:noAutofit/>
          </a:bodyPr>
          <a:lstStyle>
            <a:lvl1pPr>
              <a:lnSpc>
                <a:spcPct val="100000"/>
              </a:lnSpc>
              <a:defRPr sz="900">
                <a:solidFill>
                  <a:schemeClr val="tx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19" name="Text Placeholder 53">
            <a:extLst>
              <a:ext uri="{FF2B5EF4-FFF2-40B4-BE49-F238E27FC236}">
                <a16:creationId xmlns:a16="http://schemas.microsoft.com/office/drawing/2014/main" id="{E2501462-BF10-D53E-4B7F-C21B1FCAE96E}"/>
              </a:ext>
            </a:extLst>
          </p:cNvPr>
          <p:cNvSpPr>
            <a:spLocks noGrp="1"/>
          </p:cNvSpPr>
          <p:nvPr>
            <p:ph type="body" sz="quarter" idx="90" hasCustomPrompt="1"/>
          </p:nvPr>
        </p:nvSpPr>
        <p:spPr>
          <a:xfrm>
            <a:off x="1995575" y="2055703"/>
            <a:ext cx="1321076" cy="299517"/>
          </a:xfrm>
        </p:spPr>
        <p:txBody>
          <a:bodyPr anchor="ctr">
            <a:noAutofit/>
          </a:bodyPr>
          <a:lstStyle>
            <a:lvl1pPr>
              <a:lnSpc>
                <a:spcPct val="100000"/>
              </a:lnSpc>
              <a:spcAft>
                <a:spcPts val="0"/>
              </a:spcAft>
              <a:defRPr sz="825" b="1">
                <a:solidFill>
                  <a:schemeClr val="accent4"/>
                </a:solidFill>
              </a:defRPr>
            </a:lvl1pPr>
            <a:lvl2pPr>
              <a:spcAft>
                <a:spcPts val="0"/>
              </a:spcAft>
              <a:defRPr sz="825" b="0"/>
            </a:lvl2pPr>
            <a:lvl3pPr>
              <a:defRPr sz="1013"/>
            </a:lvl3pPr>
            <a:lvl4pPr>
              <a:defRPr sz="1013"/>
            </a:lvl4pPr>
            <a:lvl5pPr>
              <a:defRPr sz="1013"/>
            </a:lvl5pPr>
          </a:lstStyle>
          <a:p>
            <a:pPr lvl="0"/>
            <a:r>
              <a:rPr lang="en-US" dirty="0"/>
              <a:t>Job role</a:t>
            </a:r>
          </a:p>
          <a:p>
            <a:pPr lvl="1"/>
            <a:r>
              <a:rPr lang="en-US" dirty="0"/>
              <a:t>Practice</a:t>
            </a:r>
          </a:p>
        </p:txBody>
      </p:sp>
      <p:sp>
        <p:nvSpPr>
          <p:cNvPr id="20" name="Text Placeholder 16">
            <a:extLst>
              <a:ext uri="{FF2B5EF4-FFF2-40B4-BE49-F238E27FC236}">
                <a16:creationId xmlns:a16="http://schemas.microsoft.com/office/drawing/2014/main" id="{ACA30276-8E5D-E29B-2DC6-25EA3B17FEBA}"/>
              </a:ext>
            </a:extLst>
          </p:cNvPr>
          <p:cNvSpPr>
            <a:spLocks noGrp="1"/>
          </p:cNvSpPr>
          <p:nvPr>
            <p:ph type="body" sz="quarter" idx="91" hasCustomPrompt="1"/>
          </p:nvPr>
        </p:nvSpPr>
        <p:spPr>
          <a:xfrm>
            <a:off x="3495675" y="1473994"/>
            <a:ext cx="1423988" cy="290708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1" name="Text Placeholder 17">
            <a:extLst>
              <a:ext uri="{FF2B5EF4-FFF2-40B4-BE49-F238E27FC236}">
                <a16:creationId xmlns:a16="http://schemas.microsoft.com/office/drawing/2014/main" id="{9C8F6E1E-C0EF-0009-8A05-5B0F5C8F7FCA}"/>
              </a:ext>
            </a:extLst>
          </p:cNvPr>
          <p:cNvSpPr>
            <a:spLocks noGrp="1"/>
          </p:cNvSpPr>
          <p:nvPr>
            <p:ph type="body" sz="quarter" idx="92" hasCustomPrompt="1"/>
          </p:nvPr>
        </p:nvSpPr>
        <p:spPr>
          <a:xfrm>
            <a:off x="3495675" y="4381079"/>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2" name="Picture Placeholder 18">
            <a:extLst>
              <a:ext uri="{FF2B5EF4-FFF2-40B4-BE49-F238E27FC236}">
                <a16:creationId xmlns:a16="http://schemas.microsoft.com/office/drawing/2014/main" id="{8BDB5E28-3C2B-F08E-95D5-4D28607A0007}"/>
              </a:ext>
            </a:extLst>
          </p:cNvPr>
          <p:cNvSpPr>
            <a:spLocks noGrp="1"/>
          </p:cNvSpPr>
          <p:nvPr>
            <p:ph type="pic" sz="quarter" idx="93"/>
          </p:nvPr>
        </p:nvSpPr>
        <p:spPr>
          <a:xfrm>
            <a:off x="4473608" y="1562669"/>
            <a:ext cx="405000" cy="405000"/>
          </a:xfrm>
          <a:prstGeom prst="ellipse">
            <a:avLst/>
          </a:prstGeom>
          <a:solidFill>
            <a:schemeClr val="bg1"/>
          </a:solidFill>
        </p:spPr>
        <p:txBody>
          <a:bodyPr/>
          <a:lstStyle>
            <a:lvl1pPr algn="ctr">
              <a:defRPr sz="591"/>
            </a:lvl1pPr>
          </a:lstStyle>
          <a:p>
            <a:endParaRPr lang="en-GB" dirty="0"/>
          </a:p>
        </p:txBody>
      </p:sp>
      <p:sp>
        <p:nvSpPr>
          <p:cNvPr id="23" name="Text Placeholder 9">
            <a:extLst>
              <a:ext uri="{FF2B5EF4-FFF2-40B4-BE49-F238E27FC236}">
                <a16:creationId xmlns:a16="http://schemas.microsoft.com/office/drawing/2014/main" id="{4F9A7375-4A7B-79EF-54E8-56F2D18589CC}"/>
              </a:ext>
            </a:extLst>
          </p:cNvPr>
          <p:cNvSpPr>
            <a:spLocks noGrp="1"/>
          </p:cNvSpPr>
          <p:nvPr>
            <p:ph type="body" sz="quarter" idx="94"/>
          </p:nvPr>
        </p:nvSpPr>
        <p:spPr>
          <a:xfrm>
            <a:off x="3554103" y="2440718"/>
            <a:ext cx="1321077" cy="1871904"/>
          </a:xfrm>
        </p:spPr>
        <p:txBody>
          <a:bodyPr>
            <a:normAutofit/>
          </a:bodyPr>
          <a:lstStyle>
            <a:lvl1pPr>
              <a:defRPr sz="750"/>
            </a:lvl1pPr>
            <a:lvl2pPr>
              <a:defRPr sz="75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53">
            <a:extLst>
              <a:ext uri="{FF2B5EF4-FFF2-40B4-BE49-F238E27FC236}">
                <a16:creationId xmlns:a16="http://schemas.microsoft.com/office/drawing/2014/main" id="{1A328F1F-1EF7-76EA-021B-D612DE0DA30E}"/>
              </a:ext>
            </a:extLst>
          </p:cNvPr>
          <p:cNvSpPr>
            <a:spLocks noGrp="1"/>
          </p:cNvSpPr>
          <p:nvPr>
            <p:ph type="body" sz="quarter" idx="95" hasCustomPrompt="1"/>
          </p:nvPr>
        </p:nvSpPr>
        <p:spPr>
          <a:xfrm>
            <a:off x="3554103" y="1562669"/>
            <a:ext cx="851368" cy="404999"/>
          </a:xfrm>
        </p:spPr>
        <p:txBody>
          <a:bodyPr anchor="ctr">
            <a:noAutofit/>
          </a:bodyPr>
          <a:lstStyle>
            <a:lvl1pPr>
              <a:lnSpc>
                <a:spcPct val="100000"/>
              </a:lnSpc>
              <a:defRPr sz="900">
                <a:solidFill>
                  <a:schemeClr val="tx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25" name="Text Placeholder 53">
            <a:extLst>
              <a:ext uri="{FF2B5EF4-FFF2-40B4-BE49-F238E27FC236}">
                <a16:creationId xmlns:a16="http://schemas.microsoft.com/office/drawing/2014/main" id="{F26676CC-0FF2-F63B-DABF-6D38D6C166E5}"/>
              </a:ext>
            </a:extLst>
          </p:cNvPr>
          <p:cNvSpPr>
            <a:spLocks noGrp="1"/>
          </p:cNvSpPr>
          <p:nvPr>
            <p:ph type="body" sz="quarter" idx="96" hasCustomPrompt="1"/>
          </p:nvPr>
        </p:nvSpPr>
        <p:spPr>
          <a:xfrm>
            <a:off x="3554103" y="2055703"/>
            <a:ext cx="1321076" cy="299517"/>
          </a:xfrm>
        </p:spPr>
        <p:txBody>
          <a:bodyPr anchor="ctr">
            <a:noAutofit/>
          </a:bodyPr>
          <a:lstStyle>
            <a:lvl1pPr>
              <a:lnSpc>
                <a:spcPct val="100000"/>
              </a:lnSpc>
              <a:spcAft>
                <a:spcPts val="0"/>
              </a:spcAft>
              <a:defRPr sz="825" b="1">
                <a:solidFill>
                  <a:schemeClr val="accent4"/>
                </a:solidFill>
              </a:defRPr>
            </a:lvl1pPr>
            <a:lvl2pPr>
              <a:spcAft>
                <a:spcPts val="0"/>
              </a:spcAft>
              <a:defRPr sz="825" b="0"/>
            </a:lvl2pPr>
            <a:lvl3pPr>
              <a:defRPr sz="1013"/>
            </a:lvl3pPr>
            <a:lvl4pPr>
              <a:defRPr sz="1013"/>
            </a:lvl4pPr>
            <a:lvl5pPr>
              <a:defRPr sz="1013"/>
            </a:lvl5pPr>
          </a:lstStyle>
          <a:p>
            <a:pPr lvl="0"/>
            <a:r>
              <a:rPr lang="en-US" dirty="0"/>
              <a:t>Job role</a:t>
            </a:r>
          </a:p>
          <a:p>
            <a:pPr lvl="1"/>
            <a:r>
              <a:rPr lang="en-US" dirty="0"/>
              <a:t>Practice</a:t>
            </a:r>
          </a:p>
        </p:txBody>
      </p:sp>
      <p:sp>
        <p:nvSpPr>
          <p:cNvPr id="27" name="Text Placeholder 16">
            <a:extLst>
              <a:ext uri="{FF2B5EF4-FFF2-40B4-BE49-F238E27FC236}">
                <a16:creationId xmlns:a16="http://schemas.microsoft.com/office/drawing/2014/main" id="{294039AF-3648-C249-B218-8E381DE65003}"/>
              </a:ext>
            </a:extLst>
          </p:cNvPr>
          <p:cNvSpPr>
            <a:spLocks noGrp="1"/>
          </p:cNvSpPr>
          <p:nvPr>
            <p:ph type="body" sz="quarter" idx="97" hasCustomPrompt="1"/>
          </p:nvPr>
        </p:nvSpPr>
        <p:spPr>
          <a:xfrm>
            <a:off x="5054203" y="1473994"/>
            <a:ext cx="1423988" cy="290708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Text Placeholder 17">
            <a:extLst>
              <a:ext uri="{FF2B5EF4-FFF2-40B4-BE49-F238E27FC236}">
                <a16:creationId xmlns:a16="http://schemas.microsoft.com/office/drawing/2014/main" id="{3CBB53C4-5730-8C78-FEF5-3C885E22C1F0}"/>
              </a:ext>
            </a:extLst>
          </p:cNvPr>
          <p:cNvSpPr>
            <a:spLocks noGrp="1"/>
          </p:cNvSpPr>
          <p:nvPr>
            <p:ph type="body" sz="quarter" idx="98" hasCustomPrompt="1"/>
          </p:nvPr>
        </p:nvSpPr>
        <p:spPr>
          <a:xfrm>
            <a:off x="5054203" y="4381079"/>
            <a:ext cx="1423988"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0" name="Picture Placeholder 18">
            <a:extLst>
              <a:ext uri="{FF2B5EF4-FFF2-40B4-BE49-F238E27FC236}">
                <a16:creationId xmlns:a16="http://schemas.microsoft.com/office/drawing/2014/main" id="{F0DA46A5-4AD5-550A-DD40-F96F456664A2}"/>
              </a:ext>
            </a:extLst>
          </p:cNvPr>
          <p:cNvSpPr>
            <a:spLocks noGrp="1"/>
          </p:cNvSpPr>
          <p:nvPr>
            <p:ph type="pic" sz="quarter" idx="99"/>
          </p:nvPr>
        </p:nvSpPr>
        <p:spPr>
          <a:xfrm>
            <a:off x="6032135" y="1562669"/>
            <a:ext cx="405000" cy="405000"/>
          </a:xfrm>
          <a:prstGeom prst="ellipse">
            <a:avLst/>
          </a:prstGeom>
          <a:solidFill>
            <a:schemeClr val="bg1"/>
          </a:solidFill>
        </p:spPr>
        <p:txBody>
          <a:bodyPr/>
          <a:lstStyle>
            <a:lvl1pPr algn="ctr">
              <a:defRPr sz="591"/>
            </a:lvl1pPr>
          </a:lstStyle>
          <a:p>
            <a:endParaRPr lang="en-GB" dirty="0"/>
          </a:p>
        </p:txBody>
      </p:sp>
      <p:sp>
        <p:nvSpPr>
          <p:cNvPr id="32" name="Text Placeholder 9">
            <a:extLst>
              <a:ext uri="{FF2B5EF4-FFF2-40B4-BE49-F238E27FC236}">
                <a16:creationId xmlns:a16="http://schemas.microsoft.com/office/drawing/2014/main" id="{7032139F-62CE-3850-2198-E618EE2BCAB6}"/>
              </a:ext>
            </a:extLst>
          </p:cNvPr>
          <p:cNvSpPr>
            <a:spLocks noGrp="1"/>
          </p:cNvSpPr>
          <p:nvPr>
            <p:ph type="body" sz="quarter" idx="100"/>
          </p:nvPr>
        </p:nvSpPr>
        <p:spPr>
          <a:xfrm>
            <a:off x="5112631" y="2440718"/>
            <a:ext cx="1321077" cy="1871904"/>
          </a:xfrm>
        </p:spPr>
        <p:txBody>
          <a:bodyPr>
            <a:normAutofit/>
          </a:bodyPr>
          <a:lstStyle>
            <a:lvl1pPr>
              <a:defRPr sz="750"/>
            </a:lvl1pPr>
            <a:lvl2pPr>
              <a:defRPr sz="750"/>
            </a:lvl2pPr>
            <a:lvl3pPr>
              <a:defRPr sz="600"/>
            </a:lvl3pPr>
            <a:lvl4pPr>
              <a:defRPr sz="600"/>
            </a:lvl4pPr>
            <a:lvl5pPr>
              <a:defRPr sz="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53">
            <a:extLst>
              <a:ext uri="{FF2B5EF4-FFF2-40B4-BE49-F238E27FC236}">
                <a16:creationId xmlns:a16="http://schemas.microsoft.com/office/drawing/2014/main" id="{DAE9F754-1842-1797-9F23-CCAC1C180036}"/>
              </a:ext>
            </a:extLst>
          </p:cNvPr>
          <p:cNvSpPr>
            <a:spLocks noGrp="1"/>
          </p:cNvSpPr>
          <p:nvPr>
            <p:ph type="body" sz="quarter" idx="101" hasCustomPrompt="1"/>
          </p:nvPr>
        </p:nvSpPr>
        <p:spPr>
          <a:xfrm>
            <a:off x="5112631" y="1562669"/>
            <a:ext cx="851368" cy="404999"/>
          </a:xfrm>
        </p:spPr>
        <p:txBody>
          <a:bodyPr anchor="ctr">
            <a:noAutofit/>
          </a:bodyPr>
          <a:lstStyle>
            <a:lvl1pPr>
              <a:lnSpc>
                <a:spcPct val="100000"/>
              </a:lnSpc>
              <a:defRPr sz="900">
                <a:solidFill>
                  <a:schemeClr val="tx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34" name="Text Placeholder 53">
            <a:extLst>
              <a:ext uri="{FF2B5EF4-FFF2-40B4-BE49-F238E27FC236}">
                <a16:creationId xmlns:a16="http://schemas.microsoft.com/office/drawing/2014/main" id="{6A95BE22-8641-67D2-D577-E9EF4B95F2EE}"/>
              </a:ext>
            </a:extLst>
          </p:cNvPr>
          <p:cNvSpPr>
            <a:spLocks noGrp="1"/>
          </p:cNvSpPr>
          <p:nvPr>
            <p:ph type="body" sz="quarter" idx="102" hasCustomPrompt="1"/>
          </p:nvPr>
        </p:nvSpPr>
        <p:spPr>
          <a:xfrm>
            <a:off x="5112631" y="2055703"/>
            <a:ext cx="1321076" cy="299517"/>
          </a:xfrm>
        </p:spPr>
        <p:txBody>
          <a:bodyPr anchor="ctr">
            <a:noAutofit/>
          </a:bodyPr>
          <a:lstStyle>
            <a:lvl1pPr>
              <a:lnSpc>
                <a:spcPct val="100000"/>
              </a:lnSpc>
              <a:spcAft>
                <a:spcPts val="0"/>
              </a:spcAft>
              <a:defRPr sz="825" b="1">
                <a:solidFill>
                  <a:schemeClr val="accent4"/>
                </a:solidFill>
              </a:defRPr>
            </a:lvl1pPr>
            <a:lvl2pPr>
              <a:spcAft>
                <a:spcPts val="0"/>
              </a:spcAft>
              <a:defRPr sz="825" b="0"/>
            </a:lvl2pPr>
            <a:lvl3pPr>
              <a:defRPr sz="1013"/>
            </a:lvl3pPr>
            <a:lvl4pPr>
              <a:defRPr sz="1013"/>
            </a:lvl4pPr>
            <a:lvl5pPr>
              <a:defRPr sz="1013"/>
            </a:lvl5pPr>
          </a:lstStyle>
          <a:p>
            <a:pPr lvl="0"/>
            <a:r>
              <a:rPr lang="en-US" dirty="0"/>
              <a:t>Job role</a:t>
            </a:r>
          </a:p>
          <a:p>
            <a:pPr lvl="1"/>
            <a:r>
              <a:rPr lang="en-US" dirty="0"/>
              <a:t>Practice</a:t>
            </a:r>
          </a:p>
        </p:txBody>
      </p:sp>
    </p:spTree>
    <p:extLst>
      <p:ext uri="{BB962C8B-B14F-4D97-AF65-F5344CB8AC3E}">
        <p14:creationId xmlns:p14="http://schemas.microsoft.com/office/powerpoint/2010/main" val="403629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ccount Team 6x">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D3D00F2B-C211-5608-5295-02396D56587C}"/>
              </a:ext>
            </a:extLst>
          </p:cNvPr>
          <p:cNvSpPr>
            <a:spLocks noGrp="1"/>
          </p:cNvSpPr>
          <p:nvPr>
            <p:ph type="sldNum" sz="quarter" idx="63"/>
          </p:nvPr>
        </p:nvSpPr>
        <p:spPr/>
        <p:txBody>
          <a:bodyPr/>
          <a:lstStyle/>
          <a:p>
            <a:pPr algn="r"/>
            <a:fld id="{40AA5F45-CDE6-4EA8-991E-B18CC5F21F47}" type="slidenum">
              <a:rPr lang="en-GB" smtClean="0"/>
              <a:pPr algn="r"/>
              <a:t>‹#›</a:t>
            </a:fld>
            <a:endParaRPr lang="en-GB" dirty="0"/>
          </a:p>
        </p:txBody>
      </p:sp>
      <p:sp>
        <p:nvSpPr>
          <p:cNvPr id="8" name="Text Placeholder 21">
            <a:extLst>
              <a:ext uri="{FF2B5EF4-FFF2-40B4-BE49-F238E27FC236}">
                <a16:creationId xmlns:a16="http://schemas.microsoft.com/office/drawing/2014/main" id="{01FED7D7-ED7F-19A8-01C7-F25EABD9DDE6}"/>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11" name="Title 1">
            <a:extLst>
              <a:ext uri="{FF2B5EF4-FFF2-40B4-BE49-F238E27FC236}">
                <a16:creationId xmlns:a16="http://schemas.microsoft.com/office/drawing/2014/main" id="{2CE1C8AA-441A-D919-3B37-BD9DBDFED3C2}"/>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23" name="Text Placeholder 11">
            <a:extLst>
              <a:ext uri="{FF2B5EF4-FFF2-40B4-BE49-F238E27FC236}">
                <a16:creationId xmlns:a16="http://schemas.microsoft.com/office/drawing/2014/main" id="{A40BBA85-FD39-BF60-306E-0EA71E74D1DA}"/>
              </a:ext>
            </a:extLst>
          </p:cNvPr>
          <p:cNvSpPr>
            <a:spLocks noGrp="1"/>
          </p:cNvSpPr>
          <p:nvPr>
            <p:ph type="body" sz="quarter" idx="113" hasCustomPrompt="1"/>
          </p:nvPr>
        </p:nvSpPr>
        <p:spPr>
          <a:xfrm>
            <a:off x="377429" y="4514303"/>
            <a:ext cx="6102000" cy="161583"/>
          </a:xfrm>
        </p:spPr>
        <p:txBody>
          <a:bodyPr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2" name="Text Placeholder 16">
            <a:extLst>
              <a:ext uri="{FF2B5EF4-FFF2-40B4-BE49-F238E27FC236}">
                <a16:creationId xmlns:a16="http://schemas.microsoft.com/office/drawing/2014/main" id="{286B630F-C91C-F5F2-1C0A-D5DEEE76D6B1}"/>
              </a:ext>
            </a:extLst>
          </p:cNvPr>
          <p:cNvSpPr>
            <a:spLocks noGrp="1"/>
          </p:cNvSpPr>
          <p:nvPr>
            <p:ph type="body" sz="quarter" idx="17" hasCustomPrompt="1"/>
          </p:nvPr>
        </p:nvSpPr>
        <p:spPr>
          <a:xfrm>
            <a:off x="377429" y="1473994"/>
            <a:ext cx="1944000"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 name="Text Placeholder 17">
            <a:extLst>
              <a:ext uri="{FF2B5EF4-FFF2-40B4-BE49-F238E27FC236}">
                <a16:creationId xmlns:a16="http://schemas.microsoft.com/office/drawing/2014/main" id="{69F24714-58FA-59D9-18D3-DB76E8F3AF8C}"/>
              </a:ext>
            </a:extLst>
          </p:cNvPr>
          <p:cNvSpPr>
            <a:spLocks noGrp="1"/>
          </p:cNvSpPr>
          <p:nvPr>
            <p:ph type="body" sz="quarter" idx="18" hasCustomPrompt="1"/>
          </p:nvPr>
        </p:nvSpPr>
        <p:spPr>
          <a:xfrm>
            <a:off x="377429" y="2833265"/>
            <a:ext cx="1944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0" name="Picture Placeholder 18">
            <a:extLst>
              <a:ext uri="{FF2B5EF4-FFF2-40B4-BE49-F238E27FC236}">
                <a16:creationId xmlns:a16="http://schemas.microsoft.com/office/drawing/2014/main" id="{33F6A9AA-9974-E227-B158-97656A543A4E}"/>
              </a:ext>
            </a:extLst>
          </p:cNvPr>
          <p:cNvSpPr>
            <a:spLocks noGrp="1"/>
          </p:cNvSpPr>
          <p:nvPr>
            <p:ph type="pic" sz="quarter" idx="65"/>
          </p:nvPr>
        </p:nvSpPr>
        <p:spPr>
          <a:xfrm>
            <a:off x="1827754" y="1562669"/>
            <a:ext cx="405000" cy="405000"/>
          </a:xfrm>
          <a:prstGeom prst="ellipse">
            <a:avLst/>
          </a:prstGeom>
          <a:solidFill>
            <a:schemeClr val="bg1"/>
          </a:solidFill>
        </p:spPr>
        <p:txBody>
          <a:bodyPr/>
          <a:lstStyle>
            <a:lvl1pPr algn="ctr">
              <a:defRPr sz="591"/>
            </a:lvl1pPr>
          </a:lstStyle>
          <a:p>
            <a:endParaRPr lang="en-GB" dirty="0"/>
          </a:p>
        </p:txBody>
      </p:sp>
      <p:sp>
        <p:nvSpPr>
          <p:cNvPr id="81" name="Text Placeholder 53">
            <a:extLst>
              <a:ext uri="{FF2B5EF4-FFF2-40B4-BE49-F238E27FC236}">
                <a16:creationId xmlns:a16="http://schemas.microsoft.com/office/drawing/2014/main" id="{D1FC5F42-A44F-4B73-7249-B9BF3132469B}"/>
              </a:ext>
            </a:extLst>
          </p:cNvPr>
          <p:cNvSpPr>
            <a:spLocks noGrp="1"/>
          </p:cNvSpPr>
          <p:nvPr>
            <p:ph type="body" sz="quarter" idx="47" hasCustomPrompt="1"/>
          </p:nvPr>
        </p:nvSpPr>
        <p:spPr>
          <a:xfrm>
            <a:off x="435857" y="1562669"/>
            <a:ext cx="1320555" cy="404999"/>
          </a:xfrm>
        </p:spPr>
        <p:txBody>
          <a:bodyPr anchor="ctr">
            <a:noAutofit/>
          </a:bodyPr>
          <a:lstStyle>
            <a:lvl1pPr>
              <a:lnSpc>
                <a:spcPct val="100000"/>
              </a:lnSpc>
              <a:defRPr sz="900">
                <a:solidFill>
                  <a:schemeClr val="tx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82" name="Text Placeholder 53">
            <a:extLst>
              <a:ext uri="{FF2B5EF4-FFF2-40B4-BE49-F238E27FC236}">
                <a16:creationId xmlns:a16="http://schemas.microsoft.com/office/drawing/2014/main" id="{EDB39DF3-FDAF-9A49-9403-30BD3050F6CF}"/>
              </a:ext>
            </a:extLst>
          </p:cNvPr>
          <p:cNvSpPr>
            <a:spLocks noGrp="1"/>
          </p:cNvSpPr>
          <p:nvPr>
            <p:ph type="body" sz="quarter" idx="49" hasCustomPrompt="1"/>
          </p:nvPr>
        </p:nvSpPr>
        <p:spPr>
          <a:xfrm>
            <a:off x="435857" y="2101697"/>
            <a:ext cx="1796898" cy="640589"/>
          </a:xfrm>
        </p:spPr>
        <p:txBody>
          <a:bodyPr anchor="ctr">
            <a:noAutofit/>
          </a:bodyPr>
          <a:lstStyle>
            <a:lvl1pPr>
              <a:lnSpc>
                <a:spcPct val="100000"/>
              </a:lnSpc>
              <a:spcAft>
                <a:spcPts val="0"/>
              </a:spcAft>
              <a:defRPr sz="825" b="1">
                <a:solidFill>
                  <a:schemeClr val="accent4"/>
                </a:solidFill>
              </a:defRPr>
            </a:lvl1pPr>
            <a:lvl2pPr>
              <a:spcAft>
                <a:spcPts val="0"/>
              </a:spcAft>
              <a:defRPr sz="825" b="0"/>
            </a:lvl2pPr>
            <a:lvl3pPr>
              <a:defRPr sz="1013"/>
            </a:lvl3pPr>
            <a:lvl4pPr>
              <a:defRPr sz="1013"/>
            </a:lvl4pPr>
            <a:lvl5pPr>
              <a:defRPr sz="1013"/>
            </a:lvl5pPr>
          </a:lstStyle>
          <a:p>
            <a:pPr lvl="0"/>
            <a:r>
              <a:rPr lang="en-US" dirty="0"/>
              <a:t>Job role</a:t>
            </a:r>
          </a:p>
          <a:p>
            <a:pPr lvl="1"/>
            <a:r>
              <a:rPr lang="en-US" dirty="0"/>
              <a:t>Practice</a:t>
            </a:r>
          </a:p>
        </p:txBody>
      </p:sp>
      <p:sp>
        <p:nvSpPr>
          <p:cNvPr id="84" name="Text Placeholder 16">
            <a:extLst>
              <a:ext uri="{FF2B5EF4-FFF2-40B4-BE49-F238E27FC236}">
                <a16:creationId xmlns:a16="http://schemas.microsoft.com/office/drawing/2014/main" id="{61ADD363-377A-1340-2348-5E63191E407C}"/>
              </a:ext>
            </a:extLst>
          </p:cNvPr>
          <p:cNvSpPr>
            <a:spLocks noGrp="1"/>
          </p:cNvSpPr>
          <p:nvPr>
            <p:ph type="body" sz="quarter" idx="114" hasCustomPrompt="1"/>
          </p:nvPr>
        </p:nvSpPr>
        <p:spPr>
          <a:xfrm>
            <a:off x="2457000" y="1473994"/>
            <a:ext cx="1944000"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5" name="Text Placeholder 17">
            <a:extLst>
              <a:ext uri="{FF2B5EF4-FFF2-40B4-BE49-F238E27FC236}">
                <a16:creationId xmlns:a16="http://schemas.microsoft.com/office/drawing/2014/main" id="{8ED0C52F-E18C-62CA-4112-3BEFC150F1D7}"/>
              </a:ext>
            </a:extLst>
          </p:cNvPr>
          <p:cNvSpPr>
            <a:spLocks noGrp="1"/>
          </p:cNvSpPr>
          <p:nvPr>
            <p:ph type="body" sz="quarter" idx="115" hasCustomPrompt="1"/>
          </p:nvPr>
        </p:nvSpPr>
        <p:spPr>
          <a:xfrm>
            <a:off x="2457000" y="2833265"/>
            <a:ext cx="1944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6" name="Picture Placeholder 18">
            <a:extLst>
              <a:ext uri="{FF2B5EF4-FFF2-40B4-BE49-F238E27FC236}">
                <a16:creationId xmlns:a16="http://schemas.microsoft.com/office/drawing/2014/main" id="{EE4C65C0-CA42-80C9-E386-21713ECFDCEE}"/>
              </a:ext>
            </a:extLst>
          </p:cNvPr>
          <p:cNvSpPr>
            <a:spLocks noGrp="1"/>
          </p:cNvSpPr>
          <p:nvPr>
            <p:ph type="pic" sz="quarter" idx="116"/>
          </p:nvPr>
        </p:nvSpPr>
        <p:spPr>
          <a:xfrm>
            <a:off x="3907325" y="1562669"/>
            <a:ext cx="405000" cy="405000"/>
          </a:xfrm>
          <a:prstGeom prst="ellipse">
            <a:avLst/>
          </a:prstGeom>
          <a:solidFill>
            <a:schemeClr val="bg1"/>
          </a:solidFill>
        </p:spPr>
        <p:txBody>
          <a:bodyPr/>
          <a:lstStyle>
            <a:lvl1pPr algn="ctr">
              <a:defRPr sz="591"/>
            </a:lvl1pPr>
          </a:lstStyle>
          <a:p>
            <a:endParaRPr lang="en-GB" dirty="0"/>
          </a:p>
        </p:txBody>
      </p:sp>
      <p:sp>
        <p:nvSpPr>
          <p:cNvPr id="87" name="Text Placeholder 53">
            <a:extLst>
              <a:ext uri="{FF2B5EF4-FFF2-40B4-BE49-F238E27FC236}">
                <a16:creationId xmlns:a16="http://schemas.microsoft.com/office/drawing/2014/main" id="{1074962A-DA32-018A-C04A-20CD93F42905}"/>
              </a:ext>
            </a:extLst>
          </p:cNvPr>
          <p:cNvSpPr>
            <a:spLocks noGrp="1"/>
          </p:cNvSpPr>
          <p:nvPr>
            <p:ph type="body" sz="quarter" idx="117" hasCustomPrompt="1"/>
          </p:nvPr>
        </p:nvSpPr>
        <p:spPr>
          <a:xfrm>
            <a:off x="2515428" y="1562669"/>
            <a:ext cx="1320555" cy="404999"/>
          </a:xfrm>
        </p:spPr>
        <p:txBody>
          <a:bodyPr anchor="ctr">
            <a:noAutofit/>
          </a:bodyPr>
          <a:lstStyle>
            <a:lvl1pPr>
              <a:lnSpc>
                <a:spcPct val="100000"/>
              </a:lnSpc>
              <a:defRPr sz="900">
                <a:solidFill>
                  <a:schemeClr val="tx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88" name="Text Placeholder 53">
            <a:extLst>
              <a:ext uri="{FF2B5EF4-FFF2-40B4-BE49-F238E27FC236}">
                <a16:creationId xmlns:a16="http://schemas.microsoft.com/office/drawing/2014/main" id="{11FDCCC3-6CC2-7A75-A1B9-D442849B6380}"/>
              </a:ext>
            </a:extLst>
          </p:cNvPr>
          <p:cNvSpPr>
            <a:spLocks noGrp="1"/>
          </p:cNvSpPr>
          <p:nvPr>
            <p:ph type="body" sz="quarter" idx="118" hasCustomPrompt="1"/>
          </p:nvPr>
        </p:nvSpPr>
        <p:spPr>
          <a:xfrm>
            <a:off x="2515427" y="2101697"/>
            <a:ext cx="1796898" cy="640589"/>
          </a:xfrm>
        </p:spPr>
        <p:txBody>
          <a:bodyPr anchor="ctr">
            <a:noAutofit/>
          </a:bodyPr>
          <a:lstStyle>
            <a:lvl1pPr>
              <a:lnSpc>
                <a:spcPct val="100000"/>
              </a:lnSpc>
              <a:spcAft>
                <a:spcPts val="0"/>
              </a:spcAft>
              <a:defRPr sz="825" b="1">
                <a:solidFill>
                  <a:schemeClr val="accent4"/>
                </a:solidFill>
              </a:defRPr>
            </a:lvl1pPr>
            <a:lvl2pPr>
              <a:spcAft>
                <a:spcPts val="0"/>
              </a:spcAft>
              <a:defRPr sz="825" b="0"/>
            </a:lvl2pPr>
            <a:lvl3pPr>
              <a:defRPr sz="1013"/>
            </a:lvl3pPr>
            <a:lvl4pPr>
              <a:defRPr sz="1013"/>
            </a:lvl4pPr>
            <a:lvl5pPr>
              <a:defRPr sz="1013"/>
            </a:lvl5pPr>
          </a:lstStyle>
          <a:p>
            <a:pPr lvl="0"/>
            <a:r>
              <a:rPr lang="en-US" dirty="0"/>
              <a:t>Job role</a:t>
            </a:r>
          </a:p>
          <a:p>
            <a:pPr lvl="1"/>
            <a:r>
              <a:rPr lang="en-US" dirty="0"/>
              <a:t>Practice</a:t>
            </a:r>
          </a:p>
        </p:txBody>
      </p:sp>
      <p:sp>
        <p:nvSpPr>
          <p:cNvPr id="89" name="Text Placeholder 16">
            <a:extLst>
              <a:ext uri="{FF2B5EF4-FFF2-40B4-BE49-F238E27FC236}">
                <a16:creationId xmlns:a16="http://schemas.microsoft.com/office/drawing/2014/main" id="{28E1A33E-892B-E4A5-363B-68223312B31A}"/>
              </a:ext>
            </a:extLst>
          </p:cNvPr>
          <p:cNvSpPr>
            <a:spLocks noGrp="1"/>
          </p:cNvSpPr>
          <p:nvPr>
            <p:ph type="body" sz="quarter" idx="119" hasCustomPrompt="1"/>
          </p:nvPr>
        </p:nvSpPr>
        <p:spPr>
          <a:xfrm>
            <a:off x="4535381" y="1473994"/>
            <a:ext cx="1944000"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0" name="Text Placeholder 17">
            <a:extLst>
              <a:ext uri="{FF2B5EF4-FFF2-40B4-BE49-F238E27FC236}">
                <a16:creationId xmlns:a16="http://schemas.microsoft.com/office/drawing/2014/main" id="{8C0BCF38-E341-D2CB-88FE-AF5DEAB52193}"/>
              </a:ext>
            </a:extLst>
          </p:cNvPr>
          <p:cNvSpPr>
            <a:spLocks noGrp="1"/>
          </p:cNvSpPr>
          <p:nvPr>
            <p:ph type="body" sz="quarter" idx="120" hasCustomPrompt="1"/>
          </p:nvPr>
        </p:nvSpPr>
        <p:spPr>
          <a:xfrm>
            <a:off x="4535381" y="2833265"/>
            <a:ext cx="1944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1" name="Picture Placeholder 18">
            <a:extLst>
              <a:ext uri="{FF2B5EF4-FFF2-40B4-BE49-F238E27FC236}">
                <a16:creationId xmlns:a16="http://schemas.microsoft.com/office/drawing/2014/main" id="{2F79383D-F77A-485B-F39E-6AAA142315E7}"/>
              </a:ext>
            </a:extLst>
          </p:cNvPr>
          <p:cNvSpPr>
            <a:spLocks noGrp="1"/>
          </p:cNvSpPr>
          <p:nvPr>
            <p:ph type="pic" sz="quarter" idx="121"/>
          </p:nvPr>
        </p:nvSpPr>
        <p:spPr>
          <a:xfrm>
            <a:off x="5985707" y="1562669"/>
            <a:ext cx="405000" cy="405000"/>
          </a:xfrm>
          <a:prstGeom prst="ellipse">
            <a:avLst/>
          </a:prstGeom>
          <a:solidFill>
            <a:schemeClr val="bg1"/>
          </a:solidFill>
        </p:spPr>
        <p:txBody>
          <a:bodyPr/>
          <a:lstStyle>
            <a:lvl1pPr algn="ctr">
              <a:defRPr sz="591"/>
            </a:lvl1pPr>
          </a:lstStyle>
          <a:p>
            <a:endParaRPr lang="en-GB" dirty="0"/>
          </a:p>
        </p:txBody>
      </p:sp>
      <p:sp>
        <p:nvSpPr>
          <p:cNvPr id="92" name="Text Placeholder 53">
            <a:extLst>
              <a:ext uri="{FF2B5EF4-FFF2-40B4-BE49-F238E27FC236}">
                <a16:creationId xmlns:a16="http://schemas.microsoft.com/office/drawing/2014/main" id="{32AF35B6-8623-5F37-A0E3-F9344BCAE8A7}"/>
              </a:ext>
            </a:extLst>
          </p:cNvPr>
          <p:cNvSpPr>
            <a:spLocks noGrp="1"/>
          </p:cNvSpPr>
          <p:nvPr>
            <p:ph type="body" sz="quarter" idx="122" hasCustomPrompt="1"/>
          </p:nvPr>
        </p:nvSpPr>
        <p:spPr>
          <a:xfrm>
            <a:off x="4593809" y="1562669"/>
            <a:ext cx="1320555" cy="404999"/>
          </a:xfrm>
        </p:spPr>
        <p:txBody>
          <a:bodyPr anchor="ctr">
            <a:noAutofit/>
          </a:bodyPr>
          <a:lstStyle>
            <a:lvl1pPr>
              <a:lnSpc>
                <a:spcPct val="100000"/>
              </a:lnSpc>
              <a:defRPr sz="900">
                <a:solidFill>
                  <a:schemeClr val="tx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93" name="Text Placeholder 53">
            <a:extLst>
              <a:ext uri="{FF2B5EF4-FFF2-40B4-BE49-F238E27FC236}">
                <a16:creationId xmlns:a16="http://schemas.microsoft.com/office/drawing/2014/main" id="{85E0390D-CE6D-55A3-4271-FA77589A7216}"/>
              </a:ext>
            </a:extLst>
          </p:cNvPr>
          <p:cNvSpPr>
            <a:spLocks noGrp="1"/>
          </p:cNvSpPr>
          <p:nvPr>
            <p:ph type="body" sz="quarter" idx="123" hasCustomPrompt="1"/>
          </p:nvPr>
        </p:nvSpPr>
        <p:spPr>
          <a:xfrm>
            <a:off x="4593809" y="2101697"/>
            <a:ext cx="1796898" cy="640589"/>
          </a:xfrm>
        </p:spPr>
        <p:txBody>
          <a:bodyPr anchor="ctr">
            <a:noAutofit/>
          </a:bodyPr>
          <a:lstStyle>
            <a:lvl1pPr>
              <a:lnSpc>
                <a:spcPct val="100000"/>
              </a:lnSpc>
              <a:spcAft>
                <a:spcPts val="0"/>
              </a:spcAft>
              <a:defRPr sz="825" b="1">
                <a:solidFill>
                  <a:schemeClr val="accent4"/>
                </a:solidFill>
              </a:defRPr>
            </a:lvl1pPr>
            <a:lvl2pPr>
              <a:spcAft>
                <a:spcPts val="0"/>
              </a:spcAft>
              <a:defRPr sz="825" b="0"/>
            </a:lvl2pPr>
            <a:lvl3pPr>
              <a:defRPr sz="1013"/>
            </a:lvl3pPr>
            <a:lvl4pPr>
              <a:defRPr sz="1013"/>
            </a:lvl4pPr>
            <a:lvl5pPr>
              <a:defRPr sz="1013"/>
            </a:lvl5pPr>
          </a:lstStyle>
          <a:p>
            <a:pPr lvl="0"/>
            <a:r>
              <a:rPr lang="en-US" dirty="0"/>
              <a:t>Job role</a:t>
            </a:r>
          </a:p>
          <a:p>
            <a:pPr lvl="1"/>
            <a:r>
              <a:rPr lang="en-US" dirty="0"/>
              <a:t>Practice</a:t>
            </a:r>
          </a:p>
        </p:txBody>
      </p:sp>
      <p:sp>
        <p:nvSpPr>
          <p:cNvPr id="94" name="Text Placeholder 16">
            <a:extLst>
              <a:ext uri="{FF2B5EF4-FFF2-40B4-BE49-F238E27FC236}">
                <a16:creationId xmlns:a16="http://schemas.microsoft.com/office/drawing/2014/main" id="{69275C10-BFFE-5E74-F590-71E6EB28BE96}"/>
              </a:ext>
            </a:extLst>
          </p:cNvPr>
          <p:cNvSpPr>
            <a:spLocks noGrp="1"/>
          </p:cNvSpPr>
          <p:nvPr>
            <p:ph type="body" sz="quarter" idx="124" hasCustomPrompt="1"/>
          </p:nvPr>
        </p:nvSpPr>
        <p:spPr>
          <a:xfrm>
            <a:off x="377429" y="3021807"/>
            <a:ext cx="1944000"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5" name="Text Placeholder 17">
            <a:extLst>
              <a:ext uri="{FF2B5EF4-FFF2-40B4-BE49-F238E27FC236}">
                <a16:creationId xmlns:a16="http://schemas.microsoft.com/office/drawing/2014/main" id="{B550F74D-BB89-258E-5D00-B452C997CEC6}"/>
              </a:ext>
            </a:extLst>
          </p:cNvPr>
          <p:cNvSpPr>
            <a:spLocks noGrp="1"/>
          </p:cNvSpPr>
          <p:nvPr>
            <p:ph type="body" sz="quarter" idx="125" hasCustomPrompt="1"/>
          </p:nvPr>
        </p:nvSpPr>
        <p:spPr>
          <a:xfrm>
            <a:off x="377429" y="4381079"/>
            <a:ext cx="1944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6" name="Picture Placeholder 18">
            <a:extLst>
              <a:ext uri="{FF2B5EF4-FFF2-40B4-BE49-F238E27FC236}">
                <a16:creationId xmlns:a16="http://schemas.microsoft.com/office/drawing/2014/main" id="{622D95BD-E431-637D-36BC-9A12CEC7141A}"/>
              </a:ext>
            </a:extLst>
          </p:cNvPr>
          <p:cNvSpPr>
            <a:spLocks noGrp="1"/>
          </p:cNvSpPr>
          <p:nvPr>
            <p:ph type="pic" sz="quarter" idx="126"/>
          </p:nvPr>
        </p:nvSpPr>
        <p:spPr>
          <a:xfrm>
            <a:off x="1827754" y="3110483"/>
            <a:ext cx="405000" cy="405000"/>
          </a:xfrm>
          <a:prstGeom prst="ellipse">
            <a:avLst/>
          </a:prstGeom>
          <a:solidFill>
            <a:schemeClr val="bg1"/>
          </a:solidFill>
        </p:spPr>
        <p:txBody>
          <a:bodyPr/>
          <a:lstStyle>
            <a:lvl1pPr algn="ctr">
              <a:defRPr sz="591"/>
            </a:lvl1pPr>
          </a:lstStyle>
          <a:p>
            <a:endParaRPr lang="en-GB" dirty="0"/>
          </a:p>
        </p:txBody>
      </p:sp>
      <p:sp>
        <p:nvSpPr>
          <p:cNvPr id="97" name="Text Placeholder 53">
            <a:extLst>
              <a:ext uri="{FF2B5EF4-FFF2-40B4-BE49-F238E27FC236}">
                <a16:creationId xmlns:a16="http://schemas.microsoft.com/office/drawing/2014/main" id="{98D7120D-612E-06FA-2204-621915B7D3C7}"/>
              </a:ext>
            </a:extLst>
          </p:cNvPr>
          <p:cNvSpPr>
            <a:spLocks noGrp="1"/>
          </p:cNvSpPr>
          <p:nvPr>
            <p:ph type="body" sz="quarter" idx="127" hasCustomPrompt="1"/>
          </p:nvPr>
        </p:nvSpPr>
        <p:spPr>
          <a:xfrm>
            <a:off x="435857" y="3110482"/>
            <a:ext cx="1320555" cy="404999"/>
          </a:xfrm>
        </p:spPr>
        <p:txBody>
          <a:bodyPr anchor="ctr">
            <a:noAutofit/>
          </a:bodyPr>
          <a:lstStyle>
            <a:lvl1pPr>
              <a:lnSpc>
                <a:spcPct val="100000"/>
              </a:lnSpc>
              <a:defRPr sz="900">
                <a:solidFill>
                  <a:schemeClr val="tx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98" name="Text Placeholder 53">
            <a:extLst>
              <a:ext uri="{FF2B5EF4-FFF2-40B4-BE49-F238E27FC236}">
                <a16:creationId xmlns:a16="http://schemas.microsoft.com/office/drawing/2014/main" id="{F99E6766-9303-AF4F-5BDD-5B33B76E84F6}"/>
              </a:ext>
            </a:extLst>
          </p:cNvPr>
          <p:cNvSpPr>
            <a:spLocks noGrp="1"/>
          </p:cNvSpPr>
          <p:nvPr>
            <p:ph type="body" sz="quarter" idx="128" hasCustomPrompt="1"/>
          </p:nvPr>
        </p:nvSpPr>
        <p:spPr>
          <a:xfrm>
            <a:off x="435857" y="3649510"/>
            <a:ext cx="1796898" cy="640589"/>
          </a:xfrm>
        </p:spPr>
        <p:txBody>
          <a:bodyPr anchor="ctr">
            <a:noAutofit/>
          </a:bodyPr>
          <a:lstStyle>
            <a:lvl1pPr>
              <a:lnSpc>
                <a:spcPct val="100000"/>
              </a:lnSpc>
              <a:spcAft>
                <a:spcPts val="0"/>
              </a:spcAft>
              <a:defRPr sz="825" b="1">
                <a:solidFill>
                  <a:schemeClr val="accent4"/>
                </a:solidFill>
              </a:defRPr>
            </a:lvl1pPr>
            <a:lvl2pPr>
              <a:spcAft>
                <a:spcPts val="0"/>
              </a:spcAft>
              <a:defRPr sz="825" b="0"/>
            </a:lvl2pPr>
            <a:lvl3pPr>
              <a:defRPr sz="1013"/>
            </a:lvl3pPr>
            <a:lvl4pPr>
              <a:defRPr sz="1013"/>
            </a:lvl4pPr>
            <a:lvl5pPr>
              <a:defRPr sz="1013"/>
            </a:lvl5pPr>
          </a:lstStyle>
          <a:p>
            <a:pPr lvl="0"/>
            <a:r>
              <a:rPr lang="en-US" dirty="0"/>
              <a:t>Job role</a:t>
            </a:r>
          </a:p>
          <a:p>
            <a:pPr lvl="1"/>
            <a:r>
              <a:rPr lang="en-US" dirty="0"/>
              <a:t>Practice</a:t>
            </a:r>
          </a:p>
        </p:txBody>
      </p:sp>
      <p:sp>
        <p:nvSpPr>
          <p:cNvPr id="99" name="Text Placeholder 16">
            <a:extLst>
              <a:ext uri="{FF2B5EF4-FFF2-40B4-BE49-F238E27FC236}">
                <a16:creationId xmlns:a16="http://schemas.microsoft.com/office/drawing/2014/main" id="{83E82011-62E7-A75B-33BC-F98B8C1B243B}"/>
              </a:ext>
            </a:extLst>
          </p:cNvPr>
          <p:cNvSpPr>
            <a:spLocks noGrp="1"/>
          </p:cNvSpPr>
          <p:nvPr>
            <p:ph type="body" sz="quarter" idx="129" hasCustomPrompt="1"/>
          </p:nvPr>
        </p:nvSpPr>
        <p:spPr>
          <a:xfrm>
            <a:off x="2457000" y="3021807"/>
            <a:ext cx="1944000"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0" name="Text Placeholder 17">
            <a:extLst>
              <a:ext uri="{FF2B5EF4-FFF2-40B4-BE49-F238E27FC236}">
                <a16:creationId xmlns:a16="http://schemas.microsoft.com/office/drawing/2014/main" id="{D91E70D0-F493-BFDF-E7EF-518B28FD7959}"/>
              </a:ext>
            </a:extLst>
          </p:cNvPr>
          <p:cNvSpPr>
            <a:spLocks noGrp="1"/>
          </p:cNvSpPr>
          <p:nvPr>
            <p:ph type="body" sz="quarter" idx="130" hasCustomPrompt="1"/>
          </p:nvPr>
        </p:nvSpPr>
        <p:spPr>
          <a:xfrm>
            <a:off x="2457000" y="4381079"/>
            <a:ext cx="1944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1" name="Picture Placeholder 18">
            <a:extLst>
              <a:ext uri="{FF2B5EF4-FFF2-40B4-BE49-F238E27FC236}">
                <a16:creationId xmlns:a16="http://schemas.microsoft.com/office/drawing/2014/main" id="{703201C9-08BD-6BC5-866A-003F76338BCE}"/>
              </a:ext>
            </a:extLst>
          </p:cNvPr>
          <p:cNvSpPr>
            <a:spLocks noGrp="1"/>
          </p:cNvSpPr>
          <p:nvPr>
            <p:ph type="pic" sz="quarter" idx="131"/>
          </p:nvPr>
        </p:nvSpPr>
        <p:spPr>
          <a:xfrm>
            <a:off x="3907325" y="3110483"/>
            <a:ext cx="405000" cy="405000"/>
          </a:xfrm>
          <a:prstGeom prst="ellipse">
            <a:avLst/>
          </a:prstGeom>
          <a:solidFill>
            <a:schemeClr val="bg1"/>
          </a:solidFill>
        </p:spPr>
        <p:txBody>
          <a:bodyPr/>
          <a:lstStyle>
            <a:lvl1pPr algn="ctr">
              <a:defRPr sz="591"/>
            </a:lvl1pPr>
          </a:lstStyle>
          <a:p>
            <a:endParaRPr lang="en-GB" dirty="0"/>
          </a:p>
        </p:txBody>
      </p:sp>
      <p:sp>
        <p:nvSpPr>
          <p:cNvPr id="102" name="Text Placeholder 53">
            <a:extLst>
              <a:ext uri="{FF2B5EF4-FFF2-40B4-BE49-F238E27FC236}">
                <a16:creationId xmlns:a16="http://schemas.microsoft.com/office/drawing/2014/main" id="{8E1F816A-B41E-A909-9266-E29D56E6FE17}"/>
              </a:ext>
            </a:extLst>
          </p:cNvPr>
          <p:cNvSpPr>
            <a:spLocks noGrp="1"/>
          </p:cNvSpPr>
          <p:nvPr>
            <p:ph type="body" sz="quarter" idx="132" hasCustomPrompt="1"/>
          </p:nvPr>
        </p:nvSpPr>
        <p:spPr>
          <a:xfrm>
            <a:off x="2515428" y="3110482"/>
            <a:ext cx="1320555" cy="404999"/>
          </a:xfrm>
        </p:spPr>
        <p:txBody>
          <a:bodyPr anchor="ctr">
            <a:noAutofit/>
          </a:bodyPr>
          <a:lstStyle>
            <a:lvl1pPr>
              <a:lnSpc>
                <a:spcPct val="100000"/>
              </a:lnSpc>
              <a:defRPr sz="900">
                <a:solidFill>
                  <a:schemeClr val="tx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103" name="Text Placeholder 53">
            <a:extLst>
              <a:ext uri="{FF2B5EF4-FFF2-40B4-BE49-F238E27FC236}">
                <a16:creationId xmlns:a16="http://schemas.microsoft.com/office/drawing/2014/main" id="{27972AD3-8BD6-5BA6-B3CF-AD2098302BC1}"/>
              </a:ext>
            </a:extLst>
          </p:cNvPr>
          <p:cNvSpPr>
            <a:spLocks noGrp="1"/>
          </p:cNvSpPr>
          <p:nvPr>
            <p:ph type="body" sz="quarter" idx="133" hasCustomPrompt="1"/>
          </p:nvPr>
        </p:nvSpPr>
        <p:spPr>
          <a:xfrm>
            <a:off x="2515427" y="3649510"/>
            <a:ext cx="1796898" cy="640589"/>
          </a:xfrm>
        </p:spPr>
        <p:txBody>
          <a:bodyPr anchor="ctr">
            <a:noAutofit/>
          </a:bodyPr>
          <a:lstStyle>
            <a:lvl1pPr>
              <a:lnSpc>
                <a:spcPct val="100000"/>
              </a:lnSpc>
              <a:spcAft>
                <a:spcPts val="0"/>
              </a:spcAft>
              <a:defRPr sz="825" b="1">
                <a:solidFill>
                  <a:schemeClr val="accent4"/>
                </a:solidFill>
              </a:defRPr>
            </a:lvl1pPr>
            <a:lvl2pPr>
              <a:spcAft>
                <a:spcPts val="0"/>
              </a:spcAft>
              <a:defRPr sz="825" b="0"/>
            </a:lvl2pPr>
            <a:lvl3pPr>
              <a:defRPr sz="1013"/>
            </a:lvl3pPr>
            <a:lvl4pPr>
              <a:defRPr sz="1013"/>
            </a:lvl4pPr>
            <a:lvl5pPr>
              <a:defRPr sz="1013"/>
            </a:lvl5pPr>
          </a:lstStyle>
          <a:p>
            <a:pPr lvl="0"/>
            <a:r>
              <a:rPr lang="en-US" dirty="0"/>
              <a:t>Job role</a:t>
            </a:r>
          </a:p>
          <a:p>
            <a:pPr lvl="1"/>
            <a:r>
              <a:rPr lang="en-US" dirty="0"/>
              <a:t>Practice</a:t>
            </a:r>
          </a:p>
        </p:txBody>
      </p:sp>
      <p:sp>
        <p:nvSpPr>
          <p:cNvPr id="104" name="Text Placeholder 16">
            <a:extLst>
              <a:ext uri="{FF2B5EF4-FFF2-40B4-BE49-F238E27FC236}">
                <a16:creationId xmlns:a16="http://schemas.microsoft.com/office/drawing/2014/main" id="{A072121D-3041-5389-B184-F076CFF75567}"/>
              </a:ext>
            </a:extLst>
          </p:cNvPr>
          <p:cNvSpPr>
            <a:spLocks noGrp="1"/>
          </p:cNvSpPr>
          <p:nvPr>
            <p:ph type="body" sz="quarter" idx="134" hasCustomPrompt="1"/>
          </p:nvPr>
        </p:nvSpPr>
        <p:spPr>
          <a:xfrm>
            <a:off x="4535381" y="3021807"/>
            <a:ext cx="1944000" cy="13637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5" name="Text Placeholder 17">
            <a:extLst>
              <a:ext uri="{FF2B5EF4-FFF2-40B4-BE49-F238E27FC236}">
                <a16:creationId xmlns:a16="http://schemas.microsoft.com/office/drawing/2014/main" id="{C1FD29BF-D1D0-E4B4-F2D1-7BA6C523E8E1}"/>
              </a:ext>
            </a:extLst>
          </p:cNvPr>
          <p:cNvSpPr>
            <a:spLocks noGrp="1"/>
          </p:cNvSpPr>
          <p:nvPr>
            <p:ph type="body" sz="quarter" idx="135" hasCustomPrompt="1"/>
          </p:nvPr>
        </p:nvSpPr>
        <p:spPr>
          <a:xfrm>
            <a:off x="4535381" y="4381079"/>
            <a:ext cx="1944000" cy="54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6" name="Picture Placeholder 18">
            <a:extLst>
              <a:ext uri="{FF2B5EF4-FFF2-40B4-BE49-F238E27FC236}">
                <a16:creationId xmlns:a16="http://schemas.microsoft.com/office/drawing/2014/main" id="{9DDBF53A-4229-139C-5745-9716C97C9E14}"/>
              </a:ext>
            </a:extLst>
          </p:cNvPr>
          <p:cNvSpPr>
            <a:spLocks noGrp="1"/>
          </p:cNvSpPr>
          <p:nvPr>
            <p:ph type="pic" sz="quarter" idx="136"/>
          </p:nvPr>
        </p:nvSpPr>
        <p:spPr>
          <a:xfrm>
            <a:off x="5985707" y="3110483"/>
            <a:ext cx="405000" cy="405000"/>
          </a:xfrm>
          <a:prstGeom prst="ellipse">
            <a:avLst/>
          </a:prstGeom>
          <a:solidFill>
            <a:schemeClr val="bg1"/>
          </a:solidFill>
        </p:spPr>
        <p:txBody>
          <a:bodyPr/>
          <a:lstStyle>
            <a:lvl1pPr algn="ctr">
              <a:defRPr sz="591"/>
            </a:lvl1pPr>
          </a:lstStyle>
          <a:p>
            <a:endParaRPr lang="en-GB" dirty="0"/>
          </a:p>
        </p:txBody>
      </p:sp>
      <p:sp>
        <p:nvSpPr>
          <p:cNvPr id="107" name="Text Placeholder 53">
            <a:extLst>
              <a:ext uri="{FF2B5EF4-FFF2-40B4-BE49-F238E27FC236}">
                <a16:creationId xmlns:a16="http://schemas.microsoft.com/office/drawing/2014/main" id="{4701EBB3-CC0E-7094-9EE4-31222F6910CD}"/>
              </a:ext>
            </a:extLst>
          </p:cNvPr>
          <p:cNvSpPr>
            <a:spLocks noGrp="1"/>
          </p:cNvSpPr>
          <p:nvPr>
            <p:ph type="body" sz="quarter" idx="137" hasCustomPrompt="1"/>
          </p:nvPr>
        </p:nvSpPr>
        <p:spPr>
          <a:xfrm>
            <a:off x="4593809" y="3110482"/>
            <a:ext cx="1320555" cy="404999"/>
          </a:xfrm>
        </p:spPr>
        <p:txBody>
          <a:bodyPr anchor="ctr">
            <a:noAutofit/>
          </a:bodyPr>
          <a:lstStyle>
            <a:lvl1pPr>
              <a:lnSpc>
                <a:spcPct val="100000"/>
              </a:lnSpc>
              <a:defRPr sz="900">
                <a:solidFill>
                  <a:schemeClr val="tx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108" name="Text Placeholder 53">
            <a:extLst>
              <a:ext uri="{FF2B5EF4-FFF2-40B4-BE49-F238E27FC236}">
                <a16:creationId xmlns:a16="http://schemas.microsoft.com/office/drawing/2014/main" id="{79F34D13-E4C6-944E-837F-D7E55C2B9DA9}"/>
              </a:ext>
            </a:extLst>
          </p:cNvPr>
          <p:cNvSpPr>
            <a:spLocks noGrp="1"/>
          </p:cNvSpPr>
          <p:nvPr>
            <p:ph type="body" sz="quarter" idx="138" hasCustomPrompt="1"/>
          </p:nvPr>
        </p:nvSpPr>
        <p:spPr>
          <a:xfrm>
            <a:off x="4593809" y="3649510"/>
            <a:ext cx="1796898" cy="640589"/>
          </a:xfrm>
        </p:spPr>
        <p:txBody>
          <a:bodyPr anchor="ctr">
            <a:noAutofit/>
          </a:bodyPr>
          <a:lstStyle>
            <a:lvl1pPr>
              <a:lnSpc>
                <a:spcPct val="100000"/>
              </a:lnSpc>
              <a:spcAft>
                <a:spcPts val="0"/>
              </a:spcAft>
              <a:defRPr sz="825" b="1">
                <a:solidFill>
                  <a:schemeClr val="accent4"/>
                </a:solidFill>
              </a:defRPr>
            </a:lvl1pPr>
            <a:lvl2pPr>
              <a:spcAft>
                <a:spcPts val="0"/>
              </a:spcAft>
              <a:defRPr sz="825" b="0"/>
            </a:lvl2pPr>
            <a:lvl3pPr>
              <a:defRPr sz="1013"/>
            </a:lvl3pPr>
            <a:lvl4pPr>
              <a:defRPr sz="1013"/>
            </a:lvl4pPr>
            <a:lvl5pPr>
              <a:defRPr sz="1013"/>
            </a:lvl5pPr>
          </a:lstStyle>
          <a:p>
            <a:pPr lvl="0"/>
            <a:r>
              <a:rPr lang="en-US" dirty="0"/>
              <a:t>Job role</a:t>
            </a:r>
          </a:p>
          <a:p>
            <a:pPr lvl="1"/>
            <a:r>
              <a:rPr lang="en-US" dirty="0"/>
              <a:t>Practice</a:t>
            </a:r>
          </a:p>
        </p:txBody>
      </p:sp>
    </p:spTree>
    <p:extLst>
      <p:ext uri="{BB962C8B-B14F-4D97-AF65-F5344CB8AC3E}">
        <p14:creationId xmlns:p14="http://schemas.microsoft.com/office/powerpoint/2010/main" val="252386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bio 2x">
    <p:spTree>
      <p:nvGrpSpPr>
        <p:cNvPr id="1" name=""/>
        <p:cNvGrpSpPr/>
        <p:nvPr/>
      </p:nvGrpSpPr>
      <p:grpSpPr>
        <a:xfrm>
          <a:off x="0" y="0"/>
          <a:ext cx="0" cy="0"/>
          <a:chOff x="0" y="0"/>
          <a:chExt cx="0" cy="0"/>
        </a:xfrm>
      </p:grpSpPr>
      <p:sp>
        <p:nvSpPr>
          <p:cNvPr id="16" name="Text Placeholder 16">
            <a:extLst>
              <a:ext uri="{FF2B5EF4-FFF2-40B4-BE49-F238E27FC236}">
                <a16:creationId xmlns:a16="http://schemas.microsoft.com/office/drawing/2014/main" id="{E4974128-534B-1B26-EB7E-15E2377BAE04}"/>
              </a:ext>
            </a:extLst>
          </p:cNvPr>
          <p:cNvSpPr>
            <a:spLocks noGrp="1"/>
          </p:cNvSpPr>
          <p:nvPr>
            <p:ph type="body" sz="quarter" idx="87" hasCustomPrompt="1"/>
          </p:nvPr>
        </p:nvSpPr>
        <p:spPr>
          <a:xfrm>
            <a:off x="377429" y="2582649"/>
            <a:ext cx="2983706" cy="1853289"/>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a:t>
            </a:r>
          </a:p>
        </p:txBody>
      </p:sp>
      <p:sp>
        <p:nvSpPr>
          <p:cNvPr id="7" name="Slide Number Placeholder 6">
            <a:extLst>
              <a:ext uri="{FF2B5EF4-FFF2-40B4-BE49-F238E27FC236}">
                <a16:creationId xmlns:a16="http://schemas.microsoft.com/office/drawing/2014/main" id="{5012630D-3DBA-70D1-E075-7A5ADF0E2B6E}"/>
              </a:ext>
            </a:extLst>
          </p:cNvPr>
          <p:cNvSpPr>
            <a:spLocks noGrp="1"/>
          </p:cNvSpPr>
          <p:nvPr>
            <p:ph type="sldNum" sz="quarter" idx="40"/>
          </p:nvPr>
        </p:nvSpPr>
        <p:spPr/>
        <p:txBody>
          <a:bodyPr/>
          <a:lstStyle/>
          <a:p>
            <a:pPr algn="r"/>
            <a:fld id="{40AA5F45-CDE6-4EA8-991E-B18CC5F21F47}" type="slidenum">
              <a:rPr lang="en-GB" smtClean="0"/>
              <a:pPr algn="r"/>
              <a:t>‹#›</a:t>
            </a:fld>
            <a:endParaRPr lang="en-GB" dirty="0"/>
          </a:p>
        </p:txBody>
      </p:sp>
      <p:sp>
        <p:nvSpPr>
          <p:cNvPr id="4" name="Text Placeholder 21">
            <a:extLst>
              <a:ext uri="{FF2B5EF4-FFF2-40B4-BE49-F238E27FC236}">
                <a16:creationId xmlns:a16="http://schemas.microsoft.com/office/drawing/2014/main" id="{359C27BE-7752-A3EA-01AD-140757C33DDA}"/>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6" name="Title 1">
            <a:extLst>
              <a:ext uri="{FF2B5EF4-FFF2-40B4-BE49-F238E27FC236}">
                <a16:creationId xmlns:a16="http://schemas.microsoft.com/office/drawing/2014/main" id="{43088883-5982-09AB-1DD6-6B17AA4076E8}"/>
              </a:ext>
            </a:extLst>
          </p:cNvPr>
          <p:cNvSpPr>
            <a:spLocks noGrp="1"/>
          </p:cNvSpPr>
          <p:nvPr>
            <p:ph type="title"/>
          </p:nvPr>
        </p:nvSpPr>
        <p:spPr>
          <a:xfrm>
            <a:off x="377429" y="381001"/>
            <a:ext cx="5254249" cy="361425"/>
          </a:xfrm>
        </p:spPr>
        <p:txBody>
          <a:bodyPr/>
          <a:lstStyle/>
          <a:p>
            <a:r>
              <a:rPr lang="en-US" dirty="0"/>
              <a:t>Click to edit Master title style</a:t>
            </a:r>
            <a:endParaRPr lang="en-GB" dirty="0"/>
          </a:p>
        </p:txBody>
      </p:sp>
      <p:sp>
        <p:nvSpPr>
          <p:cNvPr id="2" name="Text Placeholder 17">
            <a:extLst>
              <a:ext uri="{FF2B5EF4-FFF2-40B4-BE49-F238E27FC236}">
                <a16:creationId xmlns:a16="http://schemas.microsoft.com/office/drawing/2014/main" id="{F945C0B0-9DE8-1D0B-E597-D7ED51E23C61}"/>
              </a:ext>
            </a:extLst>
          </p:cNvPr>
          <p:cNvSpPr>
            <a:spLocks noGrp="1"/>
          </p:cNvSpPr>
          <p:nvPr>
            <p:ph type="body" sz="quarter" idx="34" hasCustomPrompt="1"/>
          </p:nvPr>
        </p:nvSpPr>
        <p:spPr>
          <a:xfrm>
            <a:off x="377429" y="1473994"/>
            <a:ext cx="2983706" cy="110865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dirty="0"/>
              <a:t>.</a:t>
            </a:r>
            <a:endParaRPr lang="en-GB" dirty="0"/>
          </a:p>
        </p:txBody>
      </p:sp>
      <p:sp>
        <p:nvSpPr>
          <p:cNvPr id="8" name="Picture Placeholder 18">
            <a:extLst>
              <a:ext uri="{FF2B5EF4-FFF2-40B4-BE49-F238E27FC236}">
                <a16:creationId xmlns:a16="http://schemas.microsoft.com/office/drawing/2014/main" id="{07F2A439-914B-F93A-1E42-F4D09B70B0E2}"/>
              </a:ext>
            </a:extLst>
          </p:cNvPr>
          <p:cNvSpPr>
            <a:spLocks noGrp="1"/>
          </p:cNvSpPr>
          <p:nvPr>
            <p:ph type="pic" sz="quarter" idx="18"/>
          </p:nvPr>
        </p:nvSpPr>
        <p:spPr>
          <a:xfrm>
            <a:off x="2378222" y="1588888"/>
            <a:ext cx="878870" cy="878870"/>
          </a:xfrm>
          <a:prstGeom prst="ellipse">
            <a:avLst/>
          </a:prstGeom>
          <a:solidFill>
            <a:schemeClr val="bg1"/>
          </a:solidFill>
        </p:spPr>
        <p:txBody>
          <a:bodyPr/>
          <a:lstStyle/>
          <a:p>
            <a:endParaRPr lang="en-GB" dirty="0"/>
          </a:p>
        </p:txBody>
      </p:sp>
      <p:sp>
        <p:nvSpPr>
          <p:cNvPr id="11" name="Text Placeholder 53">
            <a:extLst>
              <a:ext uri="{FF2B5EF4-FFF2-40B4-BE49-F238E27FC236}">
                <a16:creationId xmlns:a16="http://schemas.microsoft.com/office/drawing/2014/main" id="{E0243F2D-AE8D-1DC9-BBEC-F9B8037BE8D9}"/>
              </a:ext>
            </a:extLst>
          </p:cNvPr>
          <p:cNvSpPr>
            <a:spLocks noGrp="1"/>
          </p:cNvSpPr>
          <p:nvPr>
            <p:ph type="body" sz="quarter" idx="47" hasCustomPrompt="1"/>
          </p:nvPr>
        </p:nvSpPr>
        <p:spPr>
          <a:xfrm>
            <a:off x="464996" y="1594079"/>
            <a:ext cx="1783474" cy="489333"/>
          </a:xfrm>
        </p:spPr>
        <p:txBody>
          <a:bodyPr anchor="ctr">
            <a:noAutofit/>
          </a:bodyPr>
          <a:lstStyle>
            <a:lvl1pPr>
              <a:lnSpc>
                <a:spcPct val="100000"/>
              </a:lnSpc>
              <a:defRPr sz="1125">
                <a:solidFill>
                  <a:schemeClr val="bg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12" name="Text Placeholder 53">
            <a:extLst>
              <a:ext uri="{FF2B5EF4-FFF2-40B4-BE49-F238E27FC236}">
                <a16:creationId xmlns:a16="http://schemas.microsoft.com/office/drawing/2014/main" id="{165BC717-A69B-6B38-A18F-CBB6DF171876}"/>
              </a:ext>
            </a:extLst>
          </p:cNvPr>
          <p:cNvSpPr>
            <a:spLocks noGrp="1"/>
          </p:cNvSpPr>
          <p:nvPr>
            <p:ph type="body" sz="quarter" idx="49" hasCustomPrompt="1"/>
          </p:nvPr>
        </p:nvSpPr>
        <p:spPr>
          <a:xfrm>
            <a:off x="464996" y="2070031"/>
            <a:ext cx="1783474" cy="171594"/>
          </a:xfrm>
        </p:spPr>
        <p:txBody>
          <a:bodyPr anchor="ctr">
            <a:noAutofit/>
          </a:bodyPr>
          <a:lstStyle>
            <a:lvl1pPr>
              <a:lnSpc>
                <a:spcPct val="100000"/>
              </a:lnSpc>
              <a:defRPr sz="788" b="0">
                <a:solidFill>
                  <a:schemeClr val="bg1"/>
                </a:solidFill>
              </a:defRPr>
            </a:lvl1pPr>
            <a:lvl2pPr>
              <a:defRPr sz="1013"/>
            </a:lvl2pPr>
            <a:lvl3pPr>
              <a:defRPr sz="1013"/>
            </a:lvl3pPr>
            <a:lvl4pPr>
              <a:defRPr sz="1013"/>
            </a:lvl4pPr>
            <a:lvl5pPr>
              <a:defRPr sz="1013"/>
            </a:lvl5pPr>
          </a:lstStyle>
          <a:p>
            <a:r>
              <a:rPr lang="en-GB" dirty="0"/>
              <a:t>Name_Surname@ajg.com</a:t>
            </a:r>
          </a:p>
        </p:txBody>
      </p:sp>
      <p:sp>
        <p:nvSpPr>
          <p:cNvPr id="14" name="Text Placeholder 9">
            <a:extLst>
              <a:ext uri="{FF2B5EF4-FFF2-40B4-BE49-F238E27FC236}">
                <a16:creationId xmlns:a16="http://schemas.microsoft.com/office/drawing/2014/main" id="{1870F4CC-F3C1-5E56-299C-83901D1226D9}"/>
              </a:ext>
            </a:extLst>
          </p:cNvPr>
          <p:cNvSpPr>
            <a:spLocks noGrp="1"/>
          </p:cNvSpPr>
          <p:nvPr>
            <p:ph type="body" sz="quarter" idx="85"/>
          </p:nvPr>
        </p:nvSpPr>
        <p:spPr>
          <a:xfrm>
            <a:off x="464997" y="3080332"/>
            <a:ext cx="2806648" cy="1285637"/>
          </a:xfrm>
        </p:spPr>
        <p:txBody>
          <a:bodyPr>
            <a:normAutofit/>
          </a:bodyPr>
          <a:lstStyle>
            <a:lvl1pPr>
              <a:defRPr sz="900">
                <a:solidFill>
                  <a:schemeClr val="tx1"/>
                </a:solidFill>
              </a:defRPr>
            </a:lvl1pPr>
            <a:lvl2pPr>
              <a:defRPr sz="900">
                <a:solidFill>
                  <a:schemeClr val="tx1"/>
                </a:solidFill>
              </a:defRPr>
            </a:lvl2pPr>
            <a:lvl3pPr>
              <a:defRPr sz="788">
                <a:solidFill>
                  <a:schemeClr val="tx1"/>
                </a:solidFill>
              </a:defRPr>
            </a:lvl3pPr>
            <a:lvl4pPr>
              <a:defRPr sz="825">
                <a:solidFill>
                  <a:schemeClr val="tx1"/>
                </a:solidFill>
              </a:defRPr>
            </a:lvl4pPr>
            <a:lvl5pPr>
              <a:defRPr sz="7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53">
            <a:extLst>
              <a:ext uri="{FF2B5EF4-FFF2-40B4-BE49-F238E27FC236}">
                <a16:creationId xmlns:a16="http://schemas.microsoft.com/office/drawing/2014/main" id="{3FAAA865-7280-CFE1-CF5A-AA1CA7FB603B}"/>
              </a:ext>
            </a:extLst>
          </p:cNvPr>
          <p:cNvSpPr>
            <a:spLocks noGrp="1"/>
          </p:cNvSpPr>
          <p:nvPr>
            <p:ph type="body" sz="quarter" idx="86" hasCustomPrompt="1"/>
          </p:nvPr>
        </p:nvSpPr>
        <p:spPr>
          <a:xfrm>
            <a:off x="464996" y="2692348"/>
            <a:ext cx="2806384" cy="302486"/>
          </a:xfrm>
        </p:spPr>
        <p:txBody>
          <a:bodyPr anchor="ctr">
            <a:noAutofit/>
          </a:bodyPr>
          <a:lstStyle>
            <a:lvl1pPr>
              <a:lnSpc>
                <a:spcPct val="100000"/>
              </a:lnSpc>
              <a:defRPr sz="1125">
                <a:solidFill>
                  <a:schemeClr val="tx1"/>
                </a:solidFill>
              </a:defRPr>
            </a:lvl1pPr>
            <a:lvl2pPr>
              <a:defRPr sz="1013"/>
            </a:lvl2pPr>
            <a:lvl3pPr>
              <a:defRPr sz="1013"/>
            </a:lvl3pPr>
            <a:lvl4pPr>
              <a:defRPr sz="1013"/>
            </a:lvl4pPr>
            <a:lvl5pPr>
              <a:defRPr sz="1013"/>
            </a:lvl5pPr>
          </a:lstStyle>
          <a:p>
            <a:pPr lvl="0"/>
            <a:r>
              <a:rPr lang="en-US" dirty="0"/>
              <a:t>Job role</a:t>
            </a:r>
          </a:p>
        </p:txBody>
      </p:sp>
      <p:sp>
        <p:nvSpPr>
          <p:cNvPr id="19" name="Text Placeholder 16">
            <a:extLst>
              <a:ext uri="{FF2B5EF4-FFF2-40B4-BE49-F238E27FC236}">
                <a16:creationId xmlns:a16="http://schemas.microsoft.com/office/drawing/2014/main" id="{0EF58F00-8EFA-8547-6DB4-911AE351FDBB}"/>
              </a:ext>
            </a:extLst>
          </p:cNvPr>
          <p:cNvSpPr>
            <a:spLocks noGrp="1"/>
          </p:cNvSpPr>
          <p:nvPr>
            <p:ph type="body" sz="quarter" idx="88" hasCustomPrompt="1"/>
          </p:nvPr>
        </p:nvSpPr>
        <p:spPr>
          <a:xfrm>
            <a:off x="3496867" y="2582649"/>
            <a:ext cx="2983706" cy="1853289"/>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0" name="Text Placeholder 17">
            <a:extLst>
              <a:ext uri="{FF2B5EF4-FFF2-40B4-BE49-F238E27FC236}">
                <a16:creationId xmlns:a16="http://schemas.microsoft.com/office/drawing/2014/main" id="{8684FD7E-2E16-8DDC-16B3-9439335A377A}"/>
              </a:ext>
            </a:extLst>
          </p:cNvPr>
          <p:cNvSpPr>
            <a:spLocks noGrp="1"/>
          </p:cNvSpPr>
          <p:nvPr>
            <p:ph type="body" sz="quarter" idx="89" hasCustomPrompt="1"/>
          </p:nvPr>
        </p:nvSpPr>
        <p:spPr>
          <a:xfrm>
            <a:off x="3496867" y="1473994"/>
            <a:ext cx="2983706" cy="110865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dirty="0"/>
              <a:t>.</a:t>
            </a:r>
            <a:endParaRPr lang="en-GB" dirty="0"/>
          </a:p>
        </p:txBody>
      </p:sp>
      <p:sp>
        <p:nvSpPr>
          <p:cNvPr id="21" name="Picture Placeholder 18">
            <a:extLst>
              <a:ext uri="{FF2B5EF4-FFF2-40B4-BE49-F238E27FC236}">
                <a16:creationId xmlns:a16="http://schemas.microsoft.com/office/drawing/2014/main" id="{2F8660AB-B4A0-6E07-FE89-4FE17253AF76}"/>
              </a:ext>
            </a:extLst>
          </p:cNvPr>
          <p:cNvSpPr>
            <a:spLocks noGrp="1"/>
          </p:cNvSpPr>
          <p:nvPr>
            <p:ph type="pic" sz="quarter" idx="90"/>
          </p:nvPr>
        </p:nvSpPr>
        <p:spPr>
          <a:xfrm>
            <a:off x="5497660" y="1588888"/>
            <a:ext cx="878870" cy="878870"/>
          </a:xfrm>
          <a:prstGeom prst="ellipse">
            <a:avLst/>
          </a:prstGeom>
          <a:solidFill>
            <a:schemeClr val="bg1"/>
          </a:solidFill>
        </p:spPr>
        <p:txBody>
          <a:bodyPr/>
          <a:lstStyle/>
          <a:p>
            <a:endParaRPr lang="en-GB" dirty="0"/>
          </a:p>
        </p:txBody>
      </p:sp>
      <p:sp>
        <p:nvSpPr>
          <p:cNvPr id="22" name="Text Placeholder 53">
            <a:extLst>
              <a:ext uri="{FF2B5EF4-FFF2-40B4-BE49-F238E27FC236}">
                <a16:creationId xmlns:a16="http://schemas.microsoft.com/office/drawing/2014/main" id="{00F53192-4CF0-37A2-3C50-D773C1CF0974}"/>
              </a:ext>
            </a:extLst>
          </p:cNvPr>
          <p:cNvSpPr>
            <a:spLocks noGrp="1"/>
          </p:cNvSpPr>
          <p:nvPr>
            <p:ph type="body" sz="quarter" idx="91" hasCustomPrompt="1"/>
          </p:nvPr>
        </p:nvSpPr>
        <p:spPr>
          <a:xfrm>
            <a:off x="3584434" y="1594079"/>
            <a:ext cx="1783474" cy="489333"/>
          </a:xfrm>
        </p:spPr>
        <p:txBody>
          <a:bodyPr anchor="ctr">
            <a:noAutofit/>
          </a:bodyPr>
          <a:lstStyle>
            <a:lvl1pPr>
              <a:lnSpc>
                <a:spcPct val="100000"/>
              </a:lnSpc>
              <a:defRPr sz="1125">
                <a:solidFill>
                  <a:schemeClr val="bg1"/>
                </a:solidFill>
              </a:defRPr>
            </a:lvl1pPr>
            <a:lvl2pPr>
              <a:defRPr sz="1013"/>
            </a:lvl2pPr>
            <a:lvl3pPr>
              <a:defRPr sz="1013"/>
            </a:lvl3pPr>
            <a:lvl4pPr>
              <a:defRPr sz="1013"/>
            </a:lvl4pPr>
            <a:lvl5pPr>
              <a:defRPr sz="1013"/>
            </a:lvl5pPr>
          </a:lstStyle>
          <a:p>
            <a:pPr lvl="0"/>
            <a:r>
              <a:rPr lang="en-US" dirty="0"/>
              <a:t>Name </a:t>
            </a:r>
            <a:br>
              <a:rPr lang="en-US" dirty="0"/>
            </a:br>
            <a:r>
              <a:rPr lang="en-US" dirty="0"/>
              <a:t>Surname</a:t>
            </a:r>
          </a:p>
        </p:txBody>
      </p:sp>
      <p:sp>
        <p:nvSpPr>
          <p:cNvPr id="23" name="Text Placeholder 53">
            <a:extLst>
              <a:ext uri="{FF2B5EF4-FFF2-40B4-BE49-F238E27FC236}">
                <a16:creationId xmlns:a16="http://schemas.microsoft.com/office/drawing/2014/main" id="{F252E8E3-4375-D4C4-0CB1-2937EEBAA514}"/>
              </a:ext>
            </a:extLst>
          </p:cNvPr>
          <p:cNvSpPr>
            <a:spLocks noGrp="1"/>
          </p:cNvSpPr>
          <p:nvPr>
            <p:ph type="body" sz="quarter" idx="92" hasCustomPrompt="1"/>
          </p:nvPr>
        </p:nvSpPr>
        <p:spPr>
          <a:xfrm>
            <a:off x="3584434" y="2070031"/>
            <a:ext cx="1783474" cy="171594"/>
          </a:xfrm>
        </p:spPr>
        <p:txBody>
          <a:bodyPr anchor="ctr">
            <a:noAutofit/>
          </a:bodyPr>
          <a:lstStyle>
            <a:lvl1pPr>
              <a:lnSpc>
                <a:spcPct val="100000"/>
              </a:lnSpc>
              <a:defRPr sz="788" b="0">
                <a:solidFill>
                  <a:schemeClr val="bg1"/>
                </a:solidFill>
              </a:defRPr>
            </a:lvl1pPr>
            <a:lvl2pPr>
              <a:defRPr sz="1013"/>
            </a:lvl2pPr>
            <a:lvl3pPr>
              <a:defRPr sz="1013"/>
            </a:lvl3pPr>
            <a:lvl4pPr>
              <a:defRPr sz="1013"/>
            </a:lvl4pPr>
            <a:lvl5pPr>
              <a:defRPr sz="1013"/>
            </a:lvl5pPr>
          </a:lstStyle>
          <a:p>
            <a:r>
              <a:rPr lang="en-GB" dirty="0"/>
              <a:t>Name_Surname@ajg.com</a:t>
            </a:r>
          </a:p>
        </p:txBody>
      </p:sp>
      <p:sp>
        <p:nvSpPr>
          <p:cNvPr id="24" name="Text Placeholder 9">
            <a:extLst>
              <a:ext uri="{FF2B5EF4-FFF2-40B4-BE49-F238E27FC236}">
                <a16:creationId xmlns:a16="http://schemas.microsoft.com/office/drawing/2014/main" id="{97A0E460-B764-02D2-0B4D-10768F385B42}"/>
              </a:ext>
            </a:extLst>
          </p:cNvPr>
          <p:cNvSpPr>
            <a:spLocks noGrp="1"/>
          </p:cNvSpPr>
          <p:nvPr>
            <p:ph type="body" sz="quarter" idx="93"/>
          </p:nvPr>
        </p:nvSpPr>
        <p:spPr>
          <a:xfrm>
            <a:off x="3584435" y="3080332"/>
            <a:ext cx="2806648" cy="1285637"/>
          </a:xfrm>
        </p:spPr>
        <p:txBody>
          <a:bodyPr>
            <a:normAutofit/>
          </a:bodyPr>
          <a:lstStyle>
            <a:lvl1pPr>
              <a:defRPr sz="900">
                <a:solidFill>
                  <a:schemeClr val="tx1"/>
                </a:solidFill>
              </a:defRPr>
            </a:lvl1pPr>
            <a:lvl2pPr>
              <a:defRPr sz="900">
                <a:solidFill>
                  <a:schemeClr val="tx1"/>
                </a:solidFill>
              </a:defRPr>
            </a:lvl2pPr>
            <a:lvl3pPr>
              <a:defRPr sz="900">
                <a:solidFill>
                  <a:schemeClr val="tx1"/>
                </a:solidFill>
              </a:defRPr>
            </a:lvl3pPr>
            <a:lvl4pPr>
              <a:defRPr sz="825">
                <a:solidFill>
                  <a:schemeClr val="tx1"/>
                </a:solidFill>
              </a:defRPr>
            </a:lvl4pPr>
            <a:lvl5pPr>
              <a:defRPr sz="7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53">
            <a:extLst>
              <a:ext uri="{FF2B5EF4-FFF2-40B4-BE49-F238E27FC236}">
                <a16:creationId xmlns:a16="http://schemas.microsoft.com/office/drawing/2014/main" id="{92A71DFA-4044-95F6-28C0-2C698E89C28B}"/>
              </a:ext>
            </a:extLst>
          </p:cNvPr>
          <p:cNvSpPr>
            <a:spLocks noGrp="1"/>
          </p:cNvSpPr>
          <p:nvPr>
            <p:ph type="body" sz="quarter" idx="94" hasCustomPrompt="1"/>
          </p:nvPr>
        </p:nvSpPr>
        <p:spPr>
          <a:xfrm>
            <a:off x="3584434" y="2692348"/>
            <a:ext cx="2806384" cy="302486"/>
          </a:xfrm>
        </p:spPr>
        <p:txBody>
          <a:bodyPr anchor="ctr">
            <a:noAutofit/>
          </a:bodyPr>
          <a:lstStyle>
            <a:lvl1pPr>
              <a:lnSpc>
                <a:spcPct val="100000"/>
              </a:lnSpc>
              <a:defRPr sz="1125">
                <a:solidFill>
                  <a:schemeClr val="tx1"/>
                </a:solidFill>
              </a:defRPr>
            </a:lvl1pPr>
            <a:lvl2pPr>
              <a:defRPr sz="1013"/>
            </a:lvl2pPr>
            <a:lvl3pPr>
              <a:defRPr sz="1013"/>
            </a:lvl3pPr>
            <a:lvl4pPr>
              <a:defRPr sz="1013"/>
            </a:lvl4pPr>
            <a:lvl5pPr>
              <a:defRPr sz="1013"/>
            </a:lvl5pPr>
          </a:lstStyle>
          <a:p>
            <a:pPr lvl="0"/>
            <a:r>
              <a:rPr lang="en-US" dirty="0"/>
              <a:t>Job role</a:t>
            </a:r>
          </a:p>
        </p:txBody>
      </p:sp>
      <p:sp>
        <p:nvSpPr>
          <p:cNvPr id="27" name="Text Placeholder 29">
            <a:extLst>
              <a:ext uri="{FF2B5EF4-FFF2-40B4-BE49-F238E27FC236}">
                <a16:creationId xmlns:a16="http://schemas.microsoft.com/office/drawing/2014/main" id="{A14C3D29-F474-844B-E699-9B795DD15520}"/>
              </a:ext>
            </a:extLst>
          </p:cNvPr>
          <p:cNvSpPr txBox="1">
            <a:spLocks/>
          </p:cNvSpPr>
          <p:nvPr userDrawn="1"/>
        </p:nvSpPr>
        <p:spPr>
          <a:xfrm>
            <a:off x="3496867" y="4401172"/>
            <a:ext cx="2982515" cy="400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rgbClr val="6EACDD"/>
          </a:solidFill>
          <a:ln w="19050" cap="flat" cmpd="sng" algn="ctr">
            <a:noFill/>
            <a:prstDash val="solid"/>
            <a:miter lim="800000"/>
          </a:ln>
          <a:effectLst/>
        </p:spPr>
        <p:txBody>
          <a:bodyPr vert="horz" lIns="0" tIns="0" rIns="0" bIns="0" rtlCol="0" anchor="ctr">
            <a:norm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lang="en-GB" sz="133" b="1" kern="1200" dirty="0">
                <a:solidFill>
                  <a:schemeClr val="lt1">
                    <a:alpha val="0"/>
                  </a:schemeClr>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lt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lt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450"/>
              </a:spcAft>
              <a:buClrTx/>
              <a:buSzTx/>
              <a:buFont typeface="Arial" panose="020B0604020202020204" pitchFamily="34" charset="0"/>
              <a:buNone/>
              <a:tabLst/>
              <a:defRPr/>
            </a:pPr>
            <a:endParaRPr kumimoji="0" lang="en-US" sz="100" b="1" i="0" u="none" strike="noStrike" kern="1200" cap="none" spc="0" normalizeH="0" baseline="0" noProof="0" dirty="0">
              <a:ln>
                <a:noFill/>
              </a:ln>
              <a:solidFill>
                <a:srgbClr val="FFFFFF">
                  <a:alpha val="0"/>
                </a:srgbClr>
              </a:solidFill>
              <a:effectLst/>
              <a:uLnTx/>
              <a:uFillTx/>
              <a:latin typeface="Arial" panose="020B0604020202020204"/>
              <a:ea typeface="+mn-ea"/>
              <a:cs typeface="+mn-cs"/>
            </a:endParaRPr>
          </a:p>
        </p:txBody>
      </p:sp>
      <p:sp>
        <p:nvSpPr>
          <p:cNvPr id="28" name="Text Placeholder 29">
            <a:extLst>
              <a:ext uri="{FF2B5EF4-FFF2-40B4-BE49-F238E27FC236}">
                <a16:creationId xmlns:a16="http://schemas.microsoft.com/office/drawing/2014/main" id="{A14C3D29-F474-844B-E699-9B795DD15520}"/>
              </a:ext>
            </a:extLst>
          </p:cNvPr>
          <p:cNvSpPr txBox="1">
            <a:spLocks/>
          </p:cNvSpPr>
          <p:nvPr userDrawn="1"/>
        </p:nvSpPr>
        <p:spPr>
          <a:xfrm>
            <a:off x="376238" y="4401172"/>
            <a:ext cx="2982515" cy="4003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rgbClr val="6EACDD"/>
          </a:solidFill>
          <a:ln w="19050" cap="flat" cmpd="sng" algn="ctr">
            <a:noFill/>
            <a:prstDash val="solid"/>
            <a:miter lim="800000"/>
          </a:ln>
          <a:effectLst/>
        </p:spPr>
        <p:txBody>
          <a:bodyPr vert="horz" lIns="0" tIns="0" rIns="0" bIns="0" rtlCol="0" anchor="ctr">
            <a:norm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lang="en-GB" sz="133" b="1" kern="1200" dirty="0">
                <a:solidFill>
                  <a:schemeClr val="lt1">
                    <a:alpha val="0"/>
                  </a:schemeClr>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lt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lt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685783" rtl="0" eaLnBrk="1" fontAlgn="auto" latinLnBrk="0" hangingPunct="1">
              <a:lnSpc>
                <a:spcPct val="90000"/>
              </a:lnSpc>
              <a:spcBef>
                <a:spcPts val="0"/>
              </a:spcBef>
              <a:spcAft>
                <a:spcPts val="450"/>
              </a:spcAft>
              <a:buClrTx/>
              <a:buSzTx/>
              <a:buFont typeface="Arial" panose="020B0604020202020204" pitchFamily="34" charset="0"/>
              <a:buNone/>
              <a:tabLst/>
              <a:defRPr/>
            </a:pPr>
            <a:endParaRPr kumimoji="0" lang="en-US" sz="100" b="1" i="0" u="none" strike="noStrike" kern="1200" cap="none" spc="0" normalizeH="0" baseline="0" noProof="0" dirty="0">
              <a:ln>
                <a:noFill/>
              </a:ln>
              <a:solidFill>
                <a:srgbClr val="FFFFFF">
                  <a:alpha val="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226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Laptop">
    <p:spTree>
      <p:nvGrpSpPr>
        <p:cNvPr id="1" name=""/>
        <p:cNvGrpSpPr/>
        <p:nvPr/>
      </p:nvGrpSpPr>
      <p:grpSpPr>
        <a:xfrm>
          <a:off x="0" y="0"/>
          <a:ext cx="0" cy="0"/>
          <a:chOff x="0" y="0"/>
          <a:chExt cx="0" cy="0"/>
        </a:xfrm>
      </p:grpSpPr>
      <p:sp>
        <p:nvSpPr>
          <p:cNvPr id="2" name="Title 1"/>
          <p:cNvSpPr>
            <a:spLocks noGrp="1"/>
          </p:cNvSpPr>
          <p:nvPr>
            <p:ph type="title"/>
          </p:nvPr>
        </p:nvSpPr>
        <p:spPr>
          <a:xfrm>
            <a:off x="377428" y="393934"/>
            <a:ext cx="5307854" cy="343301"/>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cs typeface="Arial" panose="020B0604020202020204" pitchFamily="34" charset="0"/>
              </a:rPr>
              <a:t>©2025 ARTHUR J. GALLAGHER &amp; CO.</a:t>
            </a:r>
          </a:p>
        </p:txBody>
      </p:sp>
      <p:sp>
        <p:nvSpPr>
          <p:cNvPr id="4" name="Slide Number Placeholder 3"/>
          <p:cNvSpPr>
            <a:spLocks noGrp="1"/>
          </p:cNvSpPr>
          <p:nvPr>
            <p:ph type="sldNum" sz="quarter" idx="11"/>
          </p:nvPr>
        </p:nvSpPr>
        <p:spPr/>
        <p:txBody>
          <a:bodyPr/>
          <a:lstStyle/>
          <a:p>
            <a:pPr algn="r"/>
            <a:fld id="{40AA5F45-CDE6-4EA8-991E-B18CC5F21F47}" type="slidenum">
              <a:rPr lang="en-GB" smtClean="0"/>
              <a:pPr algn="r"/>
              <a:t>‹#›</a:t>
            </a:fld>
            <a:endParaRPr lang="en-GB" dirty="0"/>
          </a:p>
        </p:txBody>
      </p:sp>
      <p:sp>
        <p:nvSpPr>
          <p:cNvPr id="5" name="Text Placeholder 21">
            <a:extLst>
              <a:ext uri="{FF2B5EF4-FFF2-40B4-BE49-F238E27FC236}">
                <a16:creationId xmlns:a16="http://schemas.microsoft.com/office/drawing/2014/main" id="{9BD5879F-C148-6899-0129-BB087FAB9F99}"/>
              </a:ext>
            </a:extLst>
          </p:cNvPr>
          <p:cNvSpPr>
            <a:spLocks noGrp="1"/>
          </p:cNvSpPr>
          <p:nvPr>
            <p:ph type="body" sz="quarter" idx="15"/>
          </p:nvPr>
        </p:nvSpPr>
        <p:spPr>
          <a:xfrm>
            <a:off x="377429" y="791002"/>
            <a:ext cx="6101954" cy="405000"/>
          </a:xfrm>
        </p:spPr>
        <p:txBody>
          <a:bodyPr>
            <a:noAutofit/>
          </a:bodyPr>
          <a:lstStyle>
            <a:lvl1pPr marL="0" indent="0">
              <a:lnSpc>
                <a:spcPct val="100000"/>
              </a:lnSpc>
              <a:spcAft>
                <a:spcPts val="0"/>
              </a:spcAft>
              <a:buFont typeface="Arial" panose="020B0604020202020204" pitchFamily="34" charset="0"/>
              <a:buNone/>
              <a:defRPr sz="1050" b="1">
                <a:solidFill>
                  <a:schemeClr val="accent1"/>
                </a:solidFill>
              </a:defRPr>
            </a:lvl1pPr>
            <a:lvl2pPr marL="0" indent="0">
              <a:lnSpc>
                <a:spcPct val="100000"/>
              </a:lnSpc>
              <a:spcAft>
                <a:spcPts val="0"/>
              </a:spcAft>
              <a:buNone/>
              <a:defRPr sz="900" b="1">
                <a:solidFill>
                  <a:schemeClr val="accent1"/>
                </a:solidFill>
              </a:defRPr>
            </a:lvl2pPr>
            <a:lvl3pPr marL="0" indent="0">
              <a:lnSpc>
                <a:spcPct val="100000"/>
              </a:lnSpc>
              <a:spcAft>
                <a:spcPts val="0"/>
              </a:spcAft>
              <a:buNone/>
              <a:defRPr sz="900" b="1">
                <a:solidFill>
                  <a:schemeClr val="accent1"/>
                </a:solidFill>
              </a:defRPr>
            </a:lvl3pPr>
            <a:lvl4pPr marL="0" indent="0">
              <a:lnSpc>
                <a:spcPct val="100000"/>
              </a:lnSpc>
              <a:spcAft>
                <a:spcPts val="0"/>
              </a:spcAft>
              <a:buNone/>
              <a:defRPr sz="900" b="1">
                <a:solidFill>
                  <a:schemeClr val="accent1"/>
                </a:solidFill>
              </a:defRPr>
            </a:lvl4pPr>
            <a:lvl5pPr marL="0" indent="0">
              <a:lnSpc>
                <a:spcPct val="100000"/>
              </a:lnSpc>
              <a:spcAft>
                <a:spcPts val="0"/>
              </a:spcAft>
              <a:buNone/>
              <a:defRPr sz="900" b="1">
                <a:solidFill>
                  <a:schemeClr val="accent1"/>
                </a:solidFill>
              </a:defRPr>
            </a:lvl5pPr>
          </a:lstStyle>
          <a:p>
            <a:pPr lvl="0"/>
            <a:r>
              <a:rPr lang="en-US" dirty="0"/>
              <a:t>Click to edit Master text styles</a:t>
            </a:r>
          </a:p>
        </p:txBody>
      </p:sp>
      <p:sp>
        <p:nvSpPr>
          <p:cNvPr id="6" name="Content Placeholder 2">
            <a:extLst>
              <a:ext uri="{FF2B5EF4-FFF2-40B4-BE49-F238E27FC236}">
                <a16:creationId xmlns:a16="http://schemas.microsoft.com/office/drawing/2014/main" id="{FB5E03B4-BAB7-8530-53FB-E28A68E3ACFD}"/>
              </a:ext>
            </a:extLst>
          </p:cNvPr>
          <p:cNvSpPr>
            <a:spLocks noGrp="1"/>
          </p:cNvSpPr>
          <p:nvPr>
            <p:ph idx="85"/>
          </p:nvPr>
        </p:nvSpPr>
        <p:spPr>
          <a:xfrm>
            <a:off x="377430" y="1473994"/>
            <a:ext cx="2347033" cy="296108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6771079A-0921-0924-1834-7D76ED073A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24462" y="1621648"/>
            <a:ext cx="3861206" cy="2650073"/>
          </a:xfrm>
          <a:prstGeom prst="rect">
            <a:avLst/>
          </a:prstGeom>
        </p:spPr>
      </p:pic>
      <p:sp>
        <p:nvSpPr>
          <p:cNvPr id="8" name="Picture Placeholder 14">
            <a:extLst>
              <a:ext uri="{FF2B5EF4-FFF2-40B4-BE49-F238E27FC236}">
                <a16:creationId xmlns:a16="http://schemas.microsoft.com/office/drawing/2014/main" id="{DFE161B2-EC8F-C7C4-B22E-465A2A423EC0}"/>
              </a:ext>
            </a:extLst>
          </p:cNvPr>
          <p:cNvSpPr>
            <a:spLocks noGrp="1"/>
          </p:cNvSpPr>
          <p:nvPr>
            <p:ph type="pic" sz="quarter" idx="18"/>
          </p:nvPr>
        </p:nvSpPr>
        <p:spPr>
          <a:xfrm>
            <a:off x="3219041" y="1851435"/>
            <a:ext cx="2875377" cy="2041385"/>
          </a:xfrm>
          <a:prstGeom prst="roundRect">
            <a:avLst>
              <a:gd name="adj" fmla="val 1766"/>
            </a:avLst>
          </a:prstGeom>
          <a:solidFill>
            <a:schemeClr val="bg2"/>
          </a:solidFill>
        </p:spPr>
        <p:txBody>
          <a:bodyPr wrap="square">
            <a:noAutofit/>
          </a:bodyPr>
          <a:lstStyle/>
          <a:p>
            <a:endParaRPr lang="en-GB" dirty="0"/>
          </a:p>
        </p:txBody>
      </p:sp>
      <p:sp>
        <p:nvSpPr>
          <p:cNvPr id="9" name="Text Placeholder 11">
            <a:extLst>
              <a:ext uri="{FF2B5EF4-FFF2-40B4-BE49-F238E27FC236}">
                <a16:creationId xmlns:a16="http://schemas.microsoft.com/office/drawing/2014/main" id="{A40BBA85-FD39-BF60-306E-0EA71E74D1DA}"/>
              </a:ext>
            </a:extLst>
          </p:cNvPr>
          <p:cNvSpPr>
            <a:spLocks noGrp="1"/>
          </p:cNvSpPr>
          <p:nvPr>
            <p:ph type="body" sz="quarter" idx="113" hasCustomPrompt="1"/>
          </p:nvPr>
        </p:nvSpPr>
        <p:spPr>
          <a:xfrm>
            <a:off x="377429" y="4514303"/>
            <a:ext cx="2532749" cy="161583"/>
          </a:xfrm>
        </p:spPr>
        <p:txBody>
          <a:bodyPr wrap="square" anchor="b">
            <a:spAutoFit/>
          </a:bodyPr>
          <a:lstStyle>
            <a:lvl1pPr marL="0" indent="0">
              <a:lnSpc>
                <a:spcPct val="100000"/>
              </a:lnSpc>
              <a:spcAft>
                <a:spcPts val="0"/>
              </a:spcAft>
              <a:buFont typeface="Arial" panose="020B0604020202020204" pitchFamily="34" charset="0"/>
              <a:buNone/>
              <a:defRPr sz="525" b="0" i="1">
                <a:solidFill>
                  <a:schemeClr val="bg1">
                    <a:lumMod val="50000"/>
                  </a:schemeClr>
                </a:solidFill>
              </a:defRPr>
            </a:lvl1pPr>
            <a:lvl2pPr marL="0" indent="0">
              <a:lnSpc>
                <a:spcPct val="100000"/>
              </a:lnSpc>
              <a:spcAft>
                <a:spcPts val="0"/>
              </a:spcAft>
              <a:buNone/>
              <a:defRPr sz="394" i="1">
                <a:solidFill>
                  <a:schemeClr val="bg1">
                    <a:lumMod val="50000"/>
                  </a:schemeClr>
                </a:solidFill>
              </a:defRPr>
            </a:lvl2pPr>
            <a:lvl3pPr marL="0" indent="0">
              <a:lnSpc>
                <a:spcPct val="100000"/>
              </a:lnSpc>
              <a:spcAft>
                <a:spcPts val="0"/>
              </a:spcAft>
              <a:buNone/>
              <a:defRPr sz="394" i="1">
                <a:solidFill>
                  <a:schemeClr val="bg1">
                    <a:lumMod val="50000"/>
                  </a:schemeClr>
                </a:solidFill>
              </a:defRPr>
            </a:lvl3pPr>
            <a:lvl4pPr marL="0" indent="0">
              <a:lnSpc>
                <a:spcPct val="100000"/>
              </a:lnSpc>
              <a:spcAft>
                <a:spcPts val="0"/>
              </a:spcAft>
              <a:buNone/>
              <a:defRPr sz="394" i="1">
                <a:solidFill>
                  <a:schemeClr val="bg1">
                    <a:lumMod val="50000"/>
                  </a:schemeClr>
                </a:solidFill>
              </a:defRPr>
            </a:lvl4pPr>
            <a:lvl5pPr marL="0" indent="0">
              <a:lnSpc>
                <a:spcPct val="100000"/>
              </a:lnSpc>
              <a:spcAft>
                <a:spcPts val="0"/>
              </a:spcAft>
              <a:buNone/>
              <a:defRPr sz="394"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23336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Quot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2901360" y="-234237"/>
            <a:ext cx="1055285" cy="2977739"/>
          </a:xfrm>
        </p:spPr>
        <p:txBody>
          <a:bodyPr wrap="square">
            <a:spAutoFit/>
          </a:bodyPr>
          <a:lstStyle>
            <a:lvl1pPr marL="0" indent="0" algn="l">
              <a:lnSpc>
                <a:spcPct val="100000"/>
              </a:lnSpc>
              <a:spcAft>
                <a:spcPts val="0"/>
              </a:spcAft>
              <a:buFont typeface="Arial" panose="020B0604020202020204" pitchFamily="34" charset="0"/>
              <a:buNone/>
              <a:defRPr sz="19350" b="1">
                <a:solidFill>
                  <a:schemeClr val="accent1"/>
                </a:solidFill>
              </a:defRPr>
            </a:lvl1pPr>
            <a:lvl2pPr marL="0" indent="0">
              <a:lnSpc>
                <a:spcPct val="100000"/>
              </a:lnSpc>
              <a:spcAft>
                <a:spcPts val="0"/>
              </a:spcAft>
              <a:buNone/>
              <a:defRPr sz="11194" b="1">
                <a:solidFill>
                  <a:schemeClr val="accent1"/>
                </a:solidFill>
              </a:defRPr>
            </a:lvl2pPr>
            <a:lvl3pPr marL="0" indent="0">
              <a:lnSpc>
                <a:spcPct val="100000"/>
              </a:lnSpc>
              <a:spcAft>
                <a:spcPts val="0"/>
              </a:spcAft>
              <a:buNone/>
              <a:defRPr sz="11194" b="1">
                <a:solidFill>
                  <a:schemeClr val="accent1"/>
                </a:solidFill>
              </a:defRPr>
            </a:lvl3pPr>
            <a:lvl4pPr marL="0" indent="0">
              <a:lnSpc>
                <a:spcPct val="100000"/>
              </a:lnSpc>
              <a:spcAft>
                <a:spcPts val="0"/>
              </a:spcAft>
              <a:buNone/>
              <a:defRPr sz="11194" b="1">
                <a:solidFill>
                  <a:schemeClr val="accent1"/>
                </a:solidFill>
              </a:defRPr>
            </a:lvl4pPr>
            <a:lvl5pPr marL="0" indent="0">
              <a:lnSpc>
                <a:spcPct val="100000"/>
              </a:lnSpc>
              <a:spcAft>
                <a:spcPts val="0"/>
              </a:spcAft>
              <a:buNone/>
              <a:defRPr sz="11194" b="1">
                <a:solidFill>
                  <a:schemeClr val="accent1"/>
                </a:solidFill>
              </a:defRPr>
            </a:lvl5pPr>
          </a:lstStyle>
          <a:p>
            <a:pPr lvl="0"/>
            <a:r>
              <a:rPr lang="en-US" dirty="0"/>
              <a:t>“</a:t>
            </a:r>
            <a:endParaRPr lang="en-GB" dirty="0"/>
          </a:p>
        </p:txBody>
      </p:sp>
      <p:sp>
        <p:nvSpPr>
          <p:cNvPr id="59" name="Text Placeholder 86">
            <a:extLst>
              <a:ext uri="{FF2B5EF4-FFF2-40B4-BE49-F238E27FC236}">
                <a16:creationId xmlns:a16="http://schemas.microsoft.com/office/drawing/2014/main" id="{045C6565-3F5F-FBC3-0682-A7D8A2B0503E}"/>
              </a:ext>
            </a:extLst>
          </p:cNvPr>
          <p:cNvSpPr>
            <a:spLocks noGrp="1"/>
          </p:cNvSpPr>
          <p:nvPr>
            <p:ph type="body" sz="quarter" idx="17" hasCustomPrompt="1"/>
          </p:nvPr>
        </p:nvSpPr>
        <p:spPr>
          <a:xfrm rot="10800000" flipV="1">
            <a:off x="3222929" y="3288110"/>
            <a:ext cx="412144" cy="0"/>
          </a:xfrm>
          <a:ln w="6350">
            <a:solidFill>
              <a:schemeClr val="accent4"/>
            </a:solidFill>
          </a:ln>
        </p:spPr>
        <p:txBody>
          <a:bodyPr/>
          <a:lstStyle>
            <a:lvl1pPr>
              <a:defRPr sz="100" b="0">
                <a:solidFill>
                  <a:schemeClr val="tx1">
                    <a:alpha val="0"/>
                  </a:schemeClr>
                </a:solidFill>
              </a:defRPr>
            </a:lvl1pPr>
          </a:lstStyle>
          <a:p>
            <a:pPr lvl="0"/>
            <a:r>
              <a:rPr lang="en-US" dirty="0"/>
              <a:t>.</a:t>
            </a:r>
            <a:endParaRPr lang="en-GB" dirty="0"/>
          </a:p>
        </p:txBody>
      </p:sp>
      <p:sp>
        <p:nvSpPr>
          <p:cNvPr id="56" name="Title 1">
            <a:extLst>
              <a:ext uri="{FF2B5EF4-FFF2-40B4-BE49-F238E27FC236}">
                <a16:creationId xmlns:a16="http://schemas.microsoft.com/office/drawing/2014/main" id="{4E6AED9C-5BAA-E005-0727-046CD683EFA8}"/>
              </a:ext>
            </a:extLst>
          </p:cNvPr>
          <p:cNvSpPr>
            <a:spLocks noGrp="1"/>
          </p:cNvSpPr>
          <p:nvPr>
            <p:ph type="title" hasCustomPrompt="1"/>
          </p:nvPr>
        </p:nvSpPr>
        <p:spPr>
          <a:xfrm>
            <a:off x="377429" y="1473995"/>
            <a:ext cx="6087813" cy="1716885"/>
          </a:xfrm>
        </p:spPr>
        <p:txBody>
          <a:bodyPr anchor="t">
            <a:noAutofit/>
          </a:bodyPr>
          <a:lstStyle>
            <a:lvl1pPr algn="ctr">
              <a:defRPr sz="2100">
                <a:solidFill>
                  <a:schemeClr val="accent1"/>
                </a:solidFill>
              </a:defRPr>
            </a:lvl1pPr>
          </a:lstStyle>
          <a:p>
            <a:r>
              <a:rPr lang="en-US" dirty="0"/>
              <a:t>Insert quote here.”</a:t>
            </a:r>
            <a:endParaRPr lang="en-GB" dirty="0"/>
          </a:p>
        </p:txBody>
      </p:sp>
      <p:sp>
        <p:nvSpPr>
          <p:cNvPr id="57" name="Subtitle 2">
            <a:extLst>
              <a:ext uri="{FF2B5EF4-FFF2-40B4-BE49-F238E27FC236}">
                <a16:creationId xmlns:a16="http://schemas.microsoft.com/office/drawing/2014/main" id="{4473138B-3FF0-8AEC-C2B7-DB847681E7AA}"/>
              </a:ext>
            </a:extLst>
          </p:cNvPr>
          <p:cNvSpPr>
            <a:spLocks noGrp="1"/>
          </p:cNvSpPr>
          <p:nvPr>
            <p:ph type="subTitle" idx="1" hasCustomPrompt="1"/>
          </p:nvPr>
        </p:nvSpPr>
        <p:spPr>
          <a:xfrm>
            <a:off x="2057400" y="3478343"/>
            <a:ext cx="2743200" cy="485425"/>
          </a:xfrm>
        </p:spPr>
        <p:txBody>
          <a:bodyPr vert="horz" lIns="0" tIns="0" rIns="0" bIns="0" rtlCol="0">
            <a:noAutofit/>
          </a:bodyPr>
          <a:lstStyle>
            <a:lvl1pPr algn="ctr">
              <a:defRPr lang="en-GB" b="1" dirty="0"/>
            </a:lvl1pPr>
            <a:lvl2pPr algn="ctr">
              <a:defRPr/>
            </a:lvl2pPr>
          </a:lstStyle>
          <a:p>
            <a:pPr lvl="0"/>
            <a:r>
              <a:rPr lang="en-US" dirty="0"/>
              <a:t>Author’s name and surname</a:t>
            </a:r>
          </a:p>
          <a:p>
            <a:pPr lvl="1"/>
            <a:r>
              <a:rPr lang="en-US" dirty="0"/>
              <a:t>Job title</a:t>
            </a:r>
            <a:endParaRPr lang="en-GB" dirty="0"/>
          </a:p>
        </p:txBody>
      </p:sp>
      <p:sp>
        <p:nvSpPr>
          <p:cNvPr id="2" name="Footer Placeholder 1">
            <a:extLst>
              <a:ext uri="{FF2B5EF4-FFF2-40B4-BE49-F238E27FC236}">
                <a16:creationId xmlns:a16="http://schemas.microsoft.com/office/drawing/2014/main" id="{88BBDD65-2AA4-745F-6E80-C302C45E463F}"/>
              </a:ext>
            </a:extLst>
          </p:cNvPr>
          <p:cNvSpPr>
            <a:spLocks noGrp="1"/>
          </p:cNvSpPr>
          <p:nvPr>
            <p:ph type="ftr" sz="quarter" idx="18"/>
          </p:nvPr>
        </p:nvSpPr>
        <p:spPr>
          <a:xfrm>
            <a:off x="377429" y="4872827"/>
            <a:ext cx="1378984" cy="92333"/>
          </a:xfrm>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967329FD-4373-0876-EC81-83946AE296E6}"/>
              </a:ext>
            </a:extLst>
          </p:cNvPr>
          <p:cNvSpPr>
            <a:spLocks noGrp="1"/>
          </p:cNvSpPr>
          <p:nvPr>
            <p:ph type="sldNum" sz="quarter" idx="19"/>
          </p:nvPr>
        </p:nvSpPr>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10149" y="38225"/>
            <a:ext cx="946881" cy="291687"/>
          </a:xfrm>
          <a:prstGeom prst="rect">
            <a:avLst/>
          </a:prstGeom>
        </p:spPr>
      </p:pic>
    </p:spTree>
    <p:extLst>
      <p:ext uri="{BB962C8B-B14F-4D97-AF65-F5344CB8AC3E}">
        <p14:creationId xmlns:p14="http://schemas.microsoft.com/office/powerpoint/2010/main" val="305476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GB ONLY Disclaimer">
    <p:spTree>
      <p:nvGrpSpPr>
        <p:cNvPr id="1" name=""/>
        <p:cNvGrpSpPr/>
        <p:nvPr/>
      </p:nvGrpSpPr>
      <p:grpSpPr>
        <a:xfrm>
          <a:off x="0" y="0"/>
          <a:ext cx="0" cy="0"/>
          <a:chOff x="0" y="0"/>
          <a:chExt cx="0" cy="0"/>
        </a:xfrm>
      </p:grpSpPr>
      <p:sp>
        <p:nvSpPr>
          <p:cNvPr id="14" name="Rectangle 13"/>
          <p:cNvSpPr/>
          <p:nvPr userDrawn="1"/>
        </p:nvSpPr>
        <p:spPr>
          <a:xfrm>
            <a:off x="0" y="1654935"/>
            <a:ext cx="6858000" cy="3501557"/>
          </a:xfrm>
          <a:prstGeom prst="rect">
            <a:avLst/>
          </a:prstGeom>
          <a:blipFill dpi="0" rotWithShape="1">
            <a:blip r:embed="rId2">
              <a:alphaModFix amt="9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Content Placeholder 1"/>
          <p:cNvSpPr txBox="1">
            <a:spLocks/>
          </p:cNvSpPr>
          <p:nvPr userDrawn="1"/>
        </p:nvSpPr>
        <p:spPr>
          <a:xfrm>
            <a:off x="171451" y="3705756"/>
            <a:ext cx="4049768" cy="1260382"/>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914377" rtl="0" eaLnBrk="1" fontAlgn="auto" latinLnBrk="0" hangingPunct="1">
              <a:lnSpc>
                <a:spcPct val="114000"/>
              </a:lnSpc>
              <a:spcBef>
                <a:spcPts val="0"/>
              </a:spcBef>
              <a:spcAft>
                <a:spcPts val="600"/>
              </a:spcAft>
              <a:buClr>
                <a:srgbClr val="6FACDE"/>
              </a:buClr>
              <a:buSzTx/>
              <a:buFont typeface="Arial" panose="020B0604020202020204" pitchFamily="34" charset="0"/>
              <a:buNone/>
              <a:tabLst>
                <a:tab pos="168270" algn="l"/>
              </a:tabLst>
            </a:pPr>
            <a:r>
              <a:rPr lang="en-US" sz="600" kern="1200" noProof="0" dirty="0">
                <a:solidFill>
                  <a:srgbClr val="6FACDE">
                    <a:lumMod val="40000"/>
                    <a:lumOff val="60000"/>
                  </a:srgbClr>
                </a:solidFill>
                <a:latin typeface="+mn-lt"/>
                <a:ea typeface="+mn-ea"/>
                <a:cs typeface="+mn-cs"/>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p>
          <a:p>
            <a:pPr marL="0" marR="0" indent="0" algn="l" defTabSz="914377" rtl="0" eaLnBrk="1" fontAlgn="auto" latinLnBrk="0" hangingPunct="1">
              <a:lnSpc>
                <a:spcPct val="114000"/>
              </a:lnSpc>
              <a:spcBef>
                <a:spcPts val="0"/>
              </a:spcBef>
              <a:spcAft>
                <a:spcPts val="600"/>
              </a:spcAft>
              <a:buClr>
                <a:srgbClr val="6FACDE"/>
              </a:buClr>
              <a:buSzTx/>
              <a:buFont typeface="Arial" panose="020B0604020202020204" pitchFamily="34" charset="0"/>
              <a:buNone/>
              <a:tabLst>
                <a:tab pos="168270" algn="l"/>
              </a:tabLst>
            </a:pPr>
            <a:r>
              <a:rPr lang="en-US" sz="600" kern="1200" noProof="0" dirty="0">
                <a:solidFill>
                  <a:srgbClr val="6FACDE">
                    <a:lumMod val="40000"/>
                    <a:lumOff val="60000"/>
                  </a:srgbClr>
                </a:solidFill>
                <a:latin typeface="+mn-lt"/>
                <a:ea typeface="+mn-ea"/>
                <a:cs typeface="+mn-cs"/>
              </a:rPr>
              <a:t>Insurance brokerage and related services to be provided by Arthur J. Gallagher Risk Management Services, Inc. (License No. 0D69293) and/or its affiliate Arthur J. Gallagher &amp; Co. Insurance Brokers of California, Inc. (License No. 0726293).</a:t>
            </a:r>
          </a:p>
        </p:txBody>
      </p:sp>
      <p:sp>
        <p:nvSpPr>
          <p:cNvPr id="8" name="Title 1"/>
          <p:cNvSpPr>
            <a:spLocks noGrp="1"/>
          </p:cNvSpPr>
          <p:nvPr>
            <p:ph type="ctrTitle" hasCustomPrompt="1"/>
          </p:nvPr>
        </p:nvSpPr>
        <p:spPr>
          <a:xfrm>
            <a:off x="171450" y="253380"/>
            <a:ext cx="4159780" cy="826592"/>
          </a:xfrm>
          <a:prstGeom prst="rect">
            <a:avLst/>
          </a:prstGeom>
        </p:spPr>
        <p:txBody>
          <a:bodyPr anchor="b" anchorCtr="0">
            <a:noAutofit/>
          </a:bodyPr>
          <a:lstStyle>
            <a:lvl1pPr algn="l">
              <a:lnSpc>
                <a:spcPts val="4300"/>
              </a:lnSpc>
              <a:spcBef>
                <a:spcPts val="0"/>
              </a:spcBef>
              <a:defRPr sz="2400" b="1" cap="none">
                <a:solidFill>
                  <a:schemeClr val="accent1"/>
                </a:solidFill>
              </a:defRPr>
            </a:lvl1pPr>
          </a:lstStyle>
          <a:p>
            <a:r>
              <a:rPr lang="en-US" dirty="0"/>
              <a:t>Disclaimer – GGB</a:t>
            </a:r>
          </a:p>
        </p:txBody>
      </p:sp>
      <p:sp>
        <p:nvSpPr>
          <p:cNvPr id="12" name="Rectangle 11"/>
          <p:cNvSpPr/>
          <p:nvPr userDrawn="1"/>
        </p:nvSpPr>
        <p:spPr>
          <a:xfrm>
            <a:off x="4990805" y="4753243"/>
            <a:ext cx="1747958" cy="246221"/>
          </a:xfrm>
          <a:prstGeom prst="rect">
            <a:avLst/>
          </a:prstGeom>
        </p:spPr>
        <p:txBody>
          <a:bodyPr wrap="square">
            <a:spAutoFit/>
          </a:bodyPr>
          <a:lstStyle/>
          <a:p>
            <a:pPr algn="r"/>
            <a:r>
              <a:rPr lang="en-US" sz="500" kern="1200" dirty="0">
                <a:solidFill>
                  <a:schemeClr val="accent2">
                    <a:lumMod val="40000"/>
                    <a:lumOff val="60000"/>
                  </a:schemeClr>
                </a:solidFill>
                <a:latin typeface="+mj-lt"/>
                <a:ea typeface="+mn-ea"/>
                <a:cs typeface="+mn-cs"/>
              </a:rPr>
              <a:t>FOR INSTITUTIONAL USE ONLY. NOT FOR PUBLIC DISTRIBUTION.</a:t>
            </a:r>
          </a:p>
        </p:txBody>
      </p:sp>
      <p:pic>
        <p:nvPicPr>
          <p:cNvPr id="13"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2030" y="3705756"/>
            <a:ext cx="1876733" cy="914401"/>
          </a:xfrm>
          <a:prstGeom prst="rect">
            <a:avLst/>
          </a:prstGeom>
          <a:ln w="12700">
            <a:miter lim="400000"/>
          </a:ln>
        </p:spPr>
      </p:pic>
      <p:sp>
        <p:nvSpPr>
          <p:cNvPr id="15" name="Text Placeholder 6"/>
          <p:cNvSpPr txBox="1">
            <a:spLocks/>
          </p:cNvSpPr>
          <p:nvPr userDrawn="1"/>
        </p:nvSpPr>
        <p:spPr>
          <a:xfrm>
            <a:off x="4345392" y="4600975"/>
            <a:ext cx="2393371" cy="17145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©2026 ARTHUR J. GALLAGHER &amp; CO. </a:t>
            </a:r>
          </a:p>
        </p:txBody>
      </p:sp>
    </p:spTree>
    <p:extLst>
      <p:ext uri="{BB962C8B-B14F-4D97-AF65-F5344CB8AC3E}">
        <p14:creationId xmlns:p14="http://schemas.microsoft.com/office/powerpoint/2010/main" val="258830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 Placeholder 8">
            <a:extLst>
              <a:ext uri="{FF2B5EF4-FFF2-40B4-BE49-F238E27FC236}">
                <a16:creationId xmlns:a16="http://schemas.microsoft.com/office/drawing/2014/main" id="{D9AD57A5-D000-51AF-80B2-A186D0B2BE0A}"/>
              </a:ext>
            </a:extLst>
          </p:cNvPr>
          <p:cNvSpPr>
            <a:spLocks noGrp="1"/>
          </p:cNvSpPr>
          <p:nvPr>
            <p:ph type="body" sz="quarter" idx="15" hasCustomPrompt="1"/>
          </p:nvPr>
        </p:nvSpPr>
        <p:spPr>
          <a:xfrm>
            <a:off x="2901360" y="-234237"/>
            <a:ext cx="1055285" cy="2977739"/>
          </a:xfrm>
        </p:spPr>
        <p:txBody>
          <a:bodyPr wrap="square">
            <a:spAutoFit/>
          </a:bodyPr>
          <a:lstStyle>
            <a:lvl1pPr marL="0" indent="0" algn="l">
              <a:lnSpc>
                <a:spcPct val="100000"/>
              </a:lnSpc>
              <a:spcAft>
                <a:spcPts val="0"/>
              </a:spcAft>
              <a:buFont typeface="Arial" panose="020B0604020202020204" pitchFamily="34" charset="0"/>
              <a:buNone/>
              <a:defRPr sz="19350" b="1">
                <a:solidFill>
                  <a:schemeClr val="accent1"/>
                </a:solidFill>
              </a:defRPr>
            </a:lvl1pPr>
            <a:lvl2pPr marL="0" indent="0">
              <a:lnSpc>
                <a:spcPct val="100000"/>
              </a:lnSpc>
              <a:spcAft>
                <a:spcPts val="0"/>
              </a:spcAft>
              <a:buNone/>
              <a:defRPr sz="11194" b="1">
                <a:solidFill>
                  <a:schemeClr val="accent1"/>
                </a:solidFill>
              </a:defRPr>
            </a:lvl2pPr>
            <a:lvl3pPr marL="0" indent="0">
              <a:lnSpc>
                <a:spcPct val="100000"/>
              </a:lnSpc>
              <a:spcAft>
                <a:spcPts val="0"/>
              </a:spcAft>
              <a:buNone/>
              <a:defRPr sz="11194" b="1">
                <a:solidFill>
                  <a:schemeClr val="accent1"/>
                </a:solidFill>
              </a:defRPr>
            </a:lvl3pPr>
            <a:lvl4pPr marL="0" indent="0">
              <a:lnSpc>
                <a:spcPct val="100000"/>
              </a:lnSpc>
              <a:spcAft>
                <a:spcPts val="0"/>
              </a:spcAft>
              <a:buNone/>
              <a:defRPr sz="11194" b="1">
                <a:solidFill>
                  <a:schemeClr val="accent1"/>
                </a:solidFill>
              </a:defRPr>
            </a:lvl4pPr>
            <a:lvl5pPr marL="0" indent="0">
              <a:lnSpc>
                <a:spcPct val="100000"/>
              </a:lnSpc>
              <a:spcAft>
                <a:spcPts val="0"/>
              </a:spcAft>
              <a:buNone/>
              <a:defRPr sz="11194" b="1">
                <a:solidFill>
                  <a:schemeClr val="accent1"/>
                </a:solidFill>
              </a:defRPr>
            </a:lvl5pPr>
          </a:lstStyle>
          <a:p>
            <a:pPr lvl="0"/>
            <a:r>
              <a:rPr lang="en-US" dirty="0"/>
              <a:t>“</a:t>
            </a:r>
            <a:endParaRPr lang="en-GB" dirty="0"/>
          </a:p>
        </p:txBody>
      </p:sp>
      <p:sp>
        <p:nvSpPr>
          <p:cNvPr id="27" name="Text Placeholder 86">
            <a:extLst>
              <a:ext uri="{FF2B5EF4-FFF2-40B4-BE49-F238E27FC236}">
                <a16:creationId xmlns:a16="http://schemas.microsoft.com/office/drawing/2014/main" id="{F913D619-A58C-66E8-4148-7B31B6F13DCE}"/>
              </a:ext>
            </a:extLst>
          </p:cNvPr>
          <p:cNvSpPr>
            <a:spLocks noGrp="1"/>
          </p:cNvSpPr>
          <p:nvPr>
            <p:ph type="body" sz="quarter" idx="17" hasCustomPrompt="1"/>
          </p:nvPr>
        </p:nvSpPr>
        <p:spPr>
          <a:xfrm rot="10800000" flipV="1">
            <a:off x="3222929" y="3288110"/>
            <a:ext cx="412144" cy="0"/>
          </a:xfrm>
          <a:ln w="6350">
            <a:solidFill>
              <a:schemeClr val="accent3"/>
            </a:solidFill>
          </a:ln>
        </p:spPr>
        <p:txBody>
          <a:bodyPr/>
          <a:lstStyle>
            <a:lvl1pPr>
              <a:defRPr sz="100" b="0">
                <a:solidFill>
                  <a:schemeClr val="tx1">
                    <a:alpha val="0"/>
                  </a:schemeClr>
                </a:solidFill>
              </a:defRPr>
            </a:lvl1pPr>
          </a:lstStyle>
          <a:p>
            <a:pPr lvl="0"/>
            <a:r>
              <a:rPr lang="en-US" dirty="0"/>
              <a:t>.</a:t>
            </a:r>
            <a:endParaRPr lang="en-GB" dirty="0"/>
          </a:p>
        </p:txBody>
      </p:sp>
      <p:sp>
        <p:nvSpPr>
          <p:cNvPr id="28" name="Title 1">
            <a:extLst>
              <a:ext uri="{FF2B5EF4-FFF2-40B4-BE49-F238E27FC236}">
                <a16:creationId xmlns:a16="http://schemas.microsoft.com/office/drawing/2014/main" id="{9856D782-466C-2E33-6118-B6E09D1AC9D2}"/>
              </a:ext>
            </a:extLst>
          </p:cNvPr>
          <p:cNvSpPr>
            <a:spLocks noGrp="1"/>
          </p:cNvSpPr>
          <p:nvPr>
            <p:ph type="title" hasCustomPrompt="1"/>
          </p:nvPr>
        </p:nvSpPr>
        <p:spPr>
          <a:xfrm>
            <a:off x="377429" y="1473995"/>
            <a:ext cx="6087813" cy="1716885"/>
          </a:xfrm>
        </p:spPr>
        <p:txBody>
          <a:bodyPr anchor="t">
            <a:noAutofit/>
          </a:bodyPr>
          <a:lstStyle>
            <a:lvl1pPr algn="ctr">
              <a:defRPr sz="2100">
                <a:solidFill>
                  <a:schemeClr val="accent1"/>
                </a:solidFill>
              </a:defRPr>
            </a:lvl1pPr>
          </a:lstStyle>
          <a:p>
            <a:r>
              <a:rPr lang="en-US" dirty="0"/>
              <a:t>Insert quote here.”</a:t>
            </a:r>
            <a:endParaRPr lang="en-GB" dirty="0"/>
          </a:p>
        </p:txBody>
      </p:sp>
      <p:sp>
        <p:nvSpPr>
          <p:cNvPr id="29" name="Subtitle 2">
            <a:extLst>
              <a:ext uri="{FF2B5EF4-FFF2-40B4-BE49-F238E27FC236}">
                <a16:creationId xmlns:a16="http://schemas.microsoft.com/office/drawing/2014/main" id="{BB31F30D-7C75-E782-499D-F5E527921250}"/>
              </a:ext>
            </a:extLst>
          </p:cNvPr>
          <p:cNvSpPr>
            <a:spLocks noGrp="1"/>
          </p:cNvSpPr>
          <p:nvPr>
            <p:ph type="subTitle" idx="1" hasCustomPrompt="1"/>
          </p:nvPr>
        </p:nvSpPr>
        <p:spPr>
          <a:xfrm>
            <a:off x="2057400" y="3478343"/>
            <a:ext cx="2743200" cy="485425"/>
          </a:xfrm>
        </p:spPr>
        <p:txBody>
          <a:bodyPr vert="horz" lIns="0" tIns="0" rIns="0" bIns="0" rtlCol="0">
            <a:noAutofit/>
          </a:bodyPr>
          <a:lstStyle>
            <a:lvl1pPr algn="ctr">
              <a:defRPr lang="en-GB" b="1" dirty="0"/>
            </a:lvl1pPr>
            <a:lvl2pPr algn="ctr">
              <a:defRPr/>
            </a:lvl2pPr>
          </a:lstStyle>
          <a:p>
            <a:pPr lvl="0"/>
            <a:r>
              <a:rPr lang="en-US" dirty="0"/>
              <a:t>Author’s name and surname</a:t>
            </a:r>
          </a:p>
          <a:p>
            <a:pPr lvl="1"/>
            <a:r>
              <a:rPr lang="en-US" dirty="0"/>
              <a:t>Job title</a:t>
            </a:r>
            <a:endParaRPr lang="en-GB" dirty="0"/>
          </a:p>
        </p:txBody>
      </p:sp>
      <p:sp>
        <p:nvSpPr>
          <p:cNvPr id="48" name="Slide Number Placeholder 4">
            <a:extLst>
              <a:ext uri="{FF2B5EF4-FFF2-40B4-BE49-F238E27FC236}">
                <a16:creationId xmlns:a16="http://schemas.microsoft.com/office/drawing/2014/main" id="{448E71F5-2CE5-5933-C184-3181D7C0CDF2}"/>
              </a:ext>
            </a:extLst>
          </p:cNvPr>
          <p:cNvSpPr>
            <a:spLocks noGrp="1"/>
          </p:cNvSpPr>
          <p:nvPr>
            <p:ph type="sldNum" sz="quarter" idx="19"/>
          </p:nvPr>
        </p:nvSpPr>
        <p:spPr>
          <a:xfrm>
            <a:off x="6385606" y="4761385"/>
            <a:ext cx="93776" cy="92333"/>
          </a:xfrm>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49" name="Picture 4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10149" y="38225"/>
            <a:ext cx="946881" cy="291687"/>
          </a:xfrm>
          <a:prstGeom prst="rect">
            <a:avLst/>
          </a:prstGeom>
        </p:spPr>
      </p:pic>
      <p:sp>
        <p:nvSpPr>
          <p:cNvPr id="50" name="Footer Placeholder 1">
            <a:extLst>
              <a:ext uri="{FF2B5EF4-FFF2-40B4-BE49-F238E27FC236}">
                <a16:creationId xmlns:a16="http://schemas.microsoft.com/office/drawing/2014/main" id="{88BBDD65-2AA4-745F-6E80-C302C45E463F}"/>
              </a:ext>
            </a:extLst>
          </p:cNvPr>
          <p:cNvSpPr>
            <a:spLocks noGrp="1"/>
          </p:cNvSpPr>
          <p:nvPr>
            <p:ph type="ftr" sz="quarter" idx="18"/>
          </p:nvPr>
        </p:nvSpPr>
        <p:spPr>
          <a:xfrm>
            <a:off x="377429" y="4872827"/>
            <a:ext cx="1378984" cy="92333"/>
          </a:xfrm>
        </p:spPr>
        <p:txBody>
          <a:bodyPr/>
          <a:lstStyle/>
          <a:p>
            <a:r>
              <a:rPr lang="en-US" dirty="0">
                <a:cs typeface="Arial" panose="020B0604020202020204" pitchFamily="34" charset="0"/>
              </a:rPr>
              <a:t>©2025 ARTHUR J. GALLAGHER &amp; CO.</a:t>
            </a:r>
          </a:p>
        </p:txBody>
      </p:sp>
    </p:spTree>
    <p:extLst>
      <p:ext uri="{BB962C8B-B14F-4D97-AF65-F5344CB8AC3E}">
        <p14:creationId xmlns:p14="http://schemas.microsoft.com/office/powerpoint/2010/main" val="84785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Placeholder 8">
            <a:extLst>
              <a:ext uri="{FF2B5EF4-FFF2-40B4-BE49-F238E27FC236}">
                <a16:creationId xmlns:a16="http://schemas.microsoft.com/office/drawing/2014/main" id="{E46E63A8-A96C-C288-B190-2AD8D8AEB17E}"/>
              </a:ext>
            </a:extLst>
          </p:cNvPr>
          <p:cNvSpPr>
            <a:spLocks noGrp="1"/>
          </p:cNvSpPr>
          <p:nvPr>
            <p:ph type="body" sz="quarter" idx="15" hasCustomPrompt="1"/>
          </p:nvPr>
        </p:nvSpPr>
        <p:spPr>
          <a:xfrm>
            <a:off x="2901360" y="-234237"/>
            <a:ext cx="1055285" cy="2977739"/>
          </a:xfrm>
        </p:spPr>
        <p:txBody>
          <a:bodyPr wrap="square">
            <a:spAutoFit/>
          </a:bodyPr>
          <a:lstStyle>
            <a:lvl1pPr marL="0" indent="0" algn="l">
              <a:lnSpc>
                <a:spcPct val="100000"/>
              </a:lnSpc>
              <a:spcAft>
                <a:spcPts val="0"/>
              </a:spcAft>
              <a:buFont typeface="Arial" panose="020B0604020202020204" pitchFamily="34" charset="0"/>
              <a:buNone/>
              <a:defRPr sz="19350" b="1">
                <a:solidFill>
                  <a:schemeClr val="accent1"/>
                </a:solidFill>
              </a:defRPr>
            </a:lvl1pPr>
            <a:lvl2pPr marL="0" indent="0">
              <a:lnSpc>
                <a:spcPct val="100000"/>
              </a:lnSpc>
              <a:spcAft>
                <a:spcPts val="0"/>
              </a:spcAft>
              <a:buNone/>
              <a:defRPr sz="11194" b="1">
                <a:solidFill>
                  <a:schemeClr val="accent1"/>
                </a:solidFill>
              </a:defRPr>
            </a:lvl2pPr>
            <a:lvl3pPr marL="0" indent="0">
              <a:lnSpc>
                <a:spcPct val="100000"/>
              </a:lnSpc>
              <a:spcAft>
                <a:spcPts val="0"/>
              </a:spcAft>
              <a:buNone/>
              <a:defRPr sz="11194" b="1">
                <a:solidFill>
                  <a:schemeClr val="accent1"/>
                </a:solidFill>
              </a:defRPr>
            </a:lvl3pPr>
            <a:lvl4pPr marL="0" indent="0">
              <a:lnSpc>
                <a:spcPct val="100000"/>
              </a:lnSpc>
              <a:spcAft>
                <a:spcPts val="0"/>
              </a:spcAft>
              <a:buNone/>
              <a:defRPr sz="11194" b="1">
                <a:solidFill>
                  <a:schemeClr val="accent1"/>
                </a:solidFill>
              </a:defRPr>
            </a:lvl4pPr>
            <a:lvl5pPr marL="0" indent="0">
              <a:lnSpc>
                <a:spcPct val="100000"/>
              </a:lnSpc>
              <a:spcAft>
                <a:spcPts val="0"/>
              </a:spcAft>
              <a:buNone/>
              <a:defRPr sz="11194" b="1">
                <a:solidFill>
                  <a:schemeClr val="accent1"/>
                </a:solidFill>
              </a:defRPr>
            </a:lvl5pPr>
          </a:lstStyle>
          <a:p>
            <a:pPr lvl="0"/>
            <a:r>
              <a:rPr lang="en-US" dirty="0"/>
              <a:t>“</a:t>
            </a:r>
            <a:endParaRPr lang="en-GB" dirty="0"/>
          </a:p>
        </p:txBody>
      </p:sp>
      <p:sp>
        <p:nvSpPr>
          <p:cNvPr id="30" name="Text Placeholder 86">
            <a:extLst>
              <a:ext uri="{FF2B5EF4-FFF2-40B4-BE49-F238E27FC236}">
                <a16:creationId xmlns:a16="http://schemas.microsoft.com/office/drawing/2014/main" id="{24E62FD9-F45F-8D68-1616-60CE84E93A1F}"/>
              </a:ext>
            </a:extLst>
          </p:cNvPr>
          <p:cNvSpPr>
            <a:spLocks noGrp="1"/>
          </p:cNvSpPr>
          <p:nvPr>
            <p:ph type="body" sz="quarter" idx="17" hasCustomPrompt="1"/>
          </p:nvPr>
        </p:nvSpPr>
        <p:spPr>
          <a:xfrm rot="10800000" flipV="1">
            <a:off x="3222929" y="3288110"/>
            <a:ext cx="412144" cy="0"/>
          </a:xfrm>
          <a:ln w="6350">
            <a:solidFill>
              <a:schemeClr val="accent6"/>
            </a:solidFill>
          </a:ln>
        </p:spPr>
        <p:txBody>
          <a:bodyPr/>
          <a:lstStyle>
            <a:lvl1pPr>
              <a:defRPr sz="100" b="0">
                <a:solidFill>
                  <a:schemeClr val="tx1">
                    <a:alpha val="0"/>
                  </a:schemeClr>
                </a:solidFill>
              </a:defRPr>
            </a:lvl1pPr>
          </a:lstStyle>
          <a:p>
            <a:pPr lvl="0"/>
            <a:r>
              <a:rPr lang="en-US" dirty="0"/>
              <a:t>.</a:t>
            </a:r>
            <a:endParaRPr lang="en-GB" dirty="0"/>
          </a:p>
        </p:txBody>
      </p:sp>
      <p:sp>
        <p:nvSpPr>
          <p:cNvPr id="31" name="Title 1">
            <a:extLst>
              <a:ext uri="{FF2B5EF4-FFF2-40B4-BE49-F238E27FC236}">
                <a16:creationId xmlns:a16="http://schemas.microsoft.com/office/drawing/2014/main" id="{A7B260F9-FEAC-1BD1-DCA6-27A2722B9353}"/>
              </a:ext>
            </a:extLst>
          </p:cNvPr>
          <p:cNvSpPr>
            <a:spLocks noGrp="1"/>
          </p:cNvSpPr>
          <p:nvPr>
            <p:ph type="title" hasCustomPrompt="1"/>
          </p:nvPr>
        </p:nvSpPr>
        <p:spPr>
          <a:xfrm>
            <a:off x="377429" y="1473995"/>
            <a:ext cx="6087813" cy="1716885"/>
          </a:xfrm>
        </p:spPr>
        <p:txBody>
          <a:bodyPr anchor="t">
            <a:noAutofit/>
          </a:bodyPr>
          <a:lstStyle>
            <a:lvl1pPr algn="ctr">
              <a:defRPr sz="2100">
                <a:solidFill>
                  <a:schemeClr val="accent1"/>
                </a:solidFill>
              </a:defRPr>
            </a:lvl1pPr>
          </a:lstStyle>
          <a:p>
            <a:r>
              <a:rPr lang="en-US" dirty="0"/>
              <a:t>Insert quote here.”</a:t>
            </a:r>
            <a:endParaRPr lang="en-GB" dirty="0"/>
          </a:p>
        </p:txBody>
      </p:sp>
      <p:sp>
        <p:nvSpPr>
          <p:cNvPr id="32" name="Subtitle 2">
            <a:extLst>
              <a:ext uri="{FF2B5EF4-FFF2-40B4-BE49-F238E27FC236}">
                <a16:creationId xmlns:a16="http://schemas.microsoft.com/office/drawing/2014/main" id="{29EC63ED-965D-46C0-66FB-72E61A74DFDA}"/>
              </a:ext>
            </a:extLst>
          </p:cNvPr>
          <p:cNvSpPr>
            <a:spLocks noGrp="1"/>
          </p:cNvSpPr>
          <p:nvPr>
            <p:ph type="subTitle" idx="1" hasCustomPrompt="1"/>
          </p:nvPr>
        </p:nvSpPr>
        <p:spPr>
          <a:xfrm>
            <a:off x="2057400" y="3478343"/>
            <a:ext cx="2743200" cy="485425"/>
          </a:xfrm>
        </p:spPr>
        <p:txBody>
          <a:bodyPr vert="horz" lIns="0" tIns="0" rIns="0" bIns="0" rtlCol="0">
            <a:noAutofit/>
          </a:bodyPr>
          <a:lstStyle>
            <a:lvl1pPr algn="ctr">
              <a:defRPr lang="en-GB" b="1" dirty="0"/>
            </a:lvl1pPr>
            <a:lvl2pPr algn="ctr">
              <a:defRPr/>
            </a:lvl2pPr>
          </a:lstStyle>
          <a:p>
            <a:pPr lvl="0"/>
            <a:r>
              <a:rPr lang="en-US" dirty="0"/>
              <a:t>Author’s name and surname</a:t>
            </a:r>
          </a:p>
          <a:p>
            <a:pPr lvl="1"/>
            <a:r>
              <a:rPr lang="en-US" dirty="0"/>
              <a:t>Job title</a:t>
            </a:r>
            <a:endParaRPr lang="en-GB" dirty="0"/>
          </a:p>
        </p:txBody>
      </p:sp>
      <p:sp>
        <p:nvSpPr>
          <p:cNvPr id="66" name="Slide Number Placeholder 4">
            <a:extLst>
              <a:ext uri="{FF2B5EF4-FFF2-40B4-BE49-F238E27FC236}">
                <a16:creationId xmlns:a16="http://schemas.microsoft.com/office/drawing/2014/main" id="{D0D41B39-4C0B-9EBC-FEBD-2CF827A7EAC7}"/>
              </a:ext>
            </a:extLst>
          </p:cNvPr>
          <p:cNvSpPr>
            <a:spLocks noGrp="1"/>
          </p:cNvSpPr>
          <p:nvPr>
            <p:ph type="sldNum" sz="quarter" idx="19"/>
          </p:nvPr>
        </p:nvSpPr>
        <p:spPr>
          <a:xfrm>
            <a:off x="6385606" y="4761385"/>
            <a:ext cx="93776" cy="92333"/>
          </a:xfrm>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10149" y="38225"/>
            <a:ext cx="946881" cy="291687"/>
          </a:xfrm>
          <a:prstGeom prst="rect">
            <a:avLst/>
          </a:prstGeom>
        </p:spPr>
      </p:pic>
      <p:sp>
        <p:nvSpPr>
          <p:cNvPr id="27" name="Footer Placeholder 1">
            <a:extLst>
              <a:ext uri="{FF2B5EF4-FFF2-40B4-BE49-F238E27FC236}">
                <a16:creationId xmlns:a16="http://schemas.microsoft.com/office/drawing/2014/main" id="{88BBDD65-2AA4-745F-6E80-C302C45E463F}"/>
              </a:ext>
            </a:extLst>
          </p:cNvPr>
          <p:cNvSpPr>
            <a:spLocks noGrp="1"/>
          </p:cNvSpPr>
          <p:nvPr>
            <p:ph type="ftr" sz="quarter" idx="18"/>
          </p:nvPr>
        </p:nvSpPr>
        <p:spPr>
          <a:xfrm>
            <a:off x="377429" y="4872827"/>
            <a:ext cx="1378984" cy="92333"/>
          </a:xfrm>
        </p:spPr>
        <p:txBody>
          <a:bodyPr/>
          <a:lstStyle/>
          <a:p>
            <a:r>
              <a:rPr lang="en-US" dirty="0">
                <a:cs typeface="Arial" panose="020B0604020202020204" pitchFamily="34" charset="0"/>
              </a:rPr>
              <a:t>©2025 ARTHUR J. GALLAGHER &amp; CO.</a:t>
            </a:r>
          </a:p>
        </p:txBody>
      </p:sp>
    </p:spTree>
    <p:extLst>
      <p:ext uri="{BB962C8B-B14F-4D97-AF65-F5344CB8AC3E}">
        <p14:creationId xmlns:p14="http://schemas.microsoft.com/office/powerpoint/2010/main" val="163000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Footer Placeholder 79">
            <a:extLst>
              <a:ext uri="{FF2B5EF4-FFF2-40B4-BE49-F238E27FC236}">
                <a16:creationId xmlns:a16="http://schemas.microsoft.com/office/drawing/2014/main" id="{658F872F-6C52-C29F-D6B3-3B1FDC561489}"/>
              </a:ext>
            </a:extLst>
          </p:cNvPr>
          <p:cNvSpPr>
            <a:spLocks noGrp="1"/>
          </p:cNvSpPr>
          <p:nvPr>
            <p:ph type="ftr" sz="quarter" idx="19"/>
          </p:nvPr>
        </p:nvSpPr>
        <p:spPr>
          <a:xfrm>
            <a:off x="4912169" y="4761385"/>
            <a:ext cx="1378984" cy="92333"/>
          </a:xfrm>
        </p:spPr>
        <p:txBody>
          <a:bodyPr/>
          <a:lstStyle/>
          <a:p>
            <a:r>
              <a:rPr lang="en-US" dirty="0">
                <a:cs typeface="Arial" panose="020B0604020202020204" pitchFamily="34" charset="0"/>
              </a:rPr>
              <a:t>©2025 ARTHUR J. GALLAGHER &amp; CO.</a:t>
            </a:r>
          </a:p>
        </p:txBody>
      </p:sp>
      <p:sp>
        <p:nvSpPr>
          <p:cNvPr id="81" name="Slide Number Placeholder 80">
            <a:extLst>
              <a:ext uri="{FF2B5EF4-FFF2-40B4-BE49-F238E27FC236}">
                <a16:creationId xmlns:a16="http://schemas.microsoft.com/office/drawing/2014/main" id="{8F71DC7D-425A-5750-7E7D-6B53A368A30C}"/>
              </a:ext>
            </a:extLst>
          </p:cNvPr>
          <p:cNvSpPr>
            <a:spLocks noGrp="1"/>
          </p:cNvSpPr>
          <p:nvPr>
            <p:ph type="sldNum" sz="quarter" idx="20"/>
          </p:nvPr>
        </p:nvSpPr>
        <p:spPr>
          <a:xfrm>
            <a:off x="6385606" y="4761385"/>
            <a:ext cx="93776" cy="92333"/>
          </a:xfrm>
        </p:spPr>
        <p:txBody>
          <a:bodyPr/>
          <a:lstStyle/>
          <a:p>
            <a:pPr algn="r"/>
            <a:fld id="{40AA5F45-CDE6-4EA8-991E-B18CC5F21F47}" type="slidenum">
              <a:rPr lang="en-GB" smtClean="0"/>
              <a:pPr algn="r"/>
              <a:t>‹#›</a:t>
            </a:fld>
            <a:endParaRPr lang="en-GB" dirty="0"/>
          </a:p>
        </p:txBody>
      </p:sp>
      <p:cxnSp>
        <p:nvCxnSpPr>
          <p:cNvPr id="82" name="Straight Connector 81">
            <a:extLst>
              <a:ext uri="{FF2B5EF4-FFF2-40B4-BE49-F238E27FC236}">
                <a16:creationId xmlns:a16="http://schemas.microsoft.com/office/drawing/2014/main" id="{E4778EAC-160D-E4C1-4585-37A15D57BC32}"/>
              </a:ext>
            </a:extLst>
          </p:cNvPr>
          <p:cNvCxnSpPr>
            <a:cxnSpLocks/>
          </p:cNvCxnSpPr>
          <p:nvPr userDrawn="1"/>
        </p:nvCxnSpPr>
        <p:spPr>
          <a:xfrm>
            <a:off x="6337700" y="4761384"/>
            <a:ext cx="0" cy="918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861" y="4589650"/>
            <a:ext cx="1137746" cy="350483"/>
          </a:xfrm>
          <a:prstGeom prst="rect">
            <a:avLst/>
          </a:prstGeom>
        </p:spPr>
      </p:pic>
      <p:sp>
        <p:nvSpPr>
          <p:cNvPr id="20" name="Title 1">
            <a:extLst>
              <a:ext uri="{FF2B5EF4-FFF2-40B4-BE49-F238E27FC236}">
                <a16:creationId xmlns:a16="http://schemas.microsoft.com/office/drawing/2014/main" id="{01AAB207-CD79-8013-2C47-FA49A8371DC1}"/>
              </a:ext>
            </a:extLst>
          </p:cNvPr>
          <p:cNvSpPr txBox="1">
            <a:spLocks/>
          </p:cNvSpPr>
          <p:nvPr userDrawn="1"/>
        </p:nvSpPr>
        <p:spPr>
          <a:xfrm>
            <a:off x="976726" y="1264447"/>
            <a:ext cx="5606954" cy="125214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4400" b="1" kern="1200" baseline="0">
                <a:solidFill>
                  <a:schemeClr val="accent1"/>
                </a:solidFill>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endParaRPr kumimoji="0" lang="en-GB" sz="3300" b="1" i="0" u="none" strike="noStrike" kern="1200" cap="none" spc="0" normalizeH="0" baseline="0" noProof="0" dirty="0">
              <a:ln>
                <a:noFill/>
              </a:ln>
              <a:solidFill>
                <a:srgbClr val="6EACDD"/>
              </a:solidFill>
              <a:effectLst/>
              <a:uLnTx/>
              <a:uFillTx/>
              <a:latin typeface="Arial" panose="020B0604020202020204"/>
              <a:ea typeface="+mj-ea"/>
              <a:cs typeface="+mj-cs"/>
            </a:endParaRPr>
          </a:p>
        </p:txBody>
      </p:sp>
      <p:sp>
        <p:nvSpPr>
          <p:cNvPr id="4" name="Text Placeholder 3"/>
          <p:cNvSpPr>
            <a:spLocks noGrp="1"/>
          </p:cNvSpPr>
          <p:nvPr>
            <p:ph type="body" sz="quarter" idx="21" hasCustomPrompt="1"/>
          </p:nvPr>
        </p:nvSpPr>
        <p:spPr>
          <a:xfrm>
            <a:off x="852733" y="1145278"/>
            <a:ext cx="5762625" cy="169306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6EACDD"/>
                </a:solidFill>
                <a:effectLst/>
                <a:uLnTx/>
                <a:uFillTx/>
                <a:latin typeface="+mn-lt"/>
                <a:ea typeface="+mn-ea"/>
                <a:cs typeface="+mn-cs"/>
              </a:rPr>
              <a:t>Click to add text</a:t>
            </a:r>
          </a:p>
        </p:txBody>
      </p:sp>
    </p:spTree>
    <p:extLst>
      <p:ext uri="{BB962C8B-B14F-4D97-AF65-F5344CB8AC3E}">
        <p14:creationId xmlns:p14="http://schemas.microsoft.com/office/powerpoint/2010/main" val="274956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377428" y="1600438"/>
            <a:ext cx="6100816" cy="457049"/>
          </a:xfrm>
        </p:spPr>
        <p:txBody>
          <a:bodyPr wrap="square" anchor="t">
            <a:spAutoFit/>
          </a:bodyPr>
          <a:lstStyle>
            <a:lvl1pPr algn="l">
              <a:defRPr sz="3300">
                <a:solidFill>
                  <a:schemeClr val="bg1"/>
                </a:solidFill>
              </a:defRPr>
            </a:lvl1pPr>
          </a:lstStyle>
          <a:p>
            <a:r>
              <a:rPr lang="en-US" dirty="0"/>
              <a:t>Click to add text</a:t>
            </a:r>
            <a:endParaRPr lang="en-GB" dirty="0"/>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377429" y="4134467"/>
            <a:ext cx="1431000" cy="83100"/>
          </a:xfrm>
        </p:spPr>
        <p:txBody>
          <a:bodyPr wrap="square" anchor="b">
            <a:spAutoFit/>
          </a:bodyPr>
          <a:lstStyle>
            <a:lvl1pPr marL="0" algn="l" defTabSz="514337" rtl="0" eaLnBrk="1" latinLnBrk="0" hangingPunct="1">
              <a:defRPr lang="en-US" sz="600" b="0" kern="1200" dirty="0" smtClean="0">
                <a:solidFill>
                  <a:schemeClr val="bg1"/>
                </a:solidFill>
                <a:latin typeface="+mn-lt"/>
                <a:ea typeface="+mn-ea"/>
                <a:cs typeface="+mn-cs"/>
              </a:defRPr>
            </a:lvl1pPr>
            <a:lvl2pPr marL="0" algn="l" defTabSz="514337" rtl="0" eaLnBrk="1" latinLnBrk="0" hangingPunct="1">
              <a:defRPr lang="en-US" sz="450" kern="1200" dirty="0" smtClean="0">
                <a:solidFill>
                  <a:schemeClr val="bg1">
                    <a:lumMod val="50000"/>
                  </a:schemeClr>
                </a:solidFill>
                <a:latin typeface="+mn-lt"/>
                <a:ea typeface="+mn-ea"/>
                <a:cs typeface="+mn-cs"/>
              </a:defRPr>
            </a:lvl2pPr>
            <a:lvl3pPr marL="0" algn="l" defTabSz="514337" rtl="0" eaLnBrk="1" latinLnBrk="0" hangingPunct="1">
              <a:defRPr lang="en-US" sz="450" kern="1200" dirty="0" smtClean="0">
                <a:solidFill>
                  <a:schemeClr val="bg1">
                    <a:lumMod val="50000"/>
                  </a:schemeClr>
                </a:solidFill>
                <a:latin typeface="+mn-lt"/>
                <a:ea typeface="+mn-ea"/>
                <a:cs typeface="+mn-cs"/>
              </a:defRPr>
            </a:lvl3pPr>
            <a:lvl4pPr marL="0" algn="l" defTabSz="514337" rtl="0" eaLnBrk="1" latinLnBrk="0" hangingPunct="1">
              <a:defRPr lang="en-US" sz="450" kern="1200" dirty="0" smtClean="0">
                <a:solidFill>
                  <a:schemeClr val="bg1">
                    <a:lumMod val="50000"/>
                  </a:schemeClr>
                </a:solidFill>
                <a:latin typeface="+mn-lt"/>
                <a:ea typeface="+mn-ea"/>
                <a:cs typeface="+mn-cs"/>
              </a:defRPr>
            </a:lvl4pPr>
            <a:lvl5pPr marL="0" algn="l" defTabSz="514337" rtl="0" eaLnBrk="1" latinLnBrk="0" hangingPunct="1">
              <a:defRPr lang="en-GB" sz="45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3046" y="4035198"/>
            <a:ext cx="1847645" cy="881372"/>
          </a:xfrm>
          <a:prstGeom prst="rect">
            <a:avLst/>
          </a:prstGeom>
        </p:spPr>
      </p:pic>
    </p:spTree>
    <p:extLst>
      <p:ext uri="{BB962C8B-B14F-4D97-AF65-F5344CB8AC3E}">
        <p14:creationId xmlns:p14="http://schemas.microsoft.com/office/powerpoint/2010/main" val="390183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1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377428" y="1473994"/>
            <a:ext cx="6101953" cy="565489"/>
          </a:xfrm>
        </p:spPr>
        <p:txBody>
          <a:bodyPr>
            <a:normAutofit/>
          </a:bodyPr>
          <a:lstStyle>
            <a:lvl1pPr marL="0" indent="0" algn="l">
              <a:buNone/>
              <a:defRPr sz="1050" b="0" baseline="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377428" y="377429"/>
            <a:ext cx="6100816" cy="342786"/>
          </a:xfrm>
        </p:spPr>
        <p:txBody>
          <a:bodyPr wrap="square" anchor="t">
            <a:spAutoFit/>
          </a:bodyPr>
          <a:lstStyle>
            <a:lvl1pPr algn="l">
              <a:defRPr sz="24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377428" y="1097104"/>
            <a:ext cx="412144" cy="0"/>
          </a:xfrm>
          <a:ln w="6350">
            <a:solidFill>
              <a:schemeClr val="bg1"/>
            </a:solidFill>
          </a:ln>
        </p:spPr>
        <p:txBody>
          <a:bodyPr/>
          <a:lstStyle>
            <a:lvl1pPr>
              <a:defRPr sz="100" b="0">
                <a:solidFill>
                  <a:schemeClr val="bg1"/>
                </a:solidFill>
              </a:defRPr>
            </a:lvl1pPr>
          </a:lstStyle>
          <a:p>
            <a:pPr lvl="0"/>
            <a:r>
              <a:rPr lang="en-US" dirty="0"/>
              <a:t>.</a:t>
            </a:r>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377428" y="2572707"/>
            <a:ext cx="3118247" cy="1106043"/>
          </a:xfrm>
        </p:spPr>
        <p:txBody>
          <a:bodyPr anchor="ct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675"/>
            </a:lvl4pPr>
            <a:lvl5pPr marL="0" indent="0">
              <a:buNone/>
              <a:defRPr sz="675"/>
            </a:lvl5pPr>
          </a:lstStyle>
          <a:p>
            <a:pPr lvl="0"/>
            <a:r>
              <a:rPr lang="en-US" dirty="0"/>
              <a:t>Name Surname</a:t>
            </a:r>
          </a:p>
          <a:p>
            <a:pPr lvl="1"/>
            <a:r>
              <a:rPr lang="en-US" dirty="0"/>
              <a:t>Second level</a:t>
            </a:r>
          </a:p>
          <a:p>
            <a:pPr lvl="2"/>
            <a:r>
              <a:rPr lang="en-US" dirty="0"/>
              <a:t>Third level</a:t>
            </a:r>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377429" y="4134467"/>
            <a:ext cx="1431000" cy="83100"/>
          </a:xfrm>
        </p:spPr>
        <p:txBody>
          <a:bodyPr wrap="square" anchor="b">
            <a:spAutoFit/>
          </a:bodyPr>
          <a:lstStyle>
            <a:lvl1pPr marL="0" algn="l" defTabSz="514337" rtl="0" eaLnBrk="1" latinLnBrk="0" hangingPunct="1">
              <a:defRPr lang="en-US" sz="600" b="0" kern="1200" dirty="0" smtClean="0">
                <a:solidFill>
                  <a:schemeClr val="bg1"/>
                </a:solidFill>
                <a:latin typeface="+mn-lt"/>
                <a:ea typeface="+mn-ea"/>
                <a:cs typeface="+mn-cs"/>
              </a:defRPr>
            </a:lvl1pPr>
            <a:lvl2pPr marL="0" algn="l" defTabSz="514337" rtl="0" eaLnBrk="1" latinLnBrk="0" hangingPunct="1">
              <a:defRPr lang="en-US" sz="450" kern="1200" dirty="0" smtClean="0">
                <a:solidFill>
                  <a:schemeClr val="bg1">
                    <a:lumMod val="50000"/>
                  </a:schemeClr>
                </a:solidFill>
                <a:latin typeface="+mn-lt"/>
                <a:ea typeface="+mn-ea"/>
                <a:cs typeface="+mn-cs"/>
              </a:defRPr>
            </a:lvl2pPr>
            <a:lvl3pPr marL="0" algn="l" defTabSz="514337" rtl="0" eaLnBrk="1" latinLnBrk="0" hangingPunct="1">
              <a:defRPr lang="en-US" sz="450" kern="1200" dirty="0" smtClean="0">
                <a:solidFill>
                  <a:schemeClr val="bg1">
                    <a:lumMod val="50000"/>
                  </a:schemeClr>
                </a:solidFill>
                <a:latin typeface="+mn-lt"/>
                <a:ea typeface="+mn-ea"/>
                <a:cs typeface="+mn-cs"/>
              </a:defRPr>
            </a:lvl3pPr>
            <a:lvl4pPr marL="0" algn="l" defTabSz="514337" rtl="0" eaLnBrk="1" latinLnBrk="0" hangingPunct="1">
              <a:defRPr lang="en-US" sz="450" kern="1200" dirty="0" smtClean="0">
                <a:solidFill>
                  <a:schemeClr val="bg1">
                    <a:lumMod val="50000"/>
                  </a:schemeClr>
                </a:solidFill>
                <a:latin typeface="+mn-lt"/>
                <a:ea typeface="+mn-ea"/>
                <a:cs typeface="+mn-cs"/>
              </a:defRPr>
            </a:lvl4pPr>
            <a:lvl5pPr marL="0" algn="l" defTabSz="514337" rtl="0" eaLnBrk="1" latinLnBrk="0" hangingPunct="1">
              <a:defRPr lang="en-GB" sz="45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3046" y="4035198"/>
            <a:ext cx="1847645" cy="881372"/>
          </a:xfrm>
          <a:prstGeom prst="rect">
            <a:avLst/>
          </a:prstGeom>
        </p:spPr>
      </p:pic>
    </p:spTree>
    <p:extLst>
      <p:ext uri="{BB962C8B-B14F-4D97-AF65-F5344CB8AC3E}">
        <p14:creationId xmlns:p14="http://schemas.microsoft.com/office/powerpoint/2010/main" val="196354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losing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377428" y="1473994"/>
            <a:ext cx="6101953" cy="565489"/>
          </a:xfrm>
        </p:spPr>
        <p:txBody>
          <a:bodyPr>
            <a:normAutofit/>
          </a:bodyPr>
          <a:lstStyle>
            <a:lvl1pPr marL="0" indent="0" algn="l">
              <a:buNone/>
              <a:defRPr sz="1050" b="0" baseline="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377428" y="377429"/>
            <a:ext cx="6100816" cy="342786"/>
          </a:xfrm>
        </p:spPr>
        <p:txBody>
          <a:bodyPr wrap="square" anchor="t">
            <a:spAutoFit/>
          </a:bodyPr>
          <a:lstStyle>
            <a:lvl1pPr algn="l">
              <a:defRPr sz="24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377428" y="1097104"/>
            <a:ext cx="412144" cy="0"/>
          </a:xfrm>
          <a:ln w="6350">
            <a:solidFill>
              <a:schemeClr val="bg1"/>
            </a:solidFill>
          </a:ln>
        </p:spPr>
        <p:txBody>
          <a:bodyPr/>
          <a:lstStyle>
            <a:lvl1pPr>
              <a:defRPr sz="100" b="0">
                <a:solidFill>
                  <a:schemeClr val="bg1"/>
                </a:solidFill>
              </a:defRPr>
            </a:lvl1pPr>
          </a:lstStyle>
          <a:p>
            <a:pPr lvl="0"/>
            <a:r>
              <a:rPr lang="en-US" dirty="0"/>
              <a:t>.</a:t>
            </a:r>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377428" y="2572707"/>
            <a:ext cx="2291478" cy="736278"/>
          </a:xfrm>
        </p:spPr>
        <p:txBody>
          <a:bodyPr anchor="t"/>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675"/>
            </a:lvl4pPr>
            <a:lvl5pPr marL="0" indent="0">
              <a:buNone/>
              <a:defRPr sz="675"/>
            </a:lvl5pPr>
          </a:lstStyle>
          <a:p>
            <a:pPr lvl="0"/>
            <a:r>
              <a:rPr lang="en-US" dirty="0"/>
              <a:t>Name Surname</a:t>
            </a:r>
          </a:p>
          <a:p>
            <a:pPr lvl="1"/>
            <a:r>
              <a:rPr lang="en-US" dirty="0"/>
              <a:t>Second level</a:t>
            </a:r>
          </a:p>
          <a:p>
            <a:pPr lvl="2"/>
            <a:r>
              <a:rPr lang="en-US" dirty="0"/>
              <a:t>Third level</a:t>
            </a:r>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377429" y="4134467"/>
            <a:ext cx="1431000" cy="83100"/>
          </a:xfrm>
        </p:spPr>
        <p:txBody>
          <a:bodyPr wrap="square" anchor="b">
            <a:spAutoFit/>
          </a:bodyPr>
          <a:lstStyle>
            <a:lvl1pPr marL="0" algn="l" defTabSz="514337" rtl="0" eaLnBrk="1" latinLnBrk="0" hangingPunct="1">
              <a:defRPr lang="en-US" sz="600" b="0" kern="1200" dirty="0" smtClean="0">
                <a:solidFill>
                  <a:schemeClr val="bg1"/>
                </a:solidFill>
                <a:latin typeface="+mn-lt"/>
                <a:ea typeface="+mn-ea"/>
                <a:cs typeface="+mn-cs"/>
              </a:defRPr>
            </a:lvl1pPr>
            <a:lvl2pPr marL="0" algn="l" defTabSz="514337" rtl="0" eaLnBrk="1" latinLnBrk="0" hangingPunct="1">
              <a:defRPr lang="en-US" sz="450" kern="1200" dirty="0" smtClean="0">
                <a:solidFill>
                  <a:schemeClr val="bg1">
                    <a:lumMod val="50000"/>
                  </a:schemeClr>
                </a:solidFill>
                <a:latin typeface="+mn-lt"/>
                <a:ea typeface="+mn-ea"/>
                <a:cs typeface="+mn-cs"/>
              </a:defRPr>
            </a:lvl2pPr>
            <a:lvl3pPr marL="0" algn="l" defTabSz="514337" rtl="0" eaLnBrk="1" latinLnBrk="0" hangingPunct="1">
              <a:defRPr lang="en-US" sz="450" kern="1200" dirty="0" smtClean="0">
                <a:solidFill>
                  <a:schemeClr val="bg1">
                    <a:lumMod val="50000"/>
                  </a:schemeClr>
                </a:solidFill>
                <a:latin typeface="+mn-lt"/>
                <a:ea typeface="+mn-ea"/>
                <a:cs typeface="+mn-cs"/>
              </a:defRPr>
            </a:lvl3pPr>
            <a:lvl4pPr marL="0" algn="l" defTabSz="514337" rtl="0" eaLnBrk="1" latinLnBrk="0" hangingPunct="1">
              <a:defRPr lang="en-US" sz="450" kern="1200" dirty="0" smtClean="0">
                <a:solidFill>
                  <a:schemeClr val="bg1">
                    <a:lumMod val="50000"/>
                  </a:schemeClr>
                </a:solidFill>
                <a:latin typeface="+mn-lt"/>
                <a:ea typeface="+mn-ea"/>
                <a:cs typeface="+mn-cs"/>
              </a:defRPr>
            </a:lvl4pPr>
            <a:lvl5pPr marL="0" algn="l" defTabSz="514337" rtl="0" eaLnBrk="1" latinLnBrk="0" hangingPunct="1">
              <a:defRPr lang="en-GB" sz="45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3046" y="4035198"/>
            <a:ext cx="1847645" cy="881372"/>
          </a:xfrm>
          <a:prstGeom prst="rect">
            <a:avLst/>
          </a:prstGeom>
        </p:spPr>
      </p:pic>
      <p:sp>
        <p:nvSpPr>
          <p:cNvPr id="8" name="Text Placeholder 30">
            <a:extLst>
              <a:ext uri="{FF2B5EF4-FFF2-40B4-BE49-F238E27FC236}">
                <a16:creationId xmlns:a16="http://schemas.microsoft.com/office/drawing/2014/main" id="{EC21E620-A9DD-B7A4-A39F-1939D28190A5}"/>
              </a:ext>
            </a:extLst>
          </p:cNvPr>
          <p:cNvSpPr>
            <a:spLocks noGrp="1"/>
          </p:cNvSpPr>
          <p:nvPr>
            <p:ph type="body" sz="quarter" idx="37" hasCustomPrompt="1"/>
          </p:nvPr>
        </p:nvSpPr>
        <p:spPr>
          <a:xfrm>
            <a:off x="2766249" y="2572707"/>
            <a:ext cx="2291478" cy="736278"/>
          </a:xfrm>
        </p:spPr>
        <p:txBody>
          <a:bodyPr anchor="t"/>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675"/>
            </a:lvl4pPr>
            <a:lvl5pPr marL="0" indent="0">
              <a:buNone/>
              <a:defRPr sz="675"/>
            </a:lvl5pPr>
          </a:lstStyle>
          <a:p>
            <a:pPr lvl="0"/>
            <a:r>
              <a:rPr lang="en-US" dirty="0"/>
              <a:t>Name Surname</a:t>
            </a:r>
          </a:p>
          <a:p>
            <a:pPr lvl="1"/>
            <a:r>
              <a:rPr lang="en-US" dirty="0"/>
              <a:t>Second level</a:t>
            </a:r>
          </a:p>
          <a:p>
            <a:pPr lvl="2"/>
            <a:r>
              <a:rPr lang="en-US" dirty="0"/>
              <a:t>Third level</a:t>
            </a:r>
          </a:p>
        </p:txBody>
      </p:sp>
      <p:cxnSp>
        <p:nvCxnSpPr>
          <p:cNvPr id="3" name="Straight Connector 2"/>
          <p:cNvCxnSpPr/>
          <p:nvPr userDrawn="1"/>
        </p:nvCxnSpPr>
        <p:spPr>
          <a:xfrm>
            <a:off x="2687761" y="2572708"/>
            <a:ext cx="0" cy="745565"/>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88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losing 3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377428" y="1473994"/>
            <a:ext cx="6101953" cy="565489"/>
          </a:xfrm>
        </p:spPr>
        <p:txBody>
          <a:bodyPr>
            <a:normAutofit/>
          </a:bodyPr>
          <a:lstStyle>
            <a:lvl1pPr marL="0" indent="0" algn="l">
              <a:buNone/>
              <a:defRPr sz="1050" b="0" baseline="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377428" y="377429"/>
            <a:ext cx="6100816" cy="342786"/>
          </a:xfrm>
        </p:spPr>
        <p:txBody>
          <a:bodyPr wrap="square" anchor="t">
            <a:spAutoFit/>
          </a:bodyPr>
          <a:lstStyle>
            <a:lvl1pPr algn="l">
              <a:defRPr sz="24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377428" y="1097104"/>
            <a:ext cx="412144" cy="0"/>
          </a:xfrm>
          <a:ln w="6350">
            <a:solidFill>
              <a:schemeClr val="bg1"/>
            </a:solidFill>
          </a:ln>
        </p:spPr>
        <p:txBody>
          <a:bodyPr/>
          <a:lstStyle>
            <a:lvl1pPr>
              <a:defRPr sz="100" b="0">
                <a:solidFill>
                  <a:schemeClr val="bg1"/>
                </a:solidFill>
              </a:defRPr>
            </a:lvl1pPr>
          </a:lstStyle>
          <a:p>
            <a:pPr lvl="0"/>
            <a:r>
              <a:rPr lang="en-US" dirty="0"/>
              <a:t>.</a:t>
            </a:r>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377428" y="2572707"/>
            <a:ext cx="1731407" cy="736278"/>
          </a:xfrm>
        </p:spPr>
        <p:txBody>
          <a:bodyPr anchor="t"/>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675"/>
            </a:lvl4pPr>
            <a:lvl5pPr marL="0" indent="0">
              <a:buNone/>
              <a:defRPr sz="675"/>
            </a:lvl5pPr>
          </a:lstStyle>
          <a:p>
            <a:pPr lvl="0"/>
            <a:r>
              <a:rPr lang="en-US" dirty="0"/>
              <a:t>Name Surname</a:t>
            </a:r>
          </a:p>
          <a:p>
            <a:pPr lvl="1"/>
            <a:r>
              <a:rPr lang="en-US" dirty="0"/>
              <a:t>Second level</a:t>
            </a:r>
          </a:p>
          <a:p>
            <a:pPr lvl="2"/>
            <a:r>
              <a:rPr lang="en-US" dirty="0"/>
              <a:t>Third level</a:t>
            </a:r>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377429" y="4134467"/>
            <a:ext cx="1431000" cy="83100"/>
          </a:xfrm>
        </p:spPr>
        <p:txBody>
          <a:bodyPr wrap="square" anchor="b">
            <a:spAutoFit/>
          </a:bodyPr>
          <a:lstStyle>
            <a:lvl1pPr marL="0" algn="l" defTabSz="514337" rtl="0" eaLnBrk="1" latinLnBrk="0" hangingPunct="1">
              <a:defRPr lang="en-US" sz="600" b="0" kern="1200" dirty="0" smtClean="0">
                <a:solidFill>
                  <a:schemeClr val="bg1"/>
                </a:solidFill>
                <a:latin typeface="+mn-lt"/>
                <a:ea typeface="+mn-ea"/>
                <a:cs typeface="+mn-cs"/>
              </a:defRPr>
            </a:lvl1pPr>
            <a:lvl2pPr marL="0" algn="l" defTabSz="514337" rtl="0" eaLnBrk="1" latinLnBrk="0" hangingPunct="1">
              <a:defRPr lang="en-US" sz="450" kern="1200" dirty="0" smtClean="0">
                <a:solidFill>
                  <a:schemeClr val="bg1">
                    <a:lumMod val="50000"/>
                  </a:schemeClr>
                </a:solidFill>
                <a:latin typeface="+mn-lt"/>
                <a:ea typeface="+mn-ea"/>
                <a:cs typeface="+mn-cs"/>
              </a:defRPr>
            </a:lvl2pPr>
            <a:lvl3pPr marL="0" algn="l" defTabSz="514337" rtl="0" eaLnBrk="1" latinLnBrk="0" hangingPunct="1">
              <a:defRPr lang="en-US" sz="450" kern="1200" dirty="0" smtClean="0">
                <a:solidFill>
                  <a:schemeClr val="bg1">
                    <a:lumMod val="50000"/>
                  </a:schemeClr>
                </a:solidFill>
                <a:latin typeface="+mn-lt"/>
                <a:ea typeface="+mn-ea"/>
                <a:cs typeface="+mn-cs"/>
              </a:defRPr>
            </a:lvl3pPr>
            <a:lvl4pPr marL="0" algn="l" defTabSz="514337" rtl="0" eaLnBrk="1" latinLnBrk="0" hangingPunct="1">
              <a:defRPr lang="en-US" sz="450" kern="1200" dirty="0" smtClean="0">
                <a:solidFill>
                  <a:schemeClr val="bg1">
                    <a:lumMod val="50000"/>
                  </a:schemeClr>
                </a:solidFill>
                <a:latin typeface="+mn-lt"/>
                <a:ea typeface="+mn-ea"/>
                <a:cs typeface="+mn-cs"/>
              </a:defRPr>
            </a:lvl4pPr>
            <a:lvl5pPr marL="0" algn="l" defTabSz="514337" rtl="0" eaLnBrk="1" latinLnBrk="0" hangingPunct="1">
              <a:defRPr lang="en-GB" sz="45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3046" y="4035198"/>
            <a:ext cx="1847645" cy="881372"/>
          </a:xfrm>
          <a:prstGeom prst="rect">
            <a:avLst/>
          </a:prstGeom>
        </p:spPr>
      </p:pic>
      <p:sp>
        <p:nvSpPr>
          <p:cNvPr id="8" name="Text Placeholder 30">
            <a:extLst>
              <a:ext uri="{FF2B5EF4-FFF2-40B4-BE49-F238E27FC236}">
                <a16:creationId xmlns:a16="http://schemas.microsoft.com/office/drawing/2014/main" id="{EC21E620-A9DD-B7A4-A39F-1939D28190A5}"/>
              </a:ext>
            </a:extLst>
          </p:cNvPr>
          <p:cNvSpPr>
            <a:spLocks noGrp="1"/>
          </p:cNvSpPr>
          <p:nvPr>
            <p:ph type="body" sz="quarter" idx="37" hasCustomPrompt="1"/>
          </p:nvPr>
        </p:nvSpPr>
        <p:spPr>
          <a:xfrm>
            <a:off x="2228100" y="2572707"/>
            <a:ext cx="1566172" cy="736278"/>
          </a:xfrm>
        </p:spPr>
        <p:txBody>
          <a:bodyPr anchor="t"/>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675"/>
            </a:lvl4pPr>
            <a:lvl5pPr marL="0" indent="0">
              <a:buNone/>
              <a:defRPr sz="675"/>
            </a:lvl5pPr>
          </a:lstStyle>
          <a:p>
            <a:pPr lvl="0"/>
            <a:r>
              <a:rPr lang="en-US" dirty="0"/>
              <a:t>Name Surname</a:t>
            </a:r>
          </a:p>
          <a:p>
            <a:pPr lvl="1"/>
            <a:r>
              <a:rPr lang="en-US" dirty="0"/>
              <a:t>Second level</a:t>
            </a:r>
          </a:p>
          <a:p>
            <a:pPr lvl="2"/>
            <a:r>
              <a:rPr lang="en-US" dirty="0"/>
              <a:t>Third level</a:t>
            </a:r>
          </a:p>
        </p:txBody>
      </p:sp>
      <p:cxnSp>
        <p:nvCxnSpPr>
          <p:cNvPr id="3" name="Straight Connector 2"/>
          <p:cNvCxnSpPr/>
          <p:nvPr userDrawn="1"/>
        </p:nvCxnSpPr>
        <p:spPr>
          <a:xfrm>
            <a:off x="2143649" y="2572708"/>
            <a:ext cx="0" cy="745565"/>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 Placeholder 30">
            <a:extLst>
              <a:ext uri="{FF2B5EF4-FFF2-40B4-BE49-F238E27FC236}">
                <a16:creationId xmlns:a16="http://schemas.microsoft.com/office/drawing/2014/main" id="{EC21E620-A9DD-B7A4-A39F-1939D28190A5}"/>
              </a:ext>
            </a:extLst>
          </p:cNvPr>
          <p:cNvSpPr>
            <a:spLocks noGrp="1"/>
          </p:cNvSpPr>
          <p:nvPr>
            <p:ph type="body" sz="quarter" idx="38" hasCustomPrompt="1"/>
          </p:nvPr>
        </p:nvSpPr>
        <p:spPr>
          <a:xfrm>
            <a:off x="4004917" y="2572707"/>
            <a:ext cx="1735074" cy="736278"/>
          </a:xfrm>
        </p:spPr>
        <p:txBody>
          <a:bodyPr anchor="t"/>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675"/>
            </a:lvl4pPr>
            <a:lvl5pPr marL="0" indent="0">
              <a:buNone/>
              <a:defRPr sz="675"/>
            </a:lvl5pPr>
          </a:lstStyle>
          <a:p>
            <a:pPr lvl="0"/>
            <a:r>
              <a:rPr lang="en-US" dirty="0"/>
              <a:t>Name Surname</a:t>
            </a:r>
          </a:p>
          <a:p>
            <a:pPr lvl="1"/>
            <a:r>
              <a:rPr lang="en-US" dirty="0"/>
              <a:t>Second level</a:t>
            </a:r>
          </a:p>
          <a:p>
            <a:pPr lvl="2"/>
            <a:r>
              <a:rPr lang="en-US" dirty="0"/>
              <a:t>Third level</a:t>
            </a:r>
          </a:p>
        </p:txBody>
      </p:sp>
      <p:cxnSp>
        <p:nvCxnSpPr>
          <p:cNvPr id="11" name="Straight Connector 10"/>
          <p:cNvCxnSpPr/>
          <p:nvPr userDrawn="1"/>
        </p:nvCxnSpPr>
        <p:spPr>
          <a:xfrm>
            <a:off x="3920465" y="2572708"/>
            <a:ext cx="0" cy="745565"/>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72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losing image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377428" y="1473994"/>
            <a:ext cx="6101953" cy="565489"/>
          </a:xfrm>
        </p:spPr>
        <p:txBody>
          <a:bodyPr>
            <a:normAutofit/>
          </a:bodyPr>
          <a:lstStyle>
            <a:lvl1pPr marL="0" indent="0" algn="l">
              <a:buNone/>
              <a:defRPr sz="1050" b="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377428" y="377429"/>
            <a:ext cx="6100816" cy="342786"/>
          </a:xfrm>
        </p:spPr>
        <p:txBody>
          <a:bodyPr wrap="square" anchor="t">
            <a:spAutoFit/>
          </a:bodyPr>
          <a:lstStyle>
            <a:lvl1pPr algn="l">
              <a:defRPr sz="24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377428" y="1097104"/>
            <a:ext cx="412144" cy="0"/>
          </a:xfrm>
          <a:ln w="6350">
            <a:solidFill>
              <a:schemeClr val="bg1"/>
            </a:solidFill>
          </a:ln>
        </p:spPr>
        <p:txBody>
          <a:bodyPr/>
          <a:lstStyle>
            <a:lvl1pPr>
              <a:defRPr sz="100" b="0">
                <a:solidFill>
                  <a:schemeClr val="bg1"/>
                </a:solidFill>
              </a:defRPr>
            </a:lvl1pPr>
          </a:lstStyle>
          <a:p>
            <a:pPr lvl="0"/>
            <a:r>
              <a:rPr lang="en-US" dirty="0"/>
              <a:t>.</a:t>
            </a:r>
            <a:endParaRPr lang="en-GB" dirty="0"/>
          </a:p>
        </p:txBody>
      </p:sp>
      <p:sp>
        <p:nvSpPr>
          <p:cNvPr id="5" name="Picture Placeholder 18">
            <a:extLst>
              <a:ext uri="{FF2B5EF4-FFF2-40B4-BE49-F238E27FC236}">
                <a16:creationId xmlns:a16="http://schemas.microsoft.com/office/drawing/2014/main" id="{FFB088B5-C5C6-2773-8740-B855DDEAEA98}"/>
              </a:ext>
            </a:extLst>
          </p:cNvPr>
          <p:cNvSpPr>
            <a:spLocks noGrp="1"/>
          </p:cNvSpPr>
          <p:nvPr>
            <p:ph type="pic" sz="quarter" idx="35"/>
          </p:nvPr>
        </p:nvSpPr>
        <p:spPr>
          <a:xfrm>
            <a:off x="377428" y="2571750"/>
            <a:ext cx="1107000" cy="1107000"/>
          </a:xfrm>
          <a:prstGeom prst="ellipse">
            <a:avLst/>
          </a:prstGeom>
          <a:solidFill>
            <a:schemeClr val="bg1"/>
          </a:solidFill>
        </p:spPr>
        <p:txBody>
          <a:bodyPr/>
          <a:lstStyle/>
          <a:p>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1801416" y="2572707"/>
            <a:ext cx="2613422" cy="1106043"/>
          </a:xfrm>
        </p:spPr>
        <p:txBody>
          <a:bodyPr anchor="ct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675"/>
            </a:lvl4pPr>
            <a:lvl5pPr marL="0" indent="0">
              <a:buNone/>
              <a:defRPr sz="675"/>
            </a:lvl5pPr>
          </a:lstStyle>
          <a:p>
            <a:pPr lvl="0"/>
            <a:r>
              <a:rPr lang="en-US" dirty="0"/>
              <a:t>Name Surname</a:t>
            </a:r>
          </a:p>
          <a:p>
            <a:pPr lvl="1"/>
            <a:r>
              <a:rPr lang="en-US" dirty="0"/>
              <a:t>Second level</a:t>
            </a:r>
          </a:p>
          <a:p>
            <a:pPr lvl="2"/>
            <a:r>
              <a:rPr lang="en-US" dirty="0"/>
              <a:t>Third level</a:t>
            </a:r>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377429" y="4134467"/>
            <a:ext cx="1431000" cy="83100"/>
          </a:xfrm>
        </p:spPr>
        <p:txBody>
          <a:bodyPr wrap="square" anchor="b">
            <a:spAutoFit/>
          </a:bodyPr>
          <a:lstStyle>
            <a:lvl1pPr marL="0" algn="l" defTabSz="514337" rtl="0" eaLnBrk="1" latinLnBrk="0" hangingPunct="1">
              <a:defRPr lang="en-US" sz="600" b="0" kern="1200" dirty="0" smtClean="0">
                <a:solidFill>
                  <a:schemeClr val="bg1"/>
                </a:solidFill>
                <a:latin typeface="+mn-lt"/>
                <a:ea typeface="+mn-ea"/>
                <a:cs typeface="+mn-cs"/>
              </a:defRPr>
            </a:lvl1pPr>
            <a:lvl2pPr marL="0" algn="l" defTabSz="514337" rtl="0" eaLnBrk="1" latinLnBrk="0" hangingPunct="1">
              <a:defRPr lang="en-US" sz="450" kern="1200" dirty="0" smtClean="0">
                <a:solidFill>
                  <a:schemeClr val="bg1">
                    <a:lumMod val="50000"/>
                  </a:schemeClr>
                </a:solidFill>
                <a:latin typeface="+mn-lt"/>
                <a:ea typeface="+mn-ea"/>
                <a:cs typeface="+mn-cs"/>
              </a:defRPr>
            </a:lvl2pPr>
            <a:lvl3pPr marL="0" algn="l" defTabSz="514337" rtl="0" eaLnBrk="1" latinLnBrk="0" hangingPunct="1">
              <a:defRPr lang="en-US" sz="450" kern="1200" dirty="0" smtClean="0">
                <a:solidFill>
                  <a:schemeClr val="bg1">
                    <a:lumMod val="50000"/>
                  </a:schemeClr>
                </a:solidFill>
                <a:latin typeface="+mn-lt"/>
                <a:ea typeface="+mn-ea"/>
                <a:cs typeface="+mn-cs"/>
              </a:defRPr>
            </a:lvl3pPr>
            <a:lvl4pPr marL="0" algn="l" defTabSz="514337" rtl="0" eaLnBrk="1" latinLnBrk="0" hangingPunct="1">
              <a:defRPr lang="en-US" sz="450" kern="1200" dirty="0" smtClean="0">
                <a:solidFill>
                  <a:schemeClr val="bg1">
                    <a:lumMod val="50000"/>
                  </a:schemeClr>
                </a:solidFill>
                <a:latin typeface="+mn-lt"/>
                <a:ea typeface="+mn-ea"/>
                <a:cs typeface="+mn-cs"/>
              </a:defRPr>
            </a:lvl4pPr>
            <a:lvl5pPr marL="0" algn="l" defTabSz="514337" rtl="0" eaLnBrk="1" latinLnBrk="0" hangingPunct="1">
              <a:defRPr lang="en-GB" sz="45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8" name="Picture 5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3046" y="4035198"/>
            <a:ext cx="1847645" cy="881372"/>
          </a:xfrm>
          <a:prstGeom prst="rect">
            <a:avLst/>
          </a:prstGeom>
        </p:spPr>
      </p:pic>
    </p:spTree>
    <p:extLst>
      <p:ext uri="{BB962C8B-B14F-4D97-AF65-F5344CB8AC3E}">
        <p14:creationId xmlns:p14="http://schemas.microsoft.com/office/powerpoint/2010/main" val="414221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losing image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377428" y="1473994"/>
            <a:ext cx="6101953" cy="565489"/>
          </a:xfrm>
        </p:spPr>
        <p:txBody>
          <a:bodyPr>
            <a:normAutofit/>
          </a:bodyPr>
          <a:lstStyle>
            <a:lvl1pPr marL="0" indent="0" algn="l">
              <a:buNone/>
              <a:defRPr sz="1050" b="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377428" y="377429"/>
            <a:ext cx="6100816" cy="342786"/>
          </a:xfrm>
        </p:spPr>
        <p:txBody>
          <a:bodyPr wrap="square" anchor="t">
            <a:spAutoFit/>
          </a:bodyPr>
          <a:lstStyle>
            <a:lvl1pPr algn="l">
              <a:defRPr sz="24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377428" y="1097104"/>
            <a:ext cx="412144" cy="0"/>
          </a:xfrm>
          <a:ln w="6350">
            <a:solidFill>
              <a:schemeClr val="bg1"/>
            </a:solidFill>
          </a:ln>
        </p:spPr>
        <p:txBody>
          <a:bodyPr/>
          <a:lstStyle>
            <a:lvl1pPr>
              <a:defRPr sz="100" b="0">
                <a:solidFill>
                  <a:schemeClr val="bg1"/>
                </a:solidFill>
              </a:defRPr>
            </a:lvl1pPr>
          </a:lstStyle>
          <a:p>
            <a:pPr lvl="0"/>
            <a:r>
              <a:rPr lang="en-US" dirty="0"/>
              <a:t>.</a:t>
            </a:r>
            <a:endParaRPr lang="en-GB" dirty="0"/>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377429" y="4134467"/>
            <a:ext cx="1431000" cy="83100"/>
          </a:xfrm>
        </p:spPr>
        <p:txBody>
          <a:bodyPr wrap="square" anchor="b">
            <a:spAutoFit/>
          </a:bodyPr>
          <a:lstStyle>
            <a:lvl1pPr marL="0" algn="l" defTabSz="514337" rtl="0" eaLnBrk="1" latinLnBrk="0" hangingPunct="1">
              <a:defRPr lang="en-US" sz="600" b="0" kern="1200" dirty="0" smtClean="0">
                <a:solidFill>
                  <a:schemeClr val="bg1"/>
                </a:solidFill>
                <a:latin typeface="+mn-lt"/>
                <a:ea typeface="+mn-ea"/>
                <a:cs typeface="+mn-cs"/>
              </a:defRPr>
            </a:lvl1pPr>
            <a:lvl2pPr marL="0" algn="l" defTabSz="514337" rtl="0" eaLnBrk="1" latinLnBrk="0" hangingPunct="1">
              <a:defRPr lang="en-US" sz="450" kern="1200" dirty="0" smtClean="0">
                <a:solidFill>
                  <a:schemeClr val="bg1">
                    <a:lumMod val="50000"/>
                  </a:schemeClr>
                </a:solidFill>
                <a:latin typeface="+mn-lt"/>
                <a:ea typeface="+mn-ea"/>
                <a:cs typeface="+mn-cs"/>
              </a:defRPr>
            </a:lvl2pPr>
            <a:lvl3pPr marL="0" algn="l" defTabSz="514337" rtl="0" eaLnBrk="1" latinLnBrk="0" hangingPunct="1">
              <a:defRPr lang="en-US" sz="450" kern="1200" dirty="0" smtClean="0">
                <a:solidFill>
                  <a:schemeClr val="bg1">
                    <a:lumMod val="50000"/>
                  </a:schemeClr>
                </a:solidFill>
                <a:latin typeface="+mn-lt"/>
                <a:ea typeface="+mn-ea"/>
                <a:cs typeface="+mn-cs"/>
              </a:defRPr>
            </a:lvl3pPr>
            <a:lvl4pPr marL="0" algn="l" defTabSz="514337" rtl="0" eaLnBrk="1" latinLnBrk="0" hangingPunct="1">
              <a:defRPr lang="en-US" sz="450" kern="1200" dirty="0" smtClean="0">
                <a:solidFill>
                  <a:schemeClr val="bg1">
                    <a:lumMod val="50000"/>
                  </a:schemeClr>
                </a:solidFill>
                <a:latin typeface="+mn-lt"/>
                <a:ea typeface="+mn-ea"/>
                <a:cs typeface="+mn-cs"/>
              </a:defRPr>
            </a:lvl4pPr>
            <a:lvl5pPr marL="0" algn="l" defTabSz="514337" rtl="0" eaLnBrk="1" latinLnBrk="0" hangingPunct="1">
              <a:defRPr lang="en-GB" sz="45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8" name="Picture 5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3046" y="4035198"/>
            <a:ext cx="1847645" cy="881372"/>
          </a:xfrm>
          <a:prstGeom prst="rect">
            <a:avLst/>
          </a:prstGeom>
        </p:spPr>
      </p:pic>
      <p:sp>
        <p:nvSpPr>
          <p:cNvPr id="9" name="Picture Placeholder 18">
            <a:extLst>
              <a:ext uri="{FF2B5EF4-FFF2-40B4-BE49-F238E27FC236}">
                <a16:creationId xmlns:a16="http://schemas.microsoft.com/office/drawing/2014/main" id="{464F1140-1FEB-6C65-86C6-2E5321B6297E}"/>
              </a:ext>
            </a:extLst>
          </p:cNvPr>
          <p:cNvSpPr>
            <a:spLocks noGrp="1"/>
          </p:cNvSpPr>
          <p:nvPr>
            <p:ph type="pic" sz="quarter" idx="18"/>
          </p:nvPr>
        </p:nvSpPr>
        <p:spPr>
          <a:xfrm>
            <a:off x="374196" y="2136617"/>
            <a:ext cx="774225" cy="774225"/>
          </a:xfrm>
          <a:prstGeom prst="ellipse">
            <a:avLst/>
          </a:prstGeom>
          <a:solidFill>
            <a:schemeClr val="bg1"/>
          </a:solidFill>
        </p:spPr>
        <p:txBody>
          <a:bodyPr/>
          <a:lstStyle/>
          <a:p>
            <a:endParaRPr lang="en-GB" dirty="0"/>
          </a:p>
        </p:txBody>
      </p:sp>
      <p:sp>
        <p:nvSpPr>
          <p:cNvPr id="10" name="Picture Placeholder 18">
            <a:extLst>
              <a:ext uri="{FF2B5EF4-FFF2-40B4-BE49-F238E27FC236}">
                <a16:creationId xmlns:a16="http://schemas.microsoft.com/office/drawing/2014/main" id="{537B96D3-6EC2-27B0-193D-205880DC4D61}"/>
              </a:ext>
            </a:extLst>
          </p:cNvPr>
          <p:cNvSpPr>
            <a:spLocks noGrp="1"/>
          </p:cNvSpPr>
          <p:nvPr>
            <p:ph type="pic" sz="quarter" idx="29"/>
          </p:nvPr>
        </p:nvSpPr>
        <p:spPr>
          <a:xfrm>
            <a:off x="2690045" y="2136617"/>
            <a:ext cx="774225" cy="774225"/>
          </a:xfrm>
          <a:prstGeom prst="ellipse">
            <a:avLst/>
          </a:prstGeom>
          <a:solidFill>
            <a:schemeClr val="bg1"/>
          </a:solidFill>
        </p:spPr>
        <p:txBody>
          <a:bodyPr/>
          <a:lstStyle/>
          <a:p>
            <a:endParaRPr lang="en-GB" dirty="0"/>
          </a:p>
        </p:txBody>
      </p:sp>
      <p:sp>
        <p:nvSpPr>
          <p:cNvPr id="11" name="Text Placeholder 18">
            <a:extLst>
              <a:ext uri="{FF2B5EF4-FFF2-40B4-BE49-F238E27FC236}">
                <a16:creationId xmlns:a16="http://schemas.microsoft.com/office/drawing/2014/main" id="{0108D5FB-E1EF-6D41-7BAD-CE6952115179}"/>
              </a:ext>
            </a:extLst>
          </p:cNvPr>
          <p:cNvSpPr>
            <a:spLocks noGrp="1"/>
          </p:cNvSpPr>
          <p:nvPr>
            <p:ph type="body" sz="quarter" idx="26" hasCustomPrompt="1"/>
          </p:nvPr>
        </p:nvSpPr>
        <p:spPr>
          <a:xfrm rot="16200000">
            <a:off x="1715877" y="3008650"/>
            <a:ext cx="1755000" cy="0"/>
          </a:xfrm>
          <a:prstGeom prst="rect">
            <a:avLst/>
          </a:prstGeom>
          <a:noFill/>
          <a:ln w="3175">
            <a:solidFill>
              <a:schemeClr val="bg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12" name="Text Placeholder 30">
            <a:extLst>
              <a:ext uri="{FF2B5EF4-FFF2-40B4-BE49-F238E27FC236}">
                <a16:creationId xmlns:a16="http://schemas.microsoft.com/office/drawing/2014/main" id="{4D2770B4-9BE4-C987-956C-A11728DB5E8D}"/>
              </a:ext>
            </a:extLst>
          </p:cNvPr>
          <p:cNvSpPr>
            <a:spLocks noGrp="1"/>
          </p:cNvSpPr>
          <p:nvPr>
            <p:ph type="body" sz="quarter" idx="27" hasCustomPrompt="1"/>
          </p:nvPr>
        </p:nvSpPr>
        <p:spPr>
          <a:xfrm>
            <a:off x="374196" y="3069446"/>
            <a:ext cx="219456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dirty="0"/>
              <a:t>Name Surname</a:t>
            </a:r>
          </a:p>
          <a:p>
            <a:pPr lvl="1"/>
            <a:r>
              <a:rPr lang="en-US" dirty="0"/>
              <a:t>Second level</a:t>
            </a:r>
          </a:p>
          <a:p>
            <a:pPr lvl="2"/>
            <a:r>
              <a:rPr lang="en-US" dirty="0"/>
              <a:t>Third level</a:t>
            </a:r>
          </a:p>
        </p:txBody>
      </p:sp>
      <p:sp>
        <p:nvSpPr>
          <p:cNvPr id="13" name="Text Placeholder 30">
            <a:extLst>
              <a:ext uri="{FF2B5EF4-FFF2-40B4-BE49-F238E27FC236}">
                <a16:creationId xmlns:a16="http://schemas.microsoft.com/office/drawing/2014/main" id="{A7C17A96-CD12-918B-BD54-CD450CBF92E7}"/>
              </a:ext>
            </a:extLst>
          </p:cNvPr>
          <p:cNvSpPr>
            <a:spLocks noGrp="1"/>
          </p:cNvSpPr>
          <p:nvPr>
            <p:ph type="body" sz="quarter" idx="28" hasCustomPrompt="1"/>
          </p:nvPr>
        </p:nvSpPr>
        <p:spPr>
          <a:xfrm>
            <a:off x="2690045" y="3069446"/>
            <a:ext cx="2194560" cy="816707"/>
          </a:xfrm>
        </p:spPr>
        <p:txBody>
          <a:bodyPr anchor="t">
            <a:normAutofit/>
          </a:bodyPr>
          <a:lstStyle>
            <a:lvl1pPr>
              <a:defRPr sz="1050" b="1">
                <a:solidFill>
                  <a:schemeClr val="bg1"/>
                </a:solidFill>
              </a:defRPr>
            </a:lvl1pPr>
            <a:lvl2pPr marL="0" indent="0">
              <a:buFont typeface="Arial" panose="020B0604020202020204" pitchFamily="34" charset="0"/>
              <a:buNone/>
              <a:defRPr sz="825">
                <a:solidFill>
                  <a:schemeClr val="bg1"/>
                </a:solidFill>
              </a:defRPr>
            </a:lvl2pPr>
            <a:lvl3pPr marL="0" indent="0">
              <a:buNone/>
              <a:defRPr sz="825">
                <a:solidFill>
                  <a:schemeClr val="bg2"/>
                </a:solidFill>
              </a:defRPr>
            </a:lvl3pPr>
            <a:lvl4pPr marL="0" indent="0">
              <a:buNone/>
              <a:defRPr sz="900"/>
            </a:lvl4pPr>
            <a:lvl5pPr marL="0" indent="0">
              <a:buNone/>
              <a:defRPr sz="900"/>
            </a:lvl5pPr>
          </a:lstStyle>
          <a:p>
            <a:pPr lvl="0"/>
            <a:r>
              <a:rPr lang="en-US" dirty="0"/>
              <a:t>Name Surname</a:t>
            </a:r>
          </a:p>
          <a:p>
            <a:pPr lvl="1"/>
            <a:r>
              <a:rPr lang="en-US" dirty="0"/>
              <a:t>Second level</a:t>
            </a:r>
          </a:p>
          <a:p>
            <a:pPr lvl="2"/>
            <a:r>
              <a:rPr lang="en-US" dirty="0"/>
              <a:t>Third level</a:t>
            </a:r>
          </a:p>
        </p:txBody>
      </p:sp>
    </p:spTree>
    <p:extLst>
      <p:ext uri="{BB962C8B-B14F-4D97-AF65-F5344CB8AC3E}">
        <p14:creationId xmlns:p14="http://schemas.microsoft.com/office/powerpoint/2010/main" val="164999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1197735"/>
            <a:ext cx="6858000" cy="3945770"/>
          </a:xfrm>
          <a:prstGeom prst="rect">
            <a:avLst/>
          </a:prstGeom>
          <a:effectLst/>
        </p:spPr>
      </p:pic>
      <p:sp>
        <p:nvSpPr>
          <p:cNvPr id="2" name="Title 1"/>
          <p:cNvSpPr>
            <a:spLocks noGrp="1"/>
          </p:cNvSpPr>
          <p:nvPr>
            <p:ph type="ctrTitle" hasCustomPrompt="1"/>
          </p:nvPr>
        </p:nvSpPr>
        <p:spPr>
          <a:xfrm>
            <a:off x="171450" y="1065077"/>
            <a:ext cx="4025646" cy="786384"/>
          </a:xfrm>
          <a:prstGeom prst="rect">
            <a:avLst/>
          </a:prstGeom>
        </p:spPr>
        <p:txBody>
          <a:bodyPr anchor="b" anchorCtr="0">
            <a:noAutofit/>
          </a:bodyPr>
          <a:lstStyle>
            <a:lvl1pPr algn="l">
              <a:lnSpc>
                <a:spcPts val="4300"/>
              </a:lnSpc>
              <a:spcBef>
                <a:spcPts val="0"/>
              </a:spcBef>
              <a:defRPr sz="2000" b="1"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171450" y="1860605"/>
            <a:ext cx="4025646" cy="374904"/>
          </a:xfrm>
          <a:prstGeom prst="rect">
            <a:avLst/>
          </a:prstGeom>
        </p:spPr>
        <p:txBody>
          <a:bodyPr>
            <a:noAutofit/>
          </a:bodyPr>
          <a:lstStyle>
            <a:lvl1pPr marL="0" indent="0" algn="l">
              <a:buNone/>
              <a:defRPr sz="14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Subheading/topic</a:t>
            </a:r>
          </a:p>
        </p:txBody>
      </p:sp>
      <p:sp>
        <p:nvSpPr>
          <p:cNvPr id="13" name="Text Placeholder 6"/>
          <p:cNvSpPr txBox="1">
            <a:spLocks/>
          </p:cNvSpPr>
          <p:nvPr userDrawn="1"/>
        </p:nvSpPr>
        <p:spPr>
          <a:xfrm>
            <a:off x="4286252" y="4799059"/>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©2026 ARTHUR J. GALLAGHER &amp; CO.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59" y="58654"/>
            <a:ext cx="1790700" cy="551626"/>
          </a:xfrm>
          <a:prstGeom prst="rect">
            <a:avLst/>
          </a:prstGeom>
        </p:spPr>
      </p:pic>
    </p:spTree>
    <p:extLst>
      <p:ext uri="{BB962C8B-B14F-4D97-AF65-F5344CB8AC3E}">
        <p14:creationId xmlns:p14="http://schemas.microsoft.com/office/powerpoint/2010/main" val="40746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3017520" y="-7883"/>
            <a:ext cx="3874990" cy="5166360"/>
          </a:xfrm>
          <a:prstGeom prst="rect">
            <a:avLst/>
          </a:prstGeom>
          <a:effectLst/>
        </p:spPr>
      </p:pic>
      <p:sp>
        <p:nvSpPr>
          <p:cNvPr id="2" name="Title 1"/>
          <p:cNvSpPr>
            <a:spLocks noGrp="1"/>
          </p:cNvSpPr>
          <p:nvPr>
            <p:ph type="ctrTitle" hasCustomPrompt="1"/>
          </p:nvPr>
        </p:nvSpPr>
        <p:spPr>
          <a:xfrm>
            <a:off x="171450" y="1955622"/>
            <a:ext cx="4025646" cy="786384"/>
          </a:xfrm>
          <a:prstGeom prst="rect">
            <a:avLst/>
          </a:prstGeom>
        </p:spPr>
        <p:txBody>
          <a:bodyPr anchor="b" anchorCtr="0">
            <a:noAutofit/>
          </a:bodyPr>
          <a:lstStyle>
            <a:lvl1pPr algn="l">
              <a:lnSpc>
                <a:spcPts val="4300"/>
              </a:lnSpc>
              <a:spcBef>
                <a:spcPts val="0"/>
              </a:spcBef>
              <a:defRPr sz="2000" b="1"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171450" y="2751150"/>
            <a:ext cx="4025646" cy="374904"/>
          </a:xfrm>
          <a:prstGeom prst="rect">
            <a:avLst/>
          </a:prstGeom>
        </p:spPr>
        <p:txBody>
          <a:bodyPr>
            <a:noAutofit/>
          </a:bodyPr>
          <a:lstStyle>
            <a:lvl1pPr marL="0" indent="0" algn="l">
              <a:buNone/>
              <a:defRPr sz="14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Subheading/topic</a:t>
            </a:r>
          </a:p>
        </p:txBody>
      </p:sp>
      <p:sp>
        <p:nvSpPr>
          <p:cNvPr id="11" name="Text Placeholder 6"/>
          <p:cNvSpPr txBox="1">
            <a:spLocks/>
          </p:cNvSpPr>
          <p:nvPr userDrawn="1"/>
        </p:nvSpPr>
        <p:spPr>
          <a:xfrm>
            <a:off x="4286252" y="4799059"/>
            <a:ext cx="239337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ct val="20000"/>
              </a:spcBef>
              <a:spcAft>
                <a:spcPts val="0"/>
              </a:spcAft>
              <a:buClrTx/>
              <a:buSzTx/>
              <a:buFont typeface="Arial"/>
              <a:buNone/>
              <a:tabLst/>
              <a:defRPr/>
            </a:pPr>
            <a:r>
              <a:rPr lang="en-US" sz="500" kern="1200" dirty="0">
                <a:solidFill>
                  <a:schemeClr val="accent2">
                    <a:lumMod val="40000"/>
                    <a:lumOff val="60000"/>
                  </a:schemeClr>
                </a:solidFill>
                <a:latin typeface="+mj-lt"/>
                <a:ea typeface="+mn-ea"/>
                <a:cs typeface="+mn-cs"/>
              </a:rPr>
              <a:t>©2026 ARTHUR J. GALLAGHER &amp; CO.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59" y="58654"/>
            <a:ext cx="1790700" cy="551626"/>
          </a:xfrm>
          <a:prstGeom prst="rect">
            <a:avLst/>
          </a:prstGeom>
        </p:spPr>
      </p:pic>
    </p:spTree>
    <p:extLst>
      <p:ext uri="{BB962C8B-B14F-4D97-AF65-F5344CB8AC3E}">
        <p14:creationId xmlns:p14="http://schemas.microsoft.com/office/powerpoint/2010/main" val="229405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image" Target="../media/image26.png"/><Relationship Id="rId5" Type="http://schemas.openxmlformats.org/officeDocument/2006/relationships/slideLayout" Target="../slideLayouts/slideLayout3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137160"/>
            <a:ext cx="4457700" cy="61722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171450" y="1097280"/>
            <a:ext cx="5829300" cy="33604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71449" y="4892041"/>
            <a:ext cx="372247"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095045257"/>
      </p:ext>
    </p:extLst>
  </p:cSld>
  <p:clrMap bg1="lt1" tx1="dk1" bg2="lt2" tx2="dk2" accent1="accent1" accent2="accent2" accent3="accent3" accent4="accent4" accent5="accent5" accent6="accent6" hlink="hlink" folHlink="folHlink"/>
  <p:sldLayoutIdLst>
    <p:sldLayoutId id="2147483796" r:id="rId1"/>
    <p:sldLayoutId id="2147483855" r:id="rId2"/>
    <p:sldLayoutId id="2147483821" r:id="rId3"/>
    <p:sldLayoutId id="2147483856" r:id="rId4"/>
    <p:sldLayoutId id="2147483823" r:id="rId5"/>
    <p:sldLayoutId id="2147483861" r:id="rId6"/>
    <p:sldLayoutId id="2147483862" r:id="rId7"/>
    <p:sldLayoutId id="2147483822" r:id="rId8"/>
    <p:sldLayoutId id="2147483857" r:id="rId9"/>
    <p:sldLayoutId id="2147483859" r:id="rId10"/>
    <p:sldLayoutId id="2147483863" r:id="rId11"/>
    <p:sldLayoutId id="2147483854" r:id="rId12"/>
    <p:sldLayoutId id="2147483834" r:id="rId13"/>
    <p:sldLayoutId id="2147483860" r:id="rId14"/>
    <p:sldLayoutId id="2147483827" r:id="rId15"/>
    <p:sldLayoutId id="2147483864" r:id="rId16"/>
    <p:sldLayoutId id="2147483852" r:id="rId17"/>
    <p:sldLayoutId id="2147483866" r:id="rId18"/>
    <p:sldLayoutId id="2147483873" r:id="rId19"/>
    <p:sldLayoutId id="2147483874" r:id="rId20"/>
    <p:sldLayoutId id="2147483875" r:id="rId21"/>
    <p:sldLayoutId id="2147483889" r:id="rId22"/>
    <p:sldLayoutId id="2147483892" r:id="rId23"/>
    <p:sldLayoutId id="2147483945" r:id="rId24"/>
    <p:sldLayoutId id="2147483946" r:id="rId25"/>
    <p:sldLayoutId id="2147483947" r:id="rId26"/>
    <p:sldLayoutId id="2147483948"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spcBef>
          <a:spcPct val="0"/>
        </a:spcBef>
        <a:buNone/>
        <a:defRPr sz="2400" kern="1200">
          <a:solidFill>
            <a:schemeClr val="accent1"/>
          </a:solidFill>
          <a:latin typeface="+mj-lt"/>
          <a:ea typeface="+mj-ea"/>
          <a:cs typeface="+mj-cs"/>
        </a:defRPr>
      </a:lvl1pPr>
    </p:titleStyle>
    <p:bodyStyle>
      <a:lvl1pPr marL="228594" indent="-228594" algn="l" defTabSz="457189"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51" indent="-230182" algn="l" defTabSz="457189"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196" indent="-230182" algn="l" defTabSz="457189"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377" indent="-223833" algn="l" defTabSz="457189"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2971" indent="-223833" algn="l" defTabSz="457189"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6DB4B-4EC4-9FA0-D384-D73FA01134D6}"/>
              </a:ext>
            </a:extLst>
          </p:cNvPr>
          <p:cNvSpPr>
            <a:spLocks noGrp="1"/>
          </p:cNvSpPr>
          <p:nvPr>
            <p:ph type="title"/>
          </p:nvPr>
        </p:nvSpPr>
        <p:spPr>
          <a:xfrm>
            <a:off x="377428" y="393934"/>
            <a:ext cx="5307854" cy="757793"/>
          </a:xfrm>
          <a:prstGeom prst="rect">
            <a:avLst/>
          </a:prstGeom>
        </p:spPr>
        <p:txBody>
          <a:bodyPr vert="horz" lIns="0" tIns="0" rIns="0" bIns="0" rtlCol="0" anchor="t">
            <a:noAutofit/>
          </a:bodyPr>
          <a:lstStyle/>
          <a:p>
            <a:r>
              <a:rPr lang="en-US" dirty="0"/>
              <a:t>Click to edit title</a:t>
            </a:r>
            <a:endParaRPr lang="en-GB" dirty="0"/>
          </a:p>
        </p:txBody>
      </p:sp>
      <p:sp>
        <p:nvSpPr>
          <p:cNvPr id="3" name="Text Placeholder 2">
            <a:extLst>
              <a:ext uri="{FF2B5EF4-FFF2-40B4-BE49-F238E27FC236}">
                <a16:creationId xmlns:a16="http://schemas.microsoft.com/office/drawing/2014/main" id="{4E85BD93-B73A-F272-0E31-F13BB9E8617F}"/>
              </a:ext>
            </a:extLst>
          </p:cNvPr>
          <p:cNvSpPr>
            <a:spLocks noGrp="1"/>
          </p:cNvSpPr>
          <p:nvPr>
            <p:ph type="body" idx="1"/>
          </p:nvPr>
        </p:nvSpPr>
        <p:spPr>
          <a:xfrm>
            <a:off x="377428" y="1473994"/>
            <a:ext cx="6101954" cy="2961086"/>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377429" y="4761385"/>
            <a:ext cx="1378984" cy="92333"/>
          </a:xfrm>
          <a:prstGeom prst="rect">
            <a:avLst/>
          </a:prstGeom>
        </p:spPr>
        <p:txBody>
          <a:bodyPr vert="horz" wrap="none" lIns="0" tIns="0" rIns="0" bIns="0" rtlCol="0" anchor="ctr">
            <a:spAutoFit/>
          </a:bodyPr>
          <a:lstStyle>
            <a:lvl1pPr algn="l">
              <a:defRPr sz="600">
                <a:solidFill>
                  <a:schemeClr val="bg1">
                    <a:lumMod val="50000"/>
                  </a:schemeClr>
                </a:solidFill>
                <a:latin typeface="+mj-lt"/>
              </a:defRPr>
            </a:lvl1pPr>
          </a:lstStyle>
          <a:p>
            <a:r>
              <a:rPr lang="en-US" dirty="0">
                <a:cs typeface="Arial" panose="020B0604020202020204" pitchFamily="34" charset="0"/>
              </a:rPr>
              <a:t>©2026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6385606" y="4761385"/>
            <a:ext cx="93776" cy="92333"/>
          </a:xfrm>
          <a:prstGeom prst="rect">
            <a:avLst/>
          </a:prstGeom>
          <a:noFill/>
        </p:spPr>
        <p:txBody>
          <a:bodyPr wrap="none" lIns="0" tIns="0" rIns="0" bIns="0" rtlCol="0">
            <a:spAutoFit/>
          </a:bodyPr>
          <a:lstStyle>
            <a:lvl1pPr>
              <a:defRPr lang="en-GB" sz="600" smtClean="0">
                <a:solidFill>
                  <a:schemeClr val="bg1">
                    <a:lumMod val="50000"/>
                  </a:schemeClr>
                </a:solidFill>
                <a:latin typeface="+mj-lt"/>
                <a:cs typeface="Arial" panose="020B0604020202020204" pitchFamily="34" charset="0"/>
              </a:defRPr>
            </a:lvl1pPr>
          </a:lstStyle>
          <a:p>
            <a:pPr algn="r"/>
            <a:fld id="{40AA5F45-CDE6-4EA8-991E-B18CC5F21F47}" type="slidenum">
              <a:rPr lang="en-GB" smtClean="0"/>
              <a:pPr algn="r"/>
              <a:t>‹#›</a:t>
            </a:fld>
            <a:endParaRPr lang="en-GB" dirty="0"/>
          </a:p>
        </p:txBody>
      </p:sp>
      <p:sp>
        <p:nvSpPr>
          <p:cNvPr id="24" name="Freeform: Shape 23">
            <a:extLst>
              <a:ext uri="{FF2B5EF4-FFF2-40B4-BE49-F238E27FC236}">
                <a16:creationId xmlns:a16="http://schemas.microsoft.com/office/drawing/2014/main" id="{305D1C3E-15A5-0AB8-2594-C667D1A9A802}"/>
              </a:ext>
            </a:extLst>
          </p:cNvPr>
          <p:cNvSpPr/>
          <p:nvPr userDrawn="1"/>
        </p:nvSpPr>
        <p:spPr>
          <a:xfrm rot="16200000" flipH="1" flipV="1">
            <a:off x="5680222" y="-760558"/>
            <a:ext cx="417218" cy="1938336"/>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3216242 w 3639017"/>
              <a:gd name="connsiteY0" fmla="*/ 0 h 4148882"/>
              <a:gd name="connsiteX1" fmla="*/ 0 w 3639017"/>
              <a:gd name="connsiteY1" fmla="*/ 4148882 h 4148882"/>
              <a:gd name="connsiteX0" fmla="*/ 3216242 w 3304643"/>
              <a:gd name="connsiteY0" fmla="*/ 0 h 4148882"/>
              <a:gd name="connsiteX1" fmla="*/ 0 w 3304643"/>
              <a:gd name="connsiteY1" fmla="*/ 4148882 h 4148882"/>
              <a:gd name="connsiteX0" fmla="*/ 3216242 w 3429766"/>
              <a:gd name="connsiteY0" fmla="*/ 0 h 4148882"/>
              <a:gd name="connsiteX1" fmla="*/ 0 w 3429766"/>
              <a:gd name="connsiteY1" fmla="*/ 4148882 h 4148882"/>
              <a:gd name="connsiteX0" fmla="*/ 3216242 w 3453659"/>
              <a:gd name="connsiteY0" fmla="*/ 0 h 4148882"/>
              <a:gd name="connsiteX1" fmla="*/ 0 w 3453659"/>
              <a:gd name="connsiteY1" fmla="*/ 4148882 h 4148882"/>
              <a:gd name="connsiteX0" fmla="*/ 3216242 w 3438138"/>
              <a:gd name="connsiteY0" fmla="*/ 0 h 4148882"/>
              <a:gd name="connsiteX1" fmla="*/ 0 w 3438138"/>
              <a:gd name="connsiteY1" fmla="*/ 4148882 h 4148882"/>
              <a:gd name="connsiteX0" fmla="*/ 3216242 w 3451669"/>
              <a:gd name="connsiteY0" fmla="*/ 0 h 4148882"/>
              <a:gd name="connsiteX1" fmla="*/ 0 w 3451669"/>
              <a:gd name="connsiteY1" fmla="*/ 4148882 h 4148882"/>
              <a:gd name="connsiteX0" fmla="*/ 3216242 w 3445785"/>
              <a:gd name="connsiteY0" fmla="*/ 0 h 4148882"/>
              <a:gd name="connsiteX1" fmla="*/ 0 w 3445785"/>
              <a:gd name="connsiteY1" fmla="*/ 4148882 h 4148882"/>
              <a:gd name="connsiteX0" fmla="*/ 3216242 w 3469624"/>
              <a:gd name="connsiteY0" fmla="*/ 0 h 4148882"/>
              <a:gd name="connsiteX1" fmla="*/ 0 w 3469624"/>
              <a:gd name="connsiteY1" fmla="*/ 4148882 h 4148882"/>
              <a:gd name="connsiteX0" fmla="*/ 3216242 w 3471592"/>
              <a:gd name="connsiteY0" fmla="*/ 0 h 4148882"/>
              <a:gd name="connsiteX1" fmla="*/ 0 w 3471592"/>
              <a:gd name="connsiteY1" fmla="*/ 4148882 h 4148882"/>
              <a:gd name="connsiteX0" fmla="*/ 3216242 w 3481635"/>
              <a:gd name="connsiteY0" fmla="*/ 0 h 4148882"/>
              <a:gd name="connsiteX1" fmla="*/ 0 w 3481635"/>
              <a:gd name="connsiteY1" fmla="*/ 4148882 h 4148882"/>
              <a:gd name="connsiteX0" fmla="*/ 3216242 w 3452542"/>
              <a:gd name="connsiteY0" fmla="*/ 0 h 4148882"/>
              <a:gd name="connsiteX1" fmla="*/ 0 w 3452542"/>
              <a:gd name="connsiteY1" fmla="*/ 4148882 h 4148882"/>
              <a:gd name="connsiteX0" fmla="*/ 3216242 w 3448904"/>
              <a:gd name="connsiteY0" fmla="*/ 0 h 4148882"/>
              <a:gd name="connsiteX1" fmla="*/ 0 w 3448904"/>
              <a:gd name="connsiteY1" fmla="*/ 4148882 h 4148882"/>
            </a:gdLst>
            <a:ahLst/>
            <a:cxnLst>
              <a:cxn ang="0">
                <a:pos x="connsiteX0" y="connsiteY0"/>
              </a:cxn>
              <a:cxn ang="0">
                <a:pos x="connsiteX1" y="connsiteY1"/>
              </a:cxn>
            </a:cxnLst>
            <a:rect l="l" t="t" r="r" b="b"/>
            <a:pathLst>
              <a:path w="3448904" h="4148882">
                <a:moveTo>
                  <a:pt x="3216242" y="0"/>
                </a:moveTo>
                <a:cubicBezTo>
                  <a:pt x="3685465" y="973945"/>
                  <a:pt x="3800249" y="2701296"/>
                  <a:pt x="0" y="4148882"/>
                </a:cubicBezTo>
              </a:path>
            </a:pathLst>
          </a:custGeom>
          <a:noFill/>
          <a:ln w="9525">
            <a:solidFill>
              <a:srgbClr val="A4C8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25" name="Freeform: Shape 24">
            <a:extLst>
              <a:ext uri="{FF2B5EF4-FFF2-40B4-BE49-F238E27FC236}">
                <a16:creationId xmlns:a16="http://schemas.microsoft.com/office/drawing/2014/main" id="{CBC87BD1-FB5E-78CB-C164-966B9BBB0751}"/>
              </a:ext>
            </a:extLst>
          </p:cNvPr>
          <p:cNvSpPr/>
          <p:nvPr userDrawn="1"/>
        </p:nvSpPr>
        <p:spPr>
          <a:xfrm rot="16200000" flipH="1" flipV="1">
            <a:off x="5819589" y="-480434"/>
            <a:ext cx="557977" cy="1518846"/>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3" name="Picture 22"/>
          <p:cNvPicPr>
            <a:picLocks noChangeAspect="1"/>
          </p:cNvPicPr>
          <p:nvPr userDrawn="1"/>
        </p:nvPicPr>
        <p:blipFill>
          <a:blip r:embed="rId53" cstate="print">
            <a:extLst>
              <a:ext uri="{28A0092B-C50C-407E-A947-70E740481C1C}">
                <a14:useLocalDpi xmlns:a14="http://schemas.microsoft.com/office/drawing/2010/main"/>
              </a:ext>
            </a:extLst>
          </a:blip>
          <a:stretch>
            <a:fillRect/>
          </a:stretch>
        </p:blipFill>
        <p:spPr>
          <a:xfrm>
            <a:off x="5710149" y="38225"/>
            <a:ext cx="946881" cy="291687"/>
          </a:xfrm>
          <a:prstGeom prst="rect">
            <a:avLst/>
          </a:prstGeom>
        </p:spPr>
      </p:pic>
    </p:spTree>
    <p:extLst>
      <p:ext uri="{BB962C8B-B14F-4D97-AF65-F5344CB8AC3E}">
        <p14:creationId xmlns:p14="http://schemas.microsoft.com/office/powerpoint/2010/main" val="217758901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 id="2147483932" r:id="rId39"/>
    <p:sldLayoutId id="2147483933" r:id="rId40"/>
    <p:sldLayoutId id="2147483934" r:id="rId41"/>
    <p:sldLayoutId id="2147483935" r:id="rId42"/>
    <p:sldLayoutId id="2147483936" r:id="rId43"/>
    <p:sldLayoutId id="2147483937" r:id="rId44"/>
    <p:sldLayoutId id="2147483938" r:id="rId45"/>
    <p:sldLayoutId id="2147483939" r:id="rId46"/>
    <p:sldLayoutId id="2147483940" r:id="rId47"/>
    <p:sldLayoutId id="2147483941" r:id="rId48"/>
    <p:sldLayoutId id="2147483942" r:id="rId49"/>
    <p:sldLayoutId id="2147483943" r:id="rId50"/>
    <p:sldLayoutId id="2147483944" r:id="rId5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14337"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0" indent="0" algn="l" defTabSz="514337" rtl="0" eaLnBrk="1" latinLnBrk="0" hangingPunct="1">
        <a:lnSpc>
          <a:spcPct val="90000"/>
        </a:lnSpc>
        <a:spcBef>
          <a:spcPts val="0"/>
        </a:spcBef>
        <a:spcAft>
          <a:spcPts val="338"/>
        </a:spcAft>
        <a:buFont typeface="Arial" panose="020B0604020202020204" pitchFamily="34" charset="0"/>
        <a:buNone/>
        <a:defRPr sz="1200" b="1" kern="1200">
          <a:solidFill>
            <a:schemeClr val="tx1"/>
          </a:solidFill>
          <a:latin typeface="+mn-lt"/>
          <a:ea typeface="+mn-ea"/>
          <a:cs typeface="+mn-cs"/>
        </a:defRPr>
      </a:lvl1pPr>
      <a:lvl2pPr marL="0" indent="0" algn="l" defTabSz="514337" rtl="0" eaLnBrk="1" latinLnBrk="0" hangingPunct="1">
        <a:lnSpc>
          <a:spcPct val="90000"/>
        </a:lnSpc>
        <a:spcBef>
          <a:spcPts val="0"/>
        </a:spcBef>
        <a:spcAft>
          <a:spcPts val="338"/>
        </a:spcAft>
        <a:buFont typeface="Arial" panose="020B0604020202020204" pitchFamily="34" charset="0"/>
        <a:buNone/>
        <a:defRPr sz="1200" kern="1200">
          <a:solidFill>
            <a:schemeClr val="tx1"/>
          </a:solidFill>
          <a:latin typeface="+mn-lt"/>
          <a:ea typeface="+mn-ea"/>
          <a:cs typeface="+mn-cs"/>
        </a:defRPr>
      </a:lvl2pPr>
      <a:lvl3pPr marL="101248" indent="-101248" algn="l" defTabSz="514337" rtl="0" eaLnBrk="1" latinLnBrk="0" hangingPunct="1">
        <a:lnSpc>
          <a:spcPct val="90000"/>
        </a:lnSpc>
        <a:spcBef>
          <a:spcPts val="0"/>
        </a:spcBef>
        <a:spcAft>
          <a:spcPts val="338"/>
        </a:spcAft>
        <a:buFont typeface="Arial" panose="020B0604020202020204" pitchFamily="34" charset="0"/>
        <a:buChar char="•"/>
        <a:defRPr sz="1200" kern="1200">
          <a:solidFill>
            <a:schemeClr val="tx1"/>
          </a:solidFill>
          <a:latin typeface="+mn-lt"/>
          <a:ea typeface="+mn-ea"/>
          <a:cs typeface="+mn-cs"/>
        </a:defRPr>
      </a:lvl3pPr>
      <a:lvl4pPr marL="202495" indent="-101248" algn="l" defTabSz="514337" rtl="0" eaLnBrk="1" latinLnBrk="0" hangingPunct="1">
        <a:lnSpc>
          <a:spcPct val="90000"/>
        </a:lnSpc>
        <a:spcBef>
          <a:spcPts val="0"/>
        </a:spcBef>
        <a:spcAft>
          <a:spcPts val="338"/>
        </a:spcAft>
        <a:buFont typeface="Arial" panose="020B0604020202020204" pitchFamily="34" charset="0"/>
        <a:buChar char="•"/>
        <a:defRPr sz="1050" kern="1200">
          <a:solidFill>
            <a:schemeClr val="tx1"/>
          </a:solidFill>
          <a:latin typeface="+mn-lt"/>
          <a:ea typeface="+mn-ea"/>
          <a:cs typeface="+mn-cs"/>
        </a:defRPr>
      </a:lvl4pPr>
      <a:lvl5pPr marL="303743" indent="-101248" algn="l" defTabSz="514337" rtl="0" eaLnBrk="1" latinLnBrk="0" hangingPunct="1">
        <a:lnSpc>
          <a:spcPct val="90000"/>
        </a:lnSpc>
        <a:spcBef>
          <a:spcPts val="0"/>
        </a:spcBef>
        <a:spcAft>
          <a:spcPts val="338"/>
        </a:spcAft>
        <a:buFont typeface="Arial" panose="020B0604020202020204" pitchFamily="34" charset="0"/>
        <a:buChar char="•"/>
        <a:defRPr sz="900"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5760">
          <p15:clr>
            <a:srgbClr val="F26B43"/>
          </p15:clr>
        </p15:guide>
        <p15:guide id="3" pos="317">
          <p15:clr>
            <a:srgbClr val="F26B43"/>
          </p15:clr>
        </p15:guide>
        <p15:guide id="4" pos="1513">
          <p15:clr>
            <a:srgbClr val="F26B43"/>
          </p15:clr>
        </p15:guide>
        <p15:guide id="5" pos="1627">
          <p15:clr>
            <a:srgbClr val="F26B43"/>
          </p15:clr>
        </p15:guide>
        <p15:guide id="6" pos="2823">
          <p15:clr>
            <a:srgbClr val="F26B43"/>
          </p15:clr>
        </p15:guide>
        <p15:guide id="7" pos="2936">
          <p15:clr>
            <a:srgbClr val="F26B43"/>
          </p15:clr>
        </p15:guide>
        <p15:guide id="8" pos="4132">
          <p15:clr>
            <a:srgbClr val="F26B43"/>
          </p15:clr>
        </p15:guide>
        <p15:guide id="9" pos="4246">
          <p15:clr>
            <a:srgbClr val="F26B43"/>
          </p15:clr>
        </p15:guide>
        <p15:guide id="10" pos="5442">
          <p15:clr>
            <a:srgbClr val="F26B43"/>
          </p15:clr>
        </p15:guide>
        <p15:guide id="11" orient="horz">
          <p15:clr>
            <a:srgbClr val="F26B43"/>
          </p15:clr>
        </p15:guide>
        <p15:guide id="12" orient="horz" pos="4320">
          <p15:clr>
            <a:srgbClr val="F26B43"/>
          </p15:clr>
        </p15:guide>
        <p15:guide id="13" orient="horz" pos="317">
          <p15:clr>
            <a:srgbClr val="F26B43"/>
          </p15:clr>
        </p15:guide>
        <p15:guide id="14" orient="horz" pos="1238">
          <p15:clr>
            <a:srgbClr val="F26B43"/>
          </p15:clr>
        </p15:guide>
        <p15:guide id="15" orient="horz" pos="2160">
          <p15:clr>
            <a:srgbClr val="F26B43"/>
          </p15:clr>
        </p15:guide>
        <p15:guide id="16" orient="horz" pos="3081">
          <p15:clr>
            <a:srgbClr val="F26B43"/>
          </p15:clr>
        </p15:guide>
        <p15:guide id="17" orient="horz" pos="4002">
          <p15:clr>
            <a:srgbClr val="F26B43"/>
          </p15:clr>
        </p15:guide>
        <p15:guide id="18" orient="horz" pos="37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OKHEEI</a:t>
            </a:r>
            <a:br>
              <a:rPr lang="en-US" dirty="0"/>
            </a:br>
            <a:r>
              <a:rPr lang="en-US" dirty="0"/>
              <a:t>2025 March Board Meeting</a:t>
            </a:r>
          </a:p>
        </p:txBody>
      </p:sp>
      <p:sp>
        <p:nvSpPr>
          <p:cNvPr id="3" name="Text Placeholder 2"/>
          <p:cNvSpPr>
            <a:spLocks noGrp="1"/>
          </p:cNvSpPr>
          <p:nvPr>
            <p:ph type="body" sz="quarter" idx="10"/>
          </p:nvPr>
        </p:nvSpPr>
        <p:spPr>
          <a:xfrm>
            <a:off x="171452" y="2603554"/>
            <a:ext cx="2914648" cy="711145"/>
          </a:xfrm>
        </p:spPr>
        <p:txBody>
          <a:bodyPr/>
          <a:lstStyle/>
          <a:p>
            <a:r>
              <a:rPr lang="en-US" dirty="0"/>
              <a:t>Daniel Somers, Pete Towne, Harmony Holloway and Summer Brown </a:t>
            </a:r>
          </a:p>
          <a:p>
            <a:r>
              <a:rPr lang="en-US" dirty="0"/>
              <a:t>March 4, 2026</a:t>
            </a:r>
          </a:p>
        </p:txBody>
      </p:sp>
    </p:spTree>
    <p:extLst>
      <p:ext uri="{BB962C8B-B14F-4D97-AF65-F5344CB8AC3E}">
        <p14:creationId xmlns:p14="http://schemas.microsoft.com/office/powerpoint/2010/main" val="362421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09222" y="13064"/>
            <a:ext cx="5183214" cy="455778"/>
          </a:xfrm>
        </p:spPr>
        <p:txBody>
          <a:bodyPr/>
          <a:lstStyle/>
          <a:p>
            <a:r>
              <a:rPr lang="en-US" sz="2000" b="1" dirty="0">
                <a:solidFill>
                  <a:schemeClr val="accent1"/>
                </a:solidFill>
                <a:latin typeface="+mj-lt"/>
              </a:rPr>
              <a:t>Year over Year Large Claim Trend</a:t>
            </a:r>
          </a:p>
        </p:txBody>
      </p:sp>
      <p:sp>
        <p:nvSpPr>
          <p:cNvPr id="40" name="Text Placeholder 39">
            <a:extLst>
              <a:ext uri="{FF2B5EF4-FFF2-40B4-BE49-F238E27FC236}">
                <a16:creationId xmlns:a16="http://schemas.microsoft.com/office/drawing/2014/main" id="{346E9A15-8917-6EFF-500E-B63E8B24C408}"/>
              </a:ext>
            </a:extLst>
          </p:cNvPr>
          <p:cNvSpPr>
            <a:spLocks noGrp="1"/>
          </p:cNvSpPr>
          <p:nvPr>
            <p:ph type="body" sz="quarter" idx="14"/>
          </p:nvPr>
        </p:nvSpPr>
        <p:spPr>
          <a:xfrm>
            <a:off x="198126" y="413041"/>
            <a:ext cx="3189936" cy="231458"/>
          </a:xfrm>
        </p:spPr>
        <p:txBody>
          <a:bodyPr/>
          <a:lstStyle/>
          <a:p>
            <a:r>
              <a:rPr lang="en-US" sz="1000" dirty="0"/>
              <a:t>2017 – 2025</a:t>
            </a:r>
          </a:p>
        </p:txBody>
      </p:sp>
      <p:sp>
        <p:nvSpPr>
          <p:cNvPr id="2" name="TextBox 1"/>
          <p:cNvSpPr txBox="1"/>
          <p:nvPr/>
        </p:nvSpPr>
        <p:spPr>
          <a:xfrm>
            <a:off x="198126" y="4061992"/>
            <a:ext cx="5094310" cy="769441"/>
          </a:xfrm>
          <a:prstGeom prst="rect">
            <a:avLst/>
          </a:prstGeom>
          <a:noFill/>
        </p:spPr>
        <p:txBody>
          <a:bodyPr wrap="square" rtlCol="0">
            <a:spAutoFit/>
          </a:bodyPr>
          <a:lstStyle/>
          <a:p>
            <a:r>
              <a:rPr lang="en-US" sz="1100" dirty="0"/>
              <a:t>Note: Blue boxes represent # of members that exceeded $150k in claims</a:t>
            </a:r>
          </a:p>
          <a:p>
            <a:r>
              <a:rPr lang="en-US" sz="1100" dirty="0"/>
              <a:t>2023 – Above members represent $5,567,852 in paid claims</a:t>
            </a:r>
          </a:p>
          <a:p>
            <a:r>
              <a:rPr lang="en-US" sz="1100" dirty="0"/>
              <a:t>2024 – Above members represent $6,829,824 in paid claims</a:t>
            </a:r>
          </a:p>
          <a:p>
            <a:r>
              <a:rPr lang="en-US" sz="1100" dirty="0"/>
              <a:t>2025 – Above members represent $7,527,347 in paid claims</a:t>
            </a:r>
          </a:p>
        </p:txBody>
      </p:sp>
      <p:graphicFrame>
        <p:nvGraphicFramePr>
          <p:cNvPr id="3" name="Chart 2">
            <a:extLst>
              <a:ext uri="{FF2B5EF4-FFF2-40B4-BE49-F238E27FC236}">
                <a16:creationId xmlns:a16="http://schemas.microsoft.com/office/drawing/2014/main" id="{E03B8BDF-D23C-C8FF-1832-08656A86F943}"/>
              </a:ext>
            </a:extLst>
          </p:cNvPr>
          <p:cNvGraphicFramePr/>
          <p:nvPr>
            <p:extLst>
              <p:ext uri="{D42A27DB-BD31-4B8C-83A1-F6EECF244321}">
                <p14:modId xmlns:p14="http://schemas.microsoft.com/office/powerpoint/2010/main" val="2556018187"/>
              </p:ext>
            </p:extLst>
          </p:nvPr>
        </p:nvGraphicFramePr>
        <p:xfrm>
          <a:off x="652985" y="1026440"/>
          <a:ext cx="5301184"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9">
            <a:extLst>
              <a:ext uri="{FF2B5EF4-FFF2-40B4-BE49-F238E27FC236}">
                <a16:creationId xmlns:a16="http://schemas.microsoft.com/office/drawing/2014/main" id="{860406D3-3406-DE4A-D9B4-41AAE3938263}"/>
              </a:ext>
            </a:extLst>
          </p:cNvPr>
          <p:cNvSpPr/>
          <p:nvPr/>
        </p:nvSpPr>
        <p:spPr>
          <a:xfrm>
            <a:off x="2575082" y="2521592"/>
            <a:ext cx="340397" cy="16686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dirty="0"/>
              <a:t>12</a:t>
            </a:r>
          </a:p>
        </p:txBody>
      </p:sp>
      <p:sp>
        <p:nvSpPr>
          <p:cNvPr id="6" name="Rounded Rectangle 12">
            <a:extLst>
              <a:ext uri="{FF2B5EF4-FFF2-40B4-BE49-F238E27FC236}">
                <a16:creationId xmlns:a16="http://schemas.microsoft.com/office/drawing/2014/main" id="{DC9902AB-054F-EC98-0FB6-0378FAC7A0AD}"/>
              </a:ext>
            </a:extLst>
          </p:cNvPr>
          <p:cNvSpPr/>
          <p:nvPr/>
        </p:nvSpPr>
        <p:spPr>
          <a:xfrm>
            <a:off x="3071582" y="2372528"/>
            <a:ext cx="357418" cy="14906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dirty="0"/>
              <a:t>14</a:t>
            </a:r>
          </a:p>
        </p:txBody>
      </p:sp>
      <p:sp>
        <p:nvSpPr>
          <p:cNvPr id="7" name="Rounded Rectangle 13">
            <a:extLst>
              <a:ext uri="{FF2B5EF4-FFF2-40B4-BE49-F238E27FC236}">
                <a16:creationId xmlns:a16="http://schemas.microsoft.com/office/drawing/2014/main" id="{B3E97FD7-5B6F-47E8-3B26-E01ED35430C2}"/>
              </a:ext>
            </a:extLst>
          </p:cNvPr>
          <p:cNvSpPr/>
          <p:nvPr/>
        </p:nvSpPr>
        <p:spPr>
          <a:xfrm>
            <a:off x="3509876" y="2784456"/>
            <a:ext cx="344070" cy="1646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dirty="0"/>
              <a:t>14</a:t>
            </a:r>
          </a:p>
        </p:txBody>
      </p:sp>
      <p:sp>
        <p:nvSpPr>
          <p:cNvPr id="9" name="Rounded Rectangle 14">
            <a:extLst>
              <a:ext uri="{FF2B5EF4-FFF2-40B4-BE49-F238E27FC236}">
                <a16:creationId xmlns:a16="http://schemas.microsoft.com/office/drawing/2014/main" id="{629D2DAC-5C26-FF26-DC72-6CA6579941E3}"/>
              </a:ext>
            </a:extLst>
          </p:cNvPr>
          <p:cNvSpPr/>
          <p:nvPr/>
        </p:nvSpPr>
        <p:spPr>
          <a:xfrm>
            <a:off x="4038719" y="2816448"/>
            <a:ext cx="347296" cy="1640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dirty="0"/>
              <a:t>15</a:t>
            </a:r>
          </a:p>
        </p:txBody>
      </p:sp>
      <p:sp>
        <p:nvSpPr>
          <p:cNvPr id="11" name="Rounded Rectangle 15">
            <a:extLst>
              <a:ext uri="{FF2B5EF4-FFF2-40B4-BE49-F238E27FC236}">
                <a16:creationId xmlns:a16="http://schemas.microsoft.com/office/drawing/2014/main" id="{EB802365-0DE0-4588-BFAF-4443F16373FD}"/>
              </a:ext>
            </a:extLst>
          </p:cNvPr>
          <p:cNvSpPr/>
          <p:nvPr/>
        </p:nvSpPr>
        <p:spPr>
          <a:xfrm>
            <a:off x="4599780" y="2163404"/>
            <a:ext cx="377442" cy="1601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dirty="0"/>
              <a:t>23</a:t>
            </a:r>
          </a:p>
        </p:txBody>
      </p:sp>
      <p:sp>
        <p:nvSpPr>
          <p:cNvPr id="12" name="Rounded Rectangle 16">
            <a:extLst>
              <a:ext uri="{FF2B5EF4-FFF2-40B4-BE49-F238E27FC236}">
                <a16:creationId xmlns:a16="http://schemas.microsoft.com/office/drawing/2014/main" id="{E34962B7-0CE8-890C-41C6-4D7F96CEBA44}"/>
              </a:ext>
            </a:extLst>
          </p:cNvPr>
          <p:cNvSpPr/>
          <p:nvPr/>
        </p:nvSpPr>
        <p:spPr>
          <a:xfrm>
            <a:off x="2167699" y="2902773"/>
            <a:ext cx="356306" cy="1813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dirty="0"/>
              <a:t>11</a:t>
            </a:r>
          </a:p>
        </p:txBody>
      </p:sp>
      <p:sp>
        <p:nvSpPr>
          <p:cNvPr id="19" name="Rounded Rectangle 17">
            <a:extLst>
              <a:ext uri="{FF2B5EF4-FFF2-40B4-BE49-F238E27FC236}">
                <a16:creationId xmlns:a16="http://schemas.microsoft.com/office/drawing/2014/main" id="{AC80D1AE-B671-9A26-C568-BA7A37BD53AF}"/>
              </a:ext>
            </a:extLst>
          </p:cNvPr>
          <p:cNvSpPr/>
          <p:nvPr/>
        </p:nvSpPr>
        <p:spPr>
          <a:xfrm>
            <a:off x="1687194" y="2992263"/>
            <a:ext cx="293676" cy="17687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dirty="0"/>
              <a:t>9</a:t>
            </a:r>
          </a:p>
        </p:txBody>
      </p:sp>
      <p:sp>
        <p:nvSpPr>
          <p:cNvPr id="20" name="Rounded Rectangle 15">
            <a:extLst>
              <a:ext uri="{FF2B5EF4-FFF2-40B4-BE49-F238E27FC236}">
                <a16:creationId xmlns:a16="http://schemas.microsoft.com/office/drawing/2014/main" id="{B815D711-F8FE-81F5-1D1D-507422784247}"/>
              </a:ext>
            </a:extLst>
          </p:cNvPr>
          <p:cNvSpPr/>
          <p:nvPr/>
        </p:nvSpPr>
        <p:spPr>
          <a:xfrm>
            <a:off x="4977222" y="1905014"/>
            <a:ext cx="377442" cy="1601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dirty="0"/>
              <a:t>24</a:t>
            </a:r>
          </a:p>
        </p:txBody>
      </p:sp>
      <p:sp>
        <p:nvSpPr>
          <p:cNvPr id="8" name="Rounded Rectangle 15">
            <a:extLst>
              <a:ext uri="{FF2B5EF4-FFF2-40B4-BE49-F238E27FC236}">
                <a16:creationId xmlns:a16="http://schemas.microsoft.com/office/drawing/2014/main" id="{A9D1DF92-393B-08E9-D73D-A9B88E334AC8}"/>
              </a:ext>
            </a:extLst>
          </p:cNvPr>
          <p:cNvSpPr/>
          <p:nvPr/>
        </p:nvSpPr>
        <p:spPr>
          <a:xfrm>
            <a:off x="5354664" y="1487234"/>
            <a:ext cx="377442" cy="1601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900" dirty="0"/>
              <a:t>29</a:t>
            </a:r>
          </a:p>
        </p:txBody>
      </p:sp>
    </p:spTree>
    <p:extLst>
      <p:ext uri="{BB962C8B-B14F-4D97-AF65-F5344CB8AC3E}">
        <p14:creationId xmlns:p14="http://schemas.microsoft.com/office/powerpoint/2010/main" val="219701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A1526-CA49-B6BC-356E-54F0EA27858C}"/>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94B890A0-6464-09E7-C3A8-9AEB61CC484F}"/>
              </a:ext>
            </a:extLst>
          </p:cNvPr>
          <p:cNvSpPr>
            <a:spLocks noGrp="1"/>
          </p:cNvSpPr>
          <p:nvPr>
            <p:ph type="title"/>
          </p:nvPr>
        </p:nvSpPr>
        <p:spPr>
          <a:xfrm>
            <a:off x="83802" y="141072"/>
            <a:ext cx="6595217" cy="337772"/>
          </a:xfrm>
        </p:spPr>
        <p:txBody>
          <a:bodyPr>
            <a:noAutofit/>
          </a:bodyPr>
          <a:lstStyle/>
          <a:p>
            <a:pPr algn="l"/>
            <a:r>
              <a:rPr lang="en-US" b="1" dirty="0"/>
              <a:t>2025 Large Claimants</a:t>
            </a:r>
          </a:p>
        </p:txBody>
      </p:sp>
      <p:sp>
        <p:nvSpPr>
          <p:cNvPr id="16" name="Text Placeholder 6">
            <a:extLst>
              <a:ext uri="{FF2B5EF4-FFF2-40B4-BE49-F238E27FC236}">
                <a16:creationId xmlns:a16="http://schemas.microsoft.com/office/drawing/2014/main" id="{42ED5827-4E00-DCAE-EE9B-DFA20C85DC20}"/>
              </a:ext>
            </a:extLst>
          </p:cNvPr>
          <p:cNvSpPr txBox="1">
            <a:spLocks/>
          </p:cNvSpPr>
          <p:nvPr/>
        </p:nvSpPr>
        <p:spPr>
          <a:xfrm>
            <a:off x="440457" y="4896870"/>
            <a:ext cx="4834251" cy="157028"/>
          </a:xfrm>
          <a:prstGeom prst="rect">
            <a:avLst/>
          </a:prstGeom>
        </p:spPr>
        <p:txBody>
          <a:bodyPr vert="horz" lIns="68580" tIns="34290" rIns="68580" bIns="3429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342900">
              <a:defRPr/>
            </a:pPr>
            <a:r>
              <a:rPr lang="en-US" sz="500" i="1" dirty="0">
                <a:solidFill>
                  <a:schemeClr val="tx1"/>
                </a:solidFill>
                <a:latin typeface="+mj-lt"/>
              </a:rPr>
              <a:t>The information contained herein is subject to the disclosures and disclaimers on the Disclaimers page of this presentation.</a:t>
            </a:r>
          </a:p>
        </p:txBody>
      </p:sp>
      <p:sp>
        <p:nvSpPr>
          <p:cNvPr id="6" name="TextBox 5">
            <a:extLst>
              <a:ext uri="{FF2B5EF4-FFF2-40B4-BE49-F238E27FC236}">
                <a16:creationId xmlns:a16="http://schemas.microsoft.com/office/drawing/2014/main" id="{F00EB474-6619-AA17-47A1-5480C6A3E33A}"/>
              </a:ext>
            </a:extLst>
          </p:cNvPr>
          <p:cNvSpPr txBox="1"/>
          <p:nvPr/>
        </p:nvSpPr>
        <p:spPr>
          <a:xfrm>
            <a:off x="16426" y="4282873"/>
            <a:ext cx="6729967" cy="420756"/>
          </a:xfrm>
          <a:prstGeom prst="rect">
            <a:avLst/>
          </a:prstGeom>
          <a:solidFill>
            <a:schemeClr val="bg2">
              <a:lumMod val="20000"/>
              <a:lumOff val="80000"/>
            </a:schemeClr>
          </a:solidFill>
        </p:spPr>
        <p:txBody>
          <a:bodyPr wrap="square" rtlCol="0">
            <a:spAutoFit/>
          </a:bodyPr>
          <a:lstStyle/>
          <a:p>
            <a:pPr marL="228594" indent="-228594">
              <a:buFont typeface="Arial" panose="020B0604020202020204" pitchFamily="34" charset="0"/>
              <a:buChar char="•"/>
            </a:pPr>
            <a:r>
              <a:rPr lang="en-US" sz="1067" dirty="0"/>
              <a:t>Highlighted yellow arrow shows large claimants increased significantly in cost after stop loss renewal had been locked in.  Benefit of OKHEEI is early lock in.  Most plans can not lock until August</a:t>
            </a:r>
          </a:p>
        </p:txBody>
      </p:sp>
      <p:pic>
        <p:nvPicPr>
          <p:cNvPr id="5" name="Picture 4">
            <a:extLst>
              <a:ext uri="{FF2B5EF4-FFF2-40B4-BE49-F238E27FC236}">
                <a16:creationId xmlns:a16="http://schemas.microsoft.com/office/drawing/2014/main" id="{2ECB99EF-160D-12FC-C9F6-F0FD345327D6}"/>
              </a:ext>
            </a:extLst>
          </p:cNvPr>
          <p:cNvPicPr>
            <a:picLocks noChangeAspect="1"/>
          </p:cNvPicPr>
          <p:nvPr/>
        </p:nvPicPr>
        <p:blipFill>
          <a:blip r:embed="rId3"/>
          <a:stretch>
            <a:fillRect/>
          </a:stretch>
        </p:blipFill>
        <p:spPr>
          <a:xfrm>
            <a:off x="0" y="585327"/>
            <a:ext cx="6858000" cy="3643313"/>
          </a:xfrm>
          <a:prstGeom prst="rect">
            <a:avLst/>
          </a:prstGeom>
        </p:spPr>
      </p:pic>
      <p:sp>
        <p:nvSpPr>
          <p:cNvPr id="17" name="Arrow: Right 16">
            <a:extLst>
              <a:ext uri="{FF2B5EF4-FFF2-40B4-BE49-F238E27FC236}">
                <a16:creationId xmlns:a16="http://schemas.microsoft.com/office/drawing/2014/main" id="{E1E37F9C-828E-6607-26D1-2B1297A6C6BC}"/>
              </a:ext>
            </a:extLst>
          </p:cNvPr>
          <p:cNvSpPr/>
          <p:nvPr/>
        </p:nvSpPr>
        <p:spPr>
          <a:xfrm>
            <a:off x="2645229" y="468981"/>
            <a:ext cx="3082834" cy="106483"/>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574953D-9C16-054B-A86A-0553789D45AC}"/>
              </a:ext>
            </a:extLst>
          </p:cNvPr>
          <p:cNvSpPr txBox="1"/>
          <p:nvPr/>
        </p:nvSpPr>
        <p:spPr>
          <a:xfrm>
            <a:off x="440457" y="1103811"/>
            <a:ext cx="428223" cy="184666"/>
          </a:xfrm>
          <a:prstGeom prst="rect">
            <a:avLst/>
          </a:prstGeom>
          <a:noFill/>
        </p:spPr>
        <p:txBody>
          <a:bodyPr wrap="square" rtlCol="0">
            <a:spAutoFit/>
          </a:bodyPr>
          <a:lstStyle/>
          <a:p>
            <a:r>
              <a:rPr lang="en-US" sz="600" dirty="0">
                <a:solidFill>
                  <a:srgbClr val="FF0000"/>
                </a:solidFill>
              </a:rPr>
              <a:t>termed</a:t>
            </a:r>
          </a:p>
        </p:txBody>
      </p:sp>
      <p:sp>
        <p:nvSpPr>
          <p:cNvPr id="19" name="TextBox 18">
            <a:extLst>
              <a:ext uri="{FF2B5EF4-FFF2-40B4-BE49-F238E27FC236}">
                <a16:creationId xmlns:a16="http://schemas.microsoft.com/office/drawing/2014/main" id="{6D74B29F-7EB9-B7C6-0996-13AD6556CF54}"/>
              </a:ext>
            </a:extLst>
          </p:cNvPr>
          <p:cNvSpPr txBox="1"/>
          <p:nvPr/>
        </p:nvSpPr>
        <p:spPr>
          <a:xfrm>
            <a:off x="440457" y="1961605"/>
            <a:ext cx="428223" cy="184666"/>
          </a:xfrm>
          <a:prstGeom prst="rect">
            <a:avLst/>
          </a:prstGeom>
          <a:noFill/>
        </p:spPr>
        <p:txBody>
          <a:bodyPr wrap="square" rtlCol="0">
            <a:spAutoFit/>
          </a:bodyPr>
          <a:lstStyle/>
          <a:p>
            <a:r>
              <a:rPr lang="en-US" sz="600" dirty="0">
                <a:solidFill>
                  <a:srgbClr val="FF0000"/>
                </a:solidFill>
              </a:rPr>
              <a:t>termed</a:t>
            </a:r>
          </a:p>
        </p:txBody>
      </p:sp>
      <p:sp>
        <p:nvSpPr>
          <p:cNvPr id="20" name="TextBox 19">
            <a:extLst>
              <a:ext uri="{FF2B5EF4-FFF2-40B4-BE49-F238E27FC236}">
                <a16:creationId xmlns:a16="http://schemas.microsoft.com/office/drawing/2014/main" id="{0C581FB2-4989-C9E7-25FC-58D198567817}"/>
              </a:ext>
            </a:extLst>
          </p:cNvPr>
          <p:cNvSpPr txBox="1"/>
          <p:nvPr/>
        </p:nvSpPr>
        <p:spPr>
          <a:xfrm>
            <a:off x="440457" y="2068088"/>
            <a:ext cx="428223" cy="184666"/>
          </a:xfrm>
          <a:prstGeom prst="rect">
            <a:avLst/>
          </a:prstGeom>
          <a:noFill/>
        </p:spPr>
        <p:txBody>
          <a:bodyPr wrap="square" rtlCol="0">
            <a:spAutoFit/>
          </a:bodyPr>
          <a:lstStyle/>
          <a:p>
            <a:r>
              <a:rPr lang="en-US" sz="600" dirty="0">
                <a:solidFill>
                  <a:srgbClr val="FF0000"/>
                </a:solidFill>
              </a:rPr>
              <a:t>termed</a:t>
            </a:r>
          </a:p>
        </p:txBody>
      </p:sp>
      <p:sp>
        <p:nvSpPr>
          <p:cNvPr id="21" name="TextBox 20">
            <a:extLst>
              <a:ext uri="{FF2B5EF4-FFF2-40B4-BE49-F238E27FC236}">
                <a16:creationId xmlns:a16="http://schemas.microsoft.com/office/drawing/2014/main" id="{8B13ADDA-68DA-78F4-6632-E321972D0052}"/>
              </a:ext>
            </a:extLst>
          </p:cNvPr>
          <p:cNvSpPr txBox="1"/>
          <p:nvPr/>
        </p:nvSpPr>
        <p:spPr>
          <a:xfrm>
            <a:off x="440457" y="2479417"/>
            <a:ext cx="428223" cy="184666"/>
          </a:xfrm>
          <a:prstGeom prst="rect">
            <a:avLst/>
          </a:prstGeom>
          <a:noFill/>
        </p:spPr>
        <p:txBody>
          <a:bodyPr wrap="square" rtlCol="0">
            <a:spAutoFit/>
          </a:bodyPr>
          <a:lstStyle/>
          <a:p>
            <a:r>
              <a:rPr lang="en-US" sz="600" dirty="0">
                <a:solidFill>
                  <a:srgbClr val="FF0000"/>
                </a:solidFill>
              </a:rPr>
              <a:t>termed</a:t>
            </a:r>
          </a:p>
        </p:txBody>
      </p:sp>
      <p:sp>
        <p:nvSpPr>
          <p:cNvPr id="22" name="TextBox 21">
            <a:extLst>
              <a:ext uri="{FF2B5EF4-FFF2-40B4-BE49-F238E27FC236}">
                <a16:creationId xmlns:a16="http://schemas.microsoft.com/office/drawing/2014/main" id="{04FF8EEB-3CB9-B72C-B773-F9B11D59F793}"/>
              </a:ext>
            </a:extLst>
          </p:cNvPr>
          <p:cNvSpPr txBox="1"/>
          <p:nvPr/>
        </p:nvSpPr>
        <p:spPr>
          <a:xfrm>
            <a:off x="440457" y="3441714"/>
            <a:ext cx="428223" cy="184666"/>
          </a:xfrm>
          <a:prstGeom prst="rect">
            <a:avLst/>
          </a:prstGeom>
          <a:noFill/>
        </p:spPr>
        <p:txBody>
          <a:bodyPr wrap="square" rtlCol="0">
            <a:spAutoFit/>
          </a:bodyPr>
          <a:lstStyle/>
          <a:p>
            <a:r>
              <a:rPr lang="en-US" sz="600" dirty="0">
                <a:solidFill>
                  <a:srgbClr val="FF0000"/>
                </a:solidFill>
              </a:rPr>
              <a:t>termed</a:t>
            </a:r>
          </a:p>
        </p:txBody>
      </p:sp>
    </p:spTree>
    <p:extLst>
      <p:ext uri="{BB962C8B-B14F-4D97-AF65-F5344CB8AC3E}">
        <p14:creationId xmlns:p14="http://schemas.microsoft.com/office/powerpoint/2010/main" val="303729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9F4E-6FB5-BF1B-4BFA-7DC032ADE673}"/>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14C4ABBA-7805-8615-B248-9A0D07AA8498}"/>
              </a:ext>
            </a:extLst>
          </p:cNvPr>
          <p:cNvSpPr>
            <a:spLocks noGrp="1"/>
          </p:cNvSpPr>
          <p:nvPr>
            <p:ph type="title"/>
          </p:nvPr>
        </p:nvSpPr>
        <p:spPr>
          <a:xfrm>
            <a:off x="83802" y="141072"/>
            <a:ext cx="6595217" cy="337772"/>
          </a:xfrm>
        </p:spPr>
        <p:txBody>
          <a:bodyPr>
            <a:noAutofit/>
          </a:bodyPr>
          <a:lstStyle/>
          <a:p>
            <a:pPr algn="l"/>
            <a:r>
              <a:rPr lang="en-US" b="1" dirty="0"/>
              <a:t>2025 Large Claimants</a:t>
            </a:r>
          </a:p>
        </p:txBody>
      </p:sp>
      <p:sp>
        <p:nvSpPr>
          <p:cNvPr id="14" name="TextBox 13">
            <a:extLst>
              <a:ext uri="{FF2B5EF4-FFF2-40B4-BE49-F238E27FC236}">
                <a16:creationId xmlns:a16="http://schemas.microsoft.com/office/drawing/2014/main" id="{F8F26364-A21F-BB3E-ED7F-9C5637D6DADA}"/>
              </a:ext>
            </a:extLst>
          </p:cNvPr>
          <p:cNvSpPr txBox="1"/>
          <p:nvPr/>
        </p:nvSpPr>
        <p:spPr>
          <a:xfrm>
            <a:off x="181773" y="747364"/>
            <a:ext cx="5453973" cy="2769412"/>
          </a:xfrm>
          <a:prstGeom prst="rect">
            <a:avLst/>
          </a:prstGeom>
          <a:solidFill>
            <a:schemeClr val="accent1">
              <a:lumMod val="10000"/>
              <a:lumOff val="90000"/>
            </a:schemeClr>
          </a:solidFill>
        </p:spPr>
        <p:txBody>
          <a:bodyPr wrap="square" rtlCol="0">
            <a:spAutoFit/>
          </a:bodyPr>
          <a:lstStyle/>
          <a:p>
            <a:pPr marL="0" marR="0">
              <a:spcBef>
                <a:spcPts val="0"/>
              </a:spcBef>
              <a:spcAft>
                <a:spcPts val="0"/>
              </a:spcAft>
            </a:pPr>
            <a:r>
              <a:rPr lang="en-US" sz="1100" b="1" dirty="0">
                <a:effectLst/>
                <a:ea typeface="Aptos" panose="020B0004020202020204" pitchFamily="34" charset="0"/>
                <a:cs typeface="Aptos" panose="020B0004020202020204" pitchFamily="34" charset="0"/>
              </a:rPr>
              <a:t>KEY NOTES:</a:t>
            </a:r>
          </a:p>
          <a:p>
            <a:pPr>
              <a:lnSpc>
                <a:spcPct val="150000"/>
              </a:lnSpc>
            </a:pPr>
            <a:r>
              <a:rPr lang="en-US" sz="1100" dirty="0">
                <a:effectLst/>
                <a:ea typeface="Aptos" panose="020B0004020202020204" pitchFamily="34" charset="0"/>
                <a:cs typeface="Aptos" panose="020B0004020202020204" pitchFamily="34" charset="0"/>
              </a:rPr>
              <a:t>2022 – </a:t>
            </a:r>
            <a:r>
              <a:rPr lang="en-US" sz="1100" dirty="0">
                <a:ea typeface="Aptos" panose="020B0004020202020204" pitchFamily="34" charset="0"/>
                <a:cs typeface="Aptos" panose="020B0004020202020204" pitchFamily="34" charset="0"/>
              </a:rPr>
              <a:t>15 Claimants over $150,000 in claims - 3 Claimants over $300,000 Spec</a:t>
            </a:r>
            <a:endParaRPr lang="en-US" sz="1100" dirty="0">
              <a:effectLst/>
              <a:ea typeface="Aptos" panose="020B0004020202020204" pitchFamily="34" charset="0"/>
              <a:cs typeface="Aptos" panose="020B0004020202020204" pitchFamily="34" charset="0"/>
            </a:endParaRPr>
          </a:p>
          <a:p>
            <a:pPr>
              <a:lnSpc>
                <a:spcPct val="150000"/>
              </a:lnSpc>
            </a:pPr>
            <a:r>
              <a:rPr lang="en-US" sz="1100" dirty="0">
                <a:effectLst/>
                <a:ea typeface="Aptos" panose="020B0004020202020204" pitchFamily="34" charset="0"/>
                <a:cs typeface="Aptos" panose="020B0004020202020204" pitchFamily="34" charset="0"/>
              </a:rPr>
              <a:t>2023 – </a:t>
            </a:r>
            <a:r>
              <a:rPr lang="en-US" sz="1100" dirty="0">
                <a:ea typeface="Aptos" panose="020B0004020202020204" pitchFamily="34" charset="0"/>
                <a:cs typeface="Aptos" panose="020B0004020202020204" pitchFamily="34" charset="0"/>
              </a:rPr>
              <a:t>23 Claimants over $150,000 in claims - 5 Claimants over $300,000 Spec</a:t>
            </a:r>
          </a:p>
          <a:p>
            <a:pPr>
              <a:lnSpc>
                <a:spcPct val="150000"/>
              </a:lnSpc>
            </a:pPr>
            <a:r>
              <a:rPr lang="en-US" sz="1100" dirty="0">
                <a:effectLst/>
                <a:ea typeface="Aptos" panose="020B0004020202020204" pitchFamily="34" charset="0"/>
                <a:cs typeface="Aptos" panose="020B0004020202020204" pitchFamily="34" charset="0"/>
              </a:rPr>
              <a:t>2024 – </a:t>
            </a:r>
            <a:r>
              <a:rPr lang="en-US" sz="1100" dirty="0">
                <a:ea typeface="Aptos" panose="020B0004020202020204" pitchFamily="34" charset="0"/>
                <a:cs typeface="Aptos" panose="020B0004020202020204" pitchFamily="34" charset="0"/>
              </a:rPr>
              <a:t>25 Claimants over $150,000 in claims – 7 Claimants over $300,000 Spec</a:t>
            </a:r>
          </a:p>
          <a:p>
            <a:pPr marL="628650" lvl="1" indent="-171450">
              <a:lnSpc>
                <a:spcPct val="150000"/>
              </a:lnSpc>
              <a:buFont typeface="Arial" panose="020B0604020202020204" pitchFamily="34" charset="0"/>
              <a:buChar char="•"/>
            </a:pPr>
            <a:r>
              <a:rPr lang="en-US" sz="1100" dirty="0">
                <a:ea typeface="Aptos" panose="020B0004020202020204" pitchFamily="34" charset="0"/>
                <a:cs typeface="Aptos" panose="020B0004020202020204" pitchFamily="34" charset="0"/>
              </a:rPr>
              <a:t>19 were employees, 6 were dependents</a:t>
            </a:r>
          </a:p>
          <a:p>
            <a:pPr marL="628650" lvl="1" indent="-171450">
              <a:lnSpc>
                <a:spcPct val="150000"/>
              </a:lnSpc>
              <a:buFont typeface="Arial" panose="020B0604020202020204" pitchFamily="34" charset="0"/>
              <a:buChar char="•"/>
            </a:pPr>
            <a:r>
              <a:rPr lang="en-US" sz="1100" dirty="0">
                <a:ea typeface="Aptos" panose="020B0004020202020204" pitchFamily="34" charset="0"/>
                <a:cs typeface="Aptos" panose="020B0004020202020204" pitchFamily="34" charset="0"/>
              </a:rPr>
              <a:t>7 claimants were cancer</a:t>
            </a:r>
          </a:p>
          <a:p>
            <a:pPr marL="628650" lvl="1" indent="-171450">
              <a:lnSpc>
                <a:spcPct val="150000"/>
              </a:lnSpc>
              <a:buFont typeface="Arial" panose="020B0604020202020204" pitchFamily="34" charset="0"/>
              <a:buChar char="•"/>
            </a:pPr>
            <a:r>
              <a:rPr lang="en-US" sz="1100" dirty="0">
                <a:ea typeface="Aptos" panose="020B0004020202020204" pitchFamily="34" charset="0"/>
                <a:cs typeface="Aptos" panose="020B0004020202020204" pitchFamily="34" charset="0"/>
              </a:rPr>
              <a:t>9 claimants had prescription drugs over $100,000</a:t>
            </a:r>
          </a:p>
          <a:p>
            <a:pPr>
              <a:lnSpc>
                <a:spcPct val="150000"/>
              </a:lnSpc>
            </a:pPr>
            <a:r>
              <a:rPr lang="en-US" sz="1100" dirty="0">
                <a:ea typeface="Aptos" panose="020B0004020202020204" pitchFamily="34" charset="0"/>
                <a:cs typeface="Aptos" panose="020B0004020202020204" pitchFamily="34" charset="0"/>
              </a:rPr>
              <a:t>2025 – 29 Claimants over $150,000 in claims - 8 Claimants over $300,000 Spec</a:t>
            </a:r>
          </a:p>
          <a:p>
            <a:pPr marL="628650" lvl="1" indent="-171450">
              <a:lnSpc>
                <a:spcPct val="150000"/>
              </a:lnSpc>
              <a:buFont typeface="Arial" panose="020B0604020202020204" pitchFamily="34" charset="0"/>
              <a:buChar char="•"/>
            </a:pPr>
            <a:r>
              <a:rPr lang="en-US" sz="1100" dirty="0">
                <a:effectLst/>
                <a:ea typeface="Aptos" panose="020B0004020202020204" pitchFamily="34" charset="0"/>
                <a:cs typeface="Aptos" panose="020B0004020202020204" pitchFamily="34" charset="0"/>
              </a:rPr>
              <a:t>21 </a:t>
            </a:r>
            <a:r>
              <a:rPr lang="en-US" sz="1100" dirty="0">
                <a:ea typeface="Aptos" panose="020B0004020202020204" pitchFamily="34" charset="0"/>
                <a:cs typeface="Aptos" panose="020B0004020202020204" pitchFamily="34" charset="0"/>
              </a:rPr>
              <a:t>were</a:t>
            </a:r>
            <a:r>
              <a:rPr lang="en-US" sz="1100" dirty="0">
                <a:effectLst/>
                <a:ea typeface="Aptos" panose="020B0004020202020204" pitchFamily="34" charset="0"/>
                <a:cs typeface="Aptos" panose="020B0004020202020204" pitchFamily="34" charset="0"/>
              </a:rPr>
              <a:t> employees, 8 </a:t>
            </a:r>
            <a:r>
              <a:rPr lang="en-US" sz="1100" dirty="0">
                <a:ea typeface="Aptos" panose="020B0004020202020204" pitchFamily="34" charset="0"/>
                <a:cs typeface="Aptos" panose="020B0004020202020204" pitchFamily="34" charset="0"/>
              </a:rPr>
              <a:t>were</a:t>
            </a:r>
            <a:r>
              <a:rPr lang="en-US" sz="1100" dirty="0">
                <a:effectLst/>
                <a:ea typeface="Aptos" panose="020B0004020202020204" pitchFamily="34" charset="0"/>
                <a:cs typeface="Aptos" panose="020B0004020202020204" pitchFamily="34" charset="0"/>
              </a:rPr>
              <a:t> dependents</a:t>
            </a:r>
          </a:p>
          <a:p>
            <a:pPr marL="628650" lvl="1" indent="-171450">
              <a:lnSpc>
                <a:spcPct val="150000"/>
              </a:lnSpc>
              <a:buFont typeface="Arial" panose="020B0604020202020204" pitchFamily="34" charset="0"/>
              <a:buChar char="•"/>
            </a:pPr>
            <a:r>
              <a:rPr lang="en-US" sz="1100" dirty="0">
                <a:ea typeface="Aptos" panose="020B0004020202020204" pitchFamily="34" charset="0"/>
                <a:cs typeface="Aptos" panose="020B0004020202020204" pitchFamily="34" charset="0"/>
              </a:rPr>
              <a:t>12 claimants were cancer</a:t>
            </a:r>
          </a:p>
          <a:p>
            <a:pPr marL="628650" lvl="1" indent="-171450">
              <a:lnSpc>
                <a:spcPct val="150000"/>
              </a:lnSpc>
              <a:buFont typeface="Arial" panose="020B0604020202020204" pitchFamily="34" charset="0"/>
              <a:buChar char="•"/>
            </a:pPr>
            <a:r>
              <a:rPr lang="en-US" sz="1100" dirty="0">
                <a:effectLst/>
                <a:ea typeface="Aptos" panose="020B0004020202020204" pitchFamily="34" charset="0"/>
                <a:cs typeface="Aptos" panose="020B0004020202020204" pitchFamily="34" charset="0"/>
              </a:rPr>
              <a:t>8 claimants ha</a:t>
            </a:r>
            <a:r>
              <a:rPr lang="en-US" sz="1100" dirty="0">
                <a:ea typeface="Aptos" panose="020B0004020202020204" pitchFamily="34" charset="0"/>
                <a:cs typeface="Aptos" panose="020B0004020202020204" pitchFamily="34" charset="0"/>
              </a:rPr>
              <a:t>d prescription drugs over $100,000</a:t>
            </a:r>
            <a:endParaRPr lang="en-US" sz="11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47478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C0D0C-BEB3-B8DB-69D7-B988946600E1}"/>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50D0B924-30FA-EAA2-D818-2A6C1C58D8A4}"/>
              </a:ext>
            </a:extLst>
          </p:cNvPr>
          <p:cNvSpPr>
            <a:spLocks noGrp="1"/>
          </p:cNvSpPr>
          <p:nvPr>
            <p:ph type="title"/>
          </p:nvPr>
        </p:nvSpPr>
        <p:spPr>
          <a:xfrm>
            <a:off x="171454" y="137160"/>
            <a:ext cx="4426528" cy="356859"/>
          </a:xfrm>
        </p:spPr>
        <p:txBody>
          <a:bodyPr>
            <a:noAutofit/>
          </a:bodyPr>
          <a:lstStyle/>
          <a:p>
            <a:pPr algn="l"/>
            <a:r>
              <a:rPr lang="en-US" b="1" dirty="0"/>
              <a:t>Top Non-Specialty Drugs by Plan Paid</a:t>
            </a:r>
          </a:p>
        </p:txBody>
      </p:sp>
      <p:pic>
        <p:nvPicPr>
          <p:cNvPr id="14" name="Picture 13">
            <a:extLst>
              <a:ext uri="{FF2B5EF4-FFF2-40B4-BE49-F238E27FC236}">
                <a16:creationId xmlns:a16="http://schemas.microsoft.com/office/drawing/2014/main" id="{CD2E8363-B803-A250-29D6-F22ED5F1BDE2}"/>
              </a:ext>
            </a:extLst>
          </p:cNvPr>
          <p:cNvPicPr>
            <a:picLocks noChangeAspect="1"/>
          </p:cNvPicPr>
          <p:nvPr/>
        </p:nvPicPr>
        <p:blipFill>
          <a:blip r:embed="rId3"/>
          <a:srcRect l="8000" r="21699"/>
          <a:stretch>
            <a:fillRect/>
          </a:stretch>
        </p:blipFill>
        <p:spPr>
          <a:xfrm>
            <a:off x="329837" y="599470"/>
            <a:ext cx="4666518" cy="2134019"/>
          </a:xfrm>
          <a:prstGeom prst="rect">
            <a:avLst/>
          </a:prstGeom>
        </p:spPr>
      </p:pic>
      <p:sp>
        <p:nvSpPr>
          <p:cNvPr id="5" name="TextBox 4">
            <a:extLst>
              <a:ext uri="{FF2B5EF4-FFF2-40B4-BE49-F238E27FC236}">
                <a16:creationId xmlns:a16="http://schemas.microsoft.com/office/drawing/2014/main" id="{61C7F5B5-902E-D268-AA7B-377D596633D2}"/>
              </a:ext>
            </a:extLst>
          </p:cNvPr>
          <p:cNvSpPr txBox="1"/>
          <p:nvPr/>
        </p:nvSpPr>
        <p:spPr>
          <a:xfrm>
            <a:off x="249832" y="617643"/>
            <a:ext cx="724285" cy="338554"/>
          </a:xfrm>
          <a:prstGeom prst="rect">
            <a:avLst/>
          </a:prstGeom>
          <a:noFill/>
        </p:spPr>
        <p:txBody>
          <a:bodyPr wrap="square" rtlCol="0">
            <a:spAutoFit/>
          </a:bodyPr>
          <a:lstStyle/>
          <a:p>
            <a:r>
              <a:rPr lang="en-US" sz="1600" dirty="0">
                <a:solidFill>
                  <a:schemeClr val="bg2"/>
                </a:solidFill>
              </a:rPr>
              <a:t>2025</a:t>
            </a:r>
          </a:p>
        </p:txBody>
      </p:sp>
      <p:pic>
        <p:nvPicPr>
          <p:cNvPr id="16" name="Picture 15">
            <a:extLst>
              <a:ext uri="{FF2B5EF4-FFF2-40B4-BE49-F238E27FC236}">
                <a16:creationId xmlns:a16="http://schemas.microsoft.com/office/drawing/2014/main" id="{4AE8824E-ED60-F500-E210-A456E38B371D}"/>
              </a:ext>
            </a:extLst>
          </p:cNvPr>
          <p:cNvPicPr>
            <a:picLocks noChangeAspect="1"/>
          </p:cNvPicPr>
          <p:nvPr/>
        </p:nvPicPr>
        <p:blipFill>
          <a:blip r:embed="rId4"/>
          <a:srcRect l="8225" r="21646"/>
          <a:stretch>
            <a:fillRect/>
          </a:stretch>
        </p:blipFill>
        <p:spPr>
          <a:xfrm>
            <a:off x="329837" y="2811316"/>
            <a:ext cx="4666518" cy="2157375"/>
          </a:xfrm>
          <a:prstGeom prst="rect">
            <a:avLst/>
          </a:prstGeom>
        </p:spPr>
      </p:pic>
      <p:sp>
        <p:nvSpPr>
          <p:cNvPr id="7" name="TextBox 6">
            <a:extLst>
              <a:ext uri="{FF2B5EF4-FFF2-40B4-BE49-F238E27FC236}">
                <a16:creationId xmlns:a16="http://schemas.microsoft.com/office/drawing/2014/main" id="{E82DF7F1-D8CF-0D6A-1C53-0E52DD2FEA16}"/>
              </a:ext>
            </a:extLst>
          </p:cNvPr>
          <p:cNvSpPr txBox="1"/>
          <p:nvPr/>
        </p:nvSpPr>
        <p:spPr>
          <a:xfrm>
            <a:off x="249832" y="2838940"/>
            <a:ext cx="724285" cy="338554"/>
          </a:xfrm>
          <a:prstGeom prst="rect">
            <a:avLst/>
          </a:prstGeom>
          <a:noFill/>
        </p:spPr>
        <p:txBody>
          <a:bodyPr wrap="square" rtlCol="0">
            <a:spAutoFit/>
          </a:bodyPr>
          <a:lstStyle/>
          <a:p>
            <a:r>
              <a:rPr lang="en-US" sz="1600" dirty="0">
                <a:solidFill>
                  <a:schemeClr val="bg2"/>
                </a:solidFill>
              </a:rPr>
              <a:t>2024</a:t>
            </a:r>
          </a:p>
        </p:txBody>
      </p:sp>
      <p:sp>
        <p:nvSpPr>
          <p:cNvPr id="12" name="Arrow: Down 11">
            <a:extLst>
              <a:ext uri="{FF2B5EF4-FFF2-40B4-BE49-F238E27FC236}">
                <a16:creationId xmlns:a16="http://schemas.microsoft.com/office/drawing/2014/main" id="{A2F5B65F-E184-5D0C-0B6E-251EE0A5AB39}"/>
              </a:ext>
            </a:extLst>
          </p:cNvPr>
          <p:cNvSpPr/>
          <p:nvPr/>
        </p:nvSpPr>
        <p:spPr>
          <a:xfrm rot="10800000">
            <a:off x="3555988" y="1051465"/>
            <a:ext cx="57084" cy="111967"/>
          </a:xfrm>
          <a:prstGeom prst="downArrow">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Arrow: Down 1">
            <a:extLst>
              <a:ext uri="{FF2B5EF4-FFF2-40B4-BE49-F238E27FC236}">
                <a16:creationId xmlns:a16="http://schemas.microsoft.com/office/drawing/2014/main" id="{E317988A-C963-687E-7524-C8B898E63A64}"/>
              </a:ext>
            </a:extLst>
          </p:cNvPr>
          <p:cNvSpPr/>
          <p:nvPr/>
        </p:nvSpPr>
        <p:spPr>
          <a:xfrm>
            <a:off x="4939271" y="1213871"/>
            <a:ext cx="57084" cy="11196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99BF4D23-0801-1554-0ADE-FD4465B4F10E}"/>
              </a:ext>
            </a:extLst>
          </p:cNvPr>
          <p:cNvSpPr/>
          <p:nvPr/>
        </p:nvSpPr>
        <p:spPr>
          <a:xfrm rot="10800000">
            <a:off x="2992942" y="1897447"/>
            <a:ext cx="57084" cy="111967"/>
          </a:xfrm>
          <a:prstGeom prst="downArrow">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CC772AF-FFA7-391B-786E-D6C73C5F8B24}"/>
              </a:ext>
            </a:extLst>
          </p:cNvPr>
          <p:cNvSpPr/>
          <p:nvPr/>
        </p:nvSpPr>
        <p:spPr>
          <a:xfrm>
            <a:off x="3555987" y="2049964"/>
            <a:ext cx="57084" cy="11196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4B00E72-A061-AA00-B8C8-0B74C5F3DA0F}"/>
              </a:ext>
            </a:extLst>
          </p:cNvPr>
          <p:cNvSpPr/>
          <p:nvPr/>
        </p:nvSpPr>
        <p:spPr>
          <a:xfrm rot="10800000">
            <a:off x="3016056" y="1212899"/>
            <a:ext cx="57084" cy="111967"/>
          </a:xfrm>
          <a:prstGeom prst="downArrow">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12050325-B233-1A4C-B3F1-E1DD37760B2A}"/>
              </a:ext>
            </a:extLst>
          </p:cNvPr>
          <p:cNvSpPr/>
          <p:nvPr/>
        </p:nvSpPr>
        <p:spPr>
          <a:xfrm rot="10800000">
            <a:off x="3016056" y="1051465"/>
            <a:ext cx="57084" cy="111967"/>
          </a:xfrm>
          <a:prstGeom prst="downArrow">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DEC2111F-B567-CDB2-5306-CEEA32CBD272}"/>
              </a:ext>
            </a:extLst>
          </p:cNvPr>
          <p:cNvSpPr/>
          <p:nvPr/>
        </p:nvSpPr>
        <p:spPr>
          <a:xfrm rot="10800000">
            <a:off x="4939271" y="1054792"/>
            <a:ext cx="57084" cy="111967"/>
          </a:xfrm>
          <a:prstGeom prst="downArrow">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B2325B74-9DBF-0302-2FFA-B177332783E2}"/>
              </a:ext>
            </a:extLst>
          </p:cNvPr>
          <p:cNvSpPr/>
          <p:nvPr/>
        </p:nvSpPr>
        <p:spPr>
          <a:xfrm rot="10800000">
            <a:off x="3555988" y="1212899"/>
            <a:ext cx="57084" cy="111967"/>
          </a:xfrm>
          <a:prstGeom prst="downArrow">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59AFF05E-978B-1367-6830-112ED1B7AAF2}"/>
              </a:ext>
            </a:extLst>
          </p:cNvPr>
          <p:cNvSpPr/>
          <p:nvPr/>
        </p:nvSpPr>
        <p:spPr>
          <a:xfrm rot="10800000">
            <a:off x="4910302" y="2046551"/>
            <a:ext cx="57084" cy="111967"/>
          </a:xfrm>
          <a:prstGeom prst="downArrow">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431E590F-790E-3503-F793-C864E3709295}"/>
              </a:ext>
            </a:extLst>
          </p:cNvPr>
          <p:cNvSpPr/>
          <p:nvPr/>
        </p:nvSpPr>
        <p:spPr>
          <a:xfrm>
            <a:off x="2987514" y="2068973"/>
            <a:ext cx="57084" cy="11196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04D3DBDB-332D-EEAF-56B1-EA65934E182D}"/>
              </a:ext>
            </a:extLst>
          </p:cNvPr>
          <p:cNvSpPr/>
          <p:nvPr/>
        </p:nvSpPr>
        <p:spPr>
          <a:xfrm rot="10800000">
            <a:off x="3551120" y="1903459"/>
            <a:ext cx="57084" cy="111967"/>
          </a:xfrm>
          <a:prstGeom prst="downArrow">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3" name="Arrow: Down 22">
            <a:extLst>
              <a:ext uri="{FF2B5EF4-FFF2-40B4-BE49-F238E27FC236}">
                <a16:creationId xmlns:a16="http://schemas.microsoft.com/office/drawing/2014/main" id="{0CC6CB7F-4325-2D34-1D1B-58CA237A826F}"/>
              </a:ext>
            </a:extLst>
          </p:cNvPr>
          <p:cNvSpPr/>
          <p:nvPr/>
        </p:nvSpPr>
        <p:spPr>
          <a:xfrm rot="10800000">
            <a:off x="4910302" y="1894024"/>
            <a:ext cx="57084" cy="111967"/>
          </a:xfrm>
          <a:prstGeom prst="downArrow">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492D198-2C4C-4DC3-42CB-CD46289FEFC0}"/>
              </a:ext>
            </a:extLst>
          </p:cNvPr>
          <p:cNvSpPr txBox="1"/>
          <p:nvPr/>
        </p:nvSpPr>
        <p:spPr>
          <a:xfrm>
            <a:off x="5106698" y="1324866"/>
            <a:ext cx="1751302" cy="1615827"/>
          </a:xfrm>
          <a:prstGeom prst="rect">
            <a:avLst/>
          </a:prstGeom>
          <a:noFill/>
        </p:spPr>
        <p:txBody>
          <a:bodyPr wrap="square" rtlCol="0">
            <a:spAutoFit/>
          </a:bodyPr>
          <a:lstStyle/>
          <a:p>
            <a:pPr marL="171450" indent="-171450">
              <a:buFont typeface="Arial" panose="020B0604020202020204" pitchFamily="34" charset="0"/>
              <a:buChar char="•"/>
            </a:pPr>
            <a:r>
              <a:rPr lang="en-US" sz="1100" dirty="0"/>
              <a:t>Anti-Obesity Rx has increase from 905 to 2,016 prescriptions</a:t>
            </a:r>
          </a:p>
          <a:p>
            <a:endParaRPr lang="en-US" sz="1100" dirty="0"/>
          </a:p>
          <a:p>
            <a:pPr marL="171450" indent="-171450">
              <a:buFont typeface="Arial" panose="020B0604020202020204" pitchFamily="34" charset="0"/>
              <a:buChar char="•"/>
            </a:pPr>
            <a:r>
              <a:rPr lang="en-US" sz="1100" dirty="0">
                <a:solidFill>
                  <a:srgbClr val="FF0000"/>
                </a:solidFill>
              </a:rPr>
              <a:t>Cost to the Plan has been $1,228,436 which accounts for 41% of the budget deficit</a:t>
            </a:r>
          </a:p>
        </p:txBody>
      </p:sp>
    </p:spTree>
    <p:extLst>
      <p:ext uri="{BB962C8B-B14F-4D97-AF65-F5344CB8AC3E}">
        <p14:creationId xmlns:p14="http://schemas.microsoft.com/office/powerpoint/2010/main" val="20113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DE14-28ED-0DF7-376D-A16E1D18803C}"/>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D5D84B3E-1FAF-FA56-000B-2E9E96753C8E}"/>
              </a:ext>
            </a:extLst>
          </p:cNvPr>
          <p:cNvSpPr>
            <a:spLocks noGrp="1"/>
          </p:cNvSpPr>
          <p:nvPr>
            <p:ph type="title"/>
          </p:nvPr>
        </p:nvSpPr>
        <p:spPr>
          <a:xfrm>
            <a:off x="83802" y="141072"/>
            <a:ext cx="6595217" cy="337772"/>
          </a:xfrm>
        </p:spPr>
        <p:txBody>
          <a:bodyPr>
            <a:noAutofit/>
          </a:bodyPr>
          <a:lstStyle/>
          <a:p>
            <a:pPr algn="l"/>
            <a:r>
              <a:rPr lang="en-US" b="1" dirty="0"/>
              <a:t>2026 Plan Cost Summary</a:t>
            </a:r>
          </a:p>
        </p:txBody>
      </p:sp>
      <p:sp>
        <p:nvSpPr>
          <p:cNvPr id="16" name="Text Placeholder 6">
            <a:extLst>
              <a:ext uri="{FF2B5EF4-FFF2-40B4-BE49-F238E27FC236}">
                <a16:creationId xmlns:a16="http://schemas.microsoft.com/office/drawing/2014/main" id="{C8D4AB69-3469-8962-AA78-980C88EB6ECC}"/>
              </a:ext>
            </a:extLst>
          </p:cNvPr>
          <p:cNvSpPr txBox="1">
            <a:spLocks/>
          </p:cNvSpPr>
          <p:nvPr/>
        </p:nvSpPr>
        <p:spPr>
          <a:xfrm>
            <a:off x="440457" y="4870606"/>
            <a:ext cx="4834251" cy="157028"/>
          </a:xfrm>
          <a:prstGeom prst="rect">
            <a:avLst/>
          </a:prstGeom>
        </p:spPr>
        <p:txBody>
          <a:bodyPr vert="horz" lIns="68580" tIns="34290" rIns="68580" bIns="3429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342900">
              <a:defRPr/>
            </a:pPr>
            <a:r>
              <a:rPr lang="en-US" sz="500" i="1" dirty="0">
                <a:solidFill>
                  <a:schemeClr val="tx1"/>
                </a:solidFill>
                <a:latin typeface="+mj-lt"/>
              </a:rPr>
              <a:t>The information contained herein is subject to the disclosures and disclaimers on the Disclaimers page of this presentation.</a:t>
            </a:r>
          </a:p>
        </p:txBody>
      </p:sp>
      <p:sp>
        <p:nvSpPr>
          <p:cNvPr id="6" name="TextBox 5">
            <a:extLst>
              <a:ext uri="{FF2B5EF4-FFF2-40B4-BE49-F238E27FC236}">
                <a16:creationId xmlns:a16="http://schemas.microsoft.com/office/drawing/2014/main" id="{6D6B02DA-2EBF-EB82-200A-A0E0EC833983}"/>
              </a:ext>
            </a:extLst>
          </p:cNvPr>
          <p:cNvSpPr txBox="1"/>
          <p:nvPr/>
        </p:nvSpPr>
        <p:spPr>
          <a:xfrm>
            <a:off x="3429000" y="1568756"/>
            <a:ext cx="2336103" cy="2391296"/>
          </a:xfrm>
          <a:prstGeom prst="rect">
            <a:avLst/>
          </a:prstGeom>
          <a:solidFill>
            <a:schemeClr val="bg2">
              <a:lumMod val="20000"/>
              <a:lumOff val="80000"/>
            </a:schemeClr>
          </a:solidFill>
        </p:spPr>
        <p:txBody>
          <a:bodyPr wrap="square" rtlCol="0">
            <a:spAutoFit/>
          </a:bodyPr>
          <a:lstStyle/>
          <a:p>
            <a:pPr marL="228594" indent="-228594">
              <a:buFont typeface="Arial" panose="020B0604020202020204" pitchFamily="34" charset="0"/>
              <a:buChar char="•"/>
            </a:pPr>
            <a:r>
              <a:rPr lang="en-US" sz="1067" dirty="0"/>
              <a:t>Average enrollment in 2025 was 2,297</a:t>
            </a:r>
          </a:p>
          <a:p>
            <a:endParaRPr lang="en-US" sz="1067" dirty="0"/>
          </a:p>
          <a:p>
            <a:pPr marL="228594" indent="-228594">
              <a:buFont typeface="Arial" panose="020B0604020202020204" pitchFamily="34" charset="0"/>
              <a:buChar char="•"/>
            </a:pPr>
            <a:r>
              <a:rPr lang="en-US" sz="1067" dirty="0"/>
              <a:t>2026 started at 3,018</a:t>
            </a:r>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r>
              <a:rPr lang="en-US" sz="1067" dirty="0"/>
              <a:t>Pharmacy claims are 36% of total cost  </a:t>
            </a:r>
          </a:p>
          <a:p>
            <a:endParaRPr lang="en-US" sz="1067" dirty="0"/>
          </a:p>
          <a:p>
            <a:pPr marL="228594" indent="-228594">
              <a:buFont typeface="Arial" panose="020B0604020202020204" pitchFamily="34" charset="0"/>
              <a:buChar char="•"/>
            </a:pPr>
            <a:r>
              <a:rPr lang="en-US" sz="1067" dirty="0"/>
              <a:t>No large claimants over $150,000</a:t>
            </a:r>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r>
              <a:rPr lang="en-US" sz="1067" dirty="0"/>
              <a:t>February Med and Pharm claims are appearing to be lower than average months </a:t>
            </a:r>
          </a:p>
        </p:txBody>
      </p:sp>
      <p:pic>
        <p:nvPicPr>
          <p:cNvPr id="4" name="Picture 3">
            <a:extLst>
              <a:ext uri="{FF2B5EF4-FFF2-40B4-BE49-F238E27FC236}">
                <a16:creationId xmlns:a16="http://schemas.microsoft.com/office/drawing/2014/main" id="{6A2E689C-FA51-1400-8320-D8D772DBB666}"/>
              </a:ext>
            </a:extLst>
          </p:cNvPr>
          <p:cNvPicPr>
            <a:picLocks noChangeAspect="1"/>
          </p:cNvPicPr>
          <p:nvPr/>
        </p:nvPicPr>
        <p:blipFill>
          <a:blip r:embed="rId3"/>
          <a:stretch>
            <a:fillRect/>
          </a:stretch>
        </p:blipFill>
        <p:spPr>
          <a:xfrm>
            <a:off x="758111" y="651489"/>
            <a:ext cx="1846718" cy="3840521"/>
          </a:xfrm>
          <a:prstGeom prst="rect">
            <a:avLst/>
          </a:prstGeom>
        </p:spPr>
      </p:pic>
    </p:spTree>
    <p:extLst>
      <p:ext uri="{BB962C8B-B14F-4D97-AF65-F5344CB8AC3E}">
        <p14:creationId xmlns:p14="http://schemas.microsoft.com/office/powerpoint/2010/main" val="27182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43C78-3975-9DF3-92D9-7A983CABEB47}"/>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6E4CB95E-B00D-80C8-9E58-31DED76D49EB}"/>
              </a:ext>
            </a:extLst>
          </p:cNvPr>
          <p:cNvSpPr>
            <a:spLocks noGrp="1"/>
          </p:cNvSpPr>
          <p:nvPr>
            <p:ph type="title"/>
          </p:nvPr>
        </p:nvSpPr>
        <p:spPr>
          <a:xfrm>
            <a:off x="129235" y="173664"/>
            <a:ext cx="4542234" cy="357594"/>
          </a:xfrm>
        </p:spPr>
        <p:txBody>
          <a:bodyPr>
            <a:noAutofit/>
          </a:bodyPr>
          <a:lstStyle/>
          <a:p>
            <a:pPr algn="l"/>
            <a:r>
              <a:rPr lang="en-US" b="1" dirty="0"/>
              <a:t>Wellness Visits </a:t>
            </a:r>
          </a:p>
        </p:txBody>
      </p:sp>
      <p:graphicFrame>
        <p:nvGraphicFramePr>
          <p:cNvPr id="27" name="Chart 26">
            <a:extLst>
              <a:ext uri="{FF2B5EF4-FFF2-40B4-BE49-F238E27FC236}">
                <a16:creationId xmlns:a16="http://schemas.microsoft.com/office/drawing/2014/main" id="{7CF7E319-43F6-5F87-89CA-E605FC7B686D}"/>
              </a:ext>
            </a:extLst>
          </p:cNvPr>
          <p:cNvGraphicFramePr/>
          <p:nvPr>
            <p:extLst>
              <p:ext uri="{D42A27DB-BD31-4B8C-83A1-F6EECF244321}">
                <p14:modId xmlns:p14="http://schemas.microsoft.com/office/powerpoint/2010/main" val="2448766598"/>
              </p:ext>
            </p:extLst>
          </p:nvPr>
        </p:nvGraphicFramePr>
        <p:xfrm>
          <a:off x="199386" y="643583"/>
          <a:ext cx="5146767" cy="405601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687DF44-DBA6-61D5-8A48-1672A11CBADB}"/>
              </a:ext>
            </a:extLst>
          </p:cNvPr>
          <p:cNvSpPr txBox="1"/>
          <p:nvPr/>
        </p:nvSpPr>
        <p:spPr>
          <a:xfrm>
            <a:off x="4671469" y="1324659"/>
            <a:ext cx="1822268" cy="2007394"/>
          </a:xfrm>
          <a:prstGeom prst="wedgeRoundRectCallou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200" dirty="0">
                <a:solidFill>
                  <a:schemeClr val="bg1"/>
                </a:solidFill>
              </a:rPr>
              <a:t>Preventive visits are vital to early detection and prevention.</a:t>
            </a:r>
          </a:p>
          <a:p>
            <a:pPr algn="ctr"/>
            <a:endParaRPr lang="en-US" sz="1200" dirty="0">
              <a:solidFill>
                <a:schemeClr val="bg1"/>
              </a:solidFill>
            </a:endParaRPr>
          </a:p>
          <a:p>
            <a:pPr algn="ctr"/>
            <a:r>
              <a:rPr lang="en-US" sz="1200" dirty="0">
                <a:solidFill>
                  <a:schemeClr val="bg1"/>
                </a:solidFill>
              </a:rPr>
              <a:t>OKHEEI covers Preventive and Routine visits at 100%</a:t>
            </a:r>
          </a:p>
          <a:p>
            <a:pPr algn="ctr"/>
            <a:endParaRPr lang="en-US" sz="300" dirty="0">
              <a:solidFill>
                <a:schemeClr val="bg1"/>
              </a:solidFill>
            </a:endParaRPr>
          </a:p>
        </p:txBody>
      </p:sp>
    </p:spTree>
    <p:extLst>
      <p:ext uri="{BB962C8B-B14F-4D97-AF65-F5344CB8AC3E}">
        <p14:creationId xmlns:p14="http://schemas.microsoft.com/office/powerpoint/2010/main" val="28480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2026 Strategic Solutions </a:t>
            </a:r>
          </a:p>
        </p:txBody>
      </p:sp>
      <p:sp>
        <p:nvSpPr>
          <p:cNvPr id="3" name="Rectangle 2"/>
          <p:cNvSpPr/>
          <p:nvPr/>
        </p:nvSpPr>
        <p:spPr>
          <a:xfrm>
            <a:off x="171450" y="2596060"/>
            <a:ext cx="4935682" cy="307777"/>
          </a:xfrm>
          <a:prstGeom prst="rect">
            <a:avLst/>
          </a:prstGeom>
        </p:spPr>
        <p:txBody>
          <a:bodyPr wrap="square">
            <a:spAutoFit/>
          </a:bodyPr>
          <a:lstStyle/>
          <a:p>
            <a:r>
              <a:rPr lang="en-US" sz="1400" i="1" dirty="0">
                <a:solidFill>
                  <a:schemeClr val="accent2"/>
                </a:solidFill>
              </a:rPr>
              <a:t>What does a successful 2026 look like to you?</a:t>
            </a:r>
          </a:p>
        </p:txBody>
      </p:sp>
    </p:spTree>
    <p:extLst>
      <p:ext uri="{BB962C8B-B14F-4D97-AF65-F5344CB8AC3E}">
        <p14:creationId xmlns:p14="http://schemas.microsoft.com/office/powerpoint/2010/main" val="22533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25CA-0BB2-3353-BB86-AC1330CD2B76}"/>
            </a:ext>
          </a:extLst>
        </p:cNvPr>
        <p:cNvGrpSpPr/>
        <p:nvPr/>
      </p:nvGrpSpPr>
      <p:grpSpPr>
        <a:xfrm>
          <a:off x="0" y="0"/>
          <a:ext cx="0" cy="0"/>
          <a:chOff x="0" y="0"/>
          <a:chExt cx="0" cy="0"/>
        </a:xfrm>
      </p:grpSpPr>
      <p:sp>
        <p:nvSpPr>
          <p:cNvPr id="22" name="Title 2">
            <a:extLst>
              <a:ext uri="{FF2B5EF4-FFF2-40B4-BE49-F238E27FC236}">
                <a16:creationId xmlns:a16="http://schemas.microsoft.com/office/drawing/2014/main" id="{0C14B75F-4B66-47B6-667E-6041B57B7F2B}"/>
              </a:ext>
            </a:extLst>
          </p:cNvPr>
          <p:cNvSpPr>
            <a:spLocks noGrp="1"/>
          </p:cNvSpPr>
          <p:nvPr>
            <p:ph type="title"/>
          </p:nvPr>
        </p:nvSpPr>
        <p:spPr>
          <a:xfrm>
            <a:off x="119198" y="137160"/>
            <a:ext cx="5151665" cy="617220"/>
          </a:xfrm>
          <a:prstGeom prst="rect">
            <a:avLst/>
          </a:prstGeom>
        </p:spPr>
        <p:txBody>
          <a:bodyPr vert="horz" lIns="0" tIns="0" rIns="0" bIns="0" rtlCol="0" anchor="t">
            <a:normAutofit/>
          </a:bodyPr>
          <a:lstStyle>
            <a:lvl1pPr algn="l" defTabSz="914377"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2000" dirty="0"/>
              <a:t>Considerations</a:t>
            </a:r>
          </a:p>
        </p:txBody>
      </p:sp>
      <p:sp>
        <p:nvSpPr>
          <p:cNvPr id="3" name="TextBox 2">
            <a:extLst>
              <a:ext uri="{FF2B5EF4-FFF2-40B4-BE49-F238E27FC236}">
                <a16:creationId xmlns:a16="http://schemas.microsoft.com/office/drawing/2014/main" id="{2AF2440C-A39E-F86B-DEA8-BAD71FFA9ECD}"/>
              </a:ext>
            </a:extLst>
          </p:cNvPr>
          <p:cNvSpPr txBox="1"/>
          <p:nvPr/>
        </p:nvSpPr>
        <p:spPr>
          <a:xfrm>
            <a:off x="278922" y="754380"/>
            <a:ext cx="5986984" cy="1492716"/>
          </a:xfrm>
          <a:prstGeom prst="rect">
            <a:avLst/>
          </a:prstGeom>
          <a:noFill/>
        </p:spPr>
        <p:txBody>
          <a:bodyPr wrap="square" rtlCol="0">
            <a:spAutoFit/>
          </a:bodyPr>
          <a:lstStyle/>
          <a:p>
            <a:pPr marL="285750" indent="-285750">
              <a:spcBef>
                <a:spcPts val="600"/>
              </a:spcBef>
              <a:buFont typeface="Wingdings" panose="05000000000000000000" pitchFamily="2" charset="2"/>
              <a:buChar char="q"/>
            </a:pPr>
            <a:r>
              <a:rPr lang="en-US" sz="1100" dirty="0"/>
              <a:t>HRPro FSA Consideration </a:t>
            </a:r>
          </a:p>
          <a:p>
            <a:pPr marL="285750" indent="-285750">
              <a:spcBef>
                <a:spcPts val="600"/>
              </a:spcBef>
              <a:buFont typeface="Wingdings" panose="05000000000000000000" pitchFamily="2" charset="2"/>
              <a:buChar char="q"/>
            </a:pPr>
            <a:r>
              <a:rPr lang="en-US" sz="1100" dirty="0"/>
              <a:t>Go To Doctor Campaign – 1,464 of 4,172 had a face-to-face preventive visit in 2025 </a:t>
            </a:r>
          </a:p>
          <a:p>
            <a:pPr marL="285750" indent="-285750">
              <a:spcBef>
                <a:spcPts val="600"/>
              </a:spcBef>
              <a:buFont typeface="Wingdings" panose="05000000000000000000" pitchFamily="2" charset="2"/>
              <a:buChar char="q"/>
            </a:pPr>
            <a:r>
              <a:rPr lang="en-US" sz="1100" dirty="0"/>
              <a:t>Biometric Wellness Screenings</a:t>
            </a:r>
          </a:p>
          <a:p>
            <a:pPr marL="285750" indent="-285750">
              <a:spcBef>
                <a:spcPts val="600"/>
              </a:spcBef>
              <a:buFont typeface="Wingdings" panose="05000000000000000000" pitchFamily="2" charset="2"/>
              <a:buChar char="q"/>
            </a:pPr>
            <a:r>
              <a:rPr lang="en-US" sz="1100" dirty="0"/>
              <a:t>Care Navigation Tools:  </a:t>
            </a:r>
          </a:p>
          <a:p>
            <a:pPr marL="285750" indent="-285750">
              <a:spcBef>
                <a:spcPts val="600"/>
              </a:spcBef>
              <a:buFont typeface="Wingdings" panose="05000000000000000000" pitchFamily="2" charset="2"/>
              <a:buChar char="q"/>
            </a:pPr>
            <a:endParaRPr lang="en-US" sz="1100" dirty="0">
              <a:solidFill>
                <a:srgbClr val="FF0000"/>
              </a:solidFill>
            </a:endParaRPr>
          </a:p>
          <a:p>
            <a:pPr marL="285750" indent="-285750">
              <a:spcBef>
                <a:spcPts val="600"/>
              </a:spcBef>
              <a:buFont typeface="Wingdings" panose="05000000000000000000" pitchFamily="2" charset="2"/>
              <a:buChar char="q"/>
            </a:pPr>
            <a:endParaRPr lang="en-US" sz="1100" dirty="0"/>
          </a:p>
        </p:txBody>
      </p:sp>
      <p:pic>
        <p:nvPicPr>
          <p:cNvPr id="4" name="Picture 3">
            <a:extLst>
              <a:ext uri="{FF2B5EF4-FFF2-40B4-BE49-F238E27FC236}">
                <a16:creationId xmlns:a16="http://schemas.microsoft.com/office/drawing/2014/main" id="{01F42B5F-6E04-C8F3-D44E-A1E143D57055}"/>
              </a:ext>
            </a:extLst>
          </p:cNvPr>
          <p:cNvPicPr>
            <a:picLocks noChangeAspect="1"/>
          </p:cNvPicPr>
          <p:nvPr/>
        </p:nvPicPr>
        <p:blipFill>
          <a:blip r:embed="rId2"/>
          <a:stretch>
            <a:fillRect/>
          </a:stretch>
        </p:blipFill>
        <p:spPr>
          <a:xfrm>
            <a:off x="853636" y="1878491"/>
            <a:ext cx="5150727" cy="2768621"/>
          </a:xfrm>
          <a:prstGeom prst="rect">
            <a:avLst/>
          </a:prstGeom>
        </p:spPr>
      </p:pic>
    </p:spTree>
    <p:extLst>
      <p:ext uri="{BB962C8B-B14F-4D97-AF65-F5344CB8AC3E}">
        <p14:creationId xmlns:p14="http://schemas.microsoft.com/office/powerpoint/2010/main" val="37935241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FC201-AE47-51F1-DB8B-8C3271D99017}"/>
            </a:ext>
          </a:extLst>
        </p:cNvPr>
        <p:cNvGrpSpPr/>
        <p:nvPr/>
      </p:nvGrpSpPr>
      <p:grpSpPr>
        <a:xfrm>
          <a:off x="0" y="0"/>
          <a:ext cx="0" cy="0"/>
          <a:chOff x="0" y="0"/>
          <a:chExt cx="0" cy="0"/>
        </a:xfrm>
      </p:grpSpPr>
      <p:sp>
        <p:nvSpPr>
          <p:cNvPr id="79" name="Rectangle 78">
            <a:extLst>
              <a:ext uri="{FF2B5EF4-FFF2-40B4-BE49-F238E27FC236}">
                <a16:creationId xmlns:a16="http://schemas.microsoft.com/office/drawing/2014/main" id="{A01295DD-753F-9EC8-A59C-1872D47A7C6E}"/>
              </a:ext>
            </a:extLst>
          </p:cNvPr>
          <p:cNvSpPr/>
          <p:nvPr/>
        </p:nvSpPr>
        <p:spPr>
          <a:xfrm>
            <a:off x="226142" y="1364586"/>
            <a:ext cx="6339819" cy="28891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68580" rIns="1988820" rtlCol="0" anchor="t"/>
          <a:lstStyle/>
          <a:p>
            <a:pPr defTabSz="342892">
              <a:defRPr/>
            </a:pPr>
            <a:endParaRPr lang="en-US" sz="1350" baseline="30000" dirty="0">
              <a:solidFill>
                <a:srgbClr val="535353"/>
              </a:solidFill>
              <a:latin typeface="Arial"/>
            </a:endParaRPr>
          </a:p>
        </p:txBody>
      </p:sp>
      <p:sp>
        <p:nvSpPr>
          <p:cNvPr id="3" name="Title 2">
            <a:extLst>
              <a:ext uri="{FF2B5EF4-FFF2-40B4-BE49-F238E27FC236}">
                <a16:creationId xmlns:a16="http://schemas.microsoft.com/office/drawing/2014/main" id="{C8B0A7BD-C30A-59AA-8139-BAA07A3A9454}"/>
              </a:ext>
            </a:extLst>
          </p:cNvPr>
          <p:cNvSpPr>
            <a:spLocks noGrp="1"/>
          </p:cNvSpPr>
          <p:nvPr>
            <p:ph type="title"/>
          </p:nvPr>
        </p:nvSpPr>
        <p:spPr>
          <a:xfrm>
            <a:off x="124995" y="159285"/>
            <a:ext cx="4388222" cy="471797"/>
          </a:xfrm>
        </p:spPr>
        <p:txBody>
          <a:bodyPr/>
          <a:lstStyle/>
          <a:p>
            <a:br>
              <a:rPr lang="en-US" b="1" dirty="0">
                <a:solidFill>
                  <a:schemeClr val="accent2">
                    <a:lumMod val="75000"/>
                  </a:schemeClr>
                </a:solidFill>
              </a:rPr>
            </a:br>
            <a:br>
              <a:rPr lang="en-US" b="1" dirty="0">
                <a:solidFill>
                  <a:schemeClr val="accent2">
                    <a:lumMod val="75000"/>
                  </a:schemeClr>
                </a:solidFill>
              </a:rPr>
            </a:br>
            <a:r>
              <a:rPr lang="en-US" b="1" dirty="0">
                <a:solidFill>
                  <a:schemeClr val="tx1"/>
                </a:solidFill>
              </a:rPr>
              <a:t>Cancer Care Continuum</a:t>
            </a:r>
            <a:br>
              <a:rPr lang="en-US" dirty="0">
                <a:solidFill>
                  <a:schemeClr val="tx1"/>
                </a:solidFill>
              </a:rPr>
            </a:br>
            <a:endParaRPr lang="en-US" sz="1125" b="1" dirty="0">
              <a:solidFill>
                <a:schemeClr val="bg2"/>
              </a:solidFill>
            </a:endParaRPr>
          </a:p>
        </p:txBody>
      </p:sp>
      <p:sp>
        <p:nvSpPr>
          <p:cNvPr id="4" name="TextBox 3">
            <a:extLst>
              <a:ext uri="{FF2B5EF4-FFF2-40B4-BE49-F238E27FC236}">
                <a16:creationId xmlns:a16="http://schemas.microsoft.com/office/drawing/2014/main" id="{31C7A18B-A226-38A4-B032-D45A1DD9C12A}"/>
              </a:ext>
            </a:extLst>
          </p:cNvPr>
          <p:cNvSpPr txBox="1"/>
          <p:nvPr/>
        </p:nvSpPr>
        <p:spPr>
          <a:xfrm>
            <a:off x="368584" y="4208998"/>
            <a:ext cx="3746538" cy="265586"/>
          </a:xfrm>
          <a:prstGeom prst="rect">
            <a:avLst/>
          </a:prstGeom>
          <a:noFill/>
        </p:spPr>
        <p:txBody>
          <a:bodyPr wrap="none" rtlCol="0">
            <a:spAutoFit/>
          </a:bodyPr>
          <a:lstStyle/>
          <a:p>
            <a:pPr defTabSz="514350">
              <a:defRPr/>
            </a:pPr>
            <a:r>
              <a:rPr lang="en-US" sz="563" dirty="0">
                <a:solidFill>
                  <a:srgbClr val="FFFFFF">
                    <a:lumMod val="50000"/>
                  </a:srgbClr>
                </a:solidFill>
                <a:latin typeface="Arial"/>
              </a:rPr>
              <a:t>* </a:t>
            </a:r>
            <a:r>
              <a:rPr lang="en-US" sz="563" i="1" dirty="0">
                <a:solidFill>
                  <a:srgbClr val="FFFFFF">
                    <a:lumMod val="50000"/>
                  </a:srgbClr>
                </a:solidFill>
                <a:latin typeface="Arial"/>
              </a:rPr>
              <a:t>Cancer Facts &amp; Figures 2023. American Cancer Society</a:t>
            </a:r>
          </a:p>
          <a:p>
            <a:pPr defTabSz="514350">
              <a:defRPr/>
            </a:pPr>
            <a:r>
              <a:rPr lang="en-US" sz="563" dirty="0">
                <a:solidFill>
                  <a:srgbClr val="FFFFFF">
                    <a:lumMod val="50000"/>
                  </a:srgbClr>
                </a:solidFill>
                <a:latin typeface="Arial"/>
              </a:rPr>
              <a:t>** </a:t>
            </a:r>
            <a:r>
              <a:rPr lang="en-US" sz="563" i="1" dirty="0">
                <a:solidFill>
                  <a:srgbClr val="FFFFFF">
                    <a:lumMod val="50000"/>
                  </a:srgbClr>
                </a:solidFill>
                <a:latin typeface="Arial"/>
              </a:rPr>
              <a:t>Survivor View: Cancer &amp; Medical Debt. February 2022 Survey Findings Summary. American Cancer Society</a:t>
            </a:r>
          </a:p>
        </p:txBody>
      </p:sp>
      <p:sp>
        <p:nvSpPr>
          <p:cNvPr id="8" name="TextBox 7">
            <a:extLst>
              <a:ext uri="{FF2B5EF4-FFF2-40B4-BE49-F238E27FC236}">
                <a16:creationId xmlns:a16="http://schemas.microsoft.com/office/drawing/2014/main" id="{BE746846-51AB-7E8A-52BB-E7A8303FA63D}"/>
              </a:ext>
            </a:extLst>
          </p:cNvPr>
          <p:cNvSpPr txBox="1"/>
          <p:nvPr/>
        </p:nvSpPr>
        <p:spPr>
          <a:xfrm>
            <a:off x="6158187" y="1687089"/>
            <a:ext cx="287258" cy="248209"/>
          </a:xfrm>
          <a:prstGeom prst="rect">
            <a:avLst/>
          </a:prstGeom>
          <a:noFill/>
        </p:spPr>
        <p:txBody>
          <a:bodyPr wrap="none" rtlCol="0">
            <a:spAutoFit/>
          </a:bodyPr>
          <a:lstStyle/>
          <a:p>
            <a:pPr defTabSz="514350">
              <a:defRPr/>
            </a:pPr>
            <a:r>
              <a:rPr lang="en-US" sz="1013" dirty="0">
                <a:solidFill>
                  <a:srgbClr val="535353">
                    <a:lumMod val="50000"/>
                  </a:srgbClr>
                </a:solidFill>
                <a:latin typeface="Arial"/>
              </a:rPr>
              <a:t>**</a:t>
            </a:r>
          </a:p>
        </p:txBody>
      </p:sp>
      <p:sp>
        <p:nvSpPr>
          <p:cNvPr id="2" name="Text Placeholder 7">
            <a:extLst>
              <a:ext uri="{FF2B5EF4-FFF2-40B4-BE49-F238E27FC236}">
                <a16:creationId xmlns:a16="http://schemas.microsoft.com/office/drawing/2014/main" id="{EB3BC562-6EA3-F345-7355-A88BA1726811}"/>
              </a:ext>
            </a:extLst>
          </p:cNvPr>
          <p:cNvSpPr>
            <a:spLocks noGrp="1"/>
          </p:cNvSpPr>
          <p:nvPr>
            <p:ph type="body" sz="quarter" idx="14"/>
          </p:nvPr>
        </p:nvSpPr>
        <p:spPr>
          <a:xfrm>
            <a:off x="127707" y="463176"/>
            <a:ext cx="4228292" cy="411480"/>
          </a:xfrm>
        </p:spPr>
        <p:txBody>
          <a:bodyPr/>
          <a:lstStyle/>
          <a:p>
            <a:pPr lvl="0"/>
            <a:r>
              <a:rPr lang="en-US" sz="1050" dirty="0"/>
              <a:t>Clinical and financial risk, as well as the member experience</a:t>
            </a:r>
          </a:p>
        </p:txBody>
      </p:sp>
      <p:pic>
        <p:nvPicPr>
          <p:cNvPr id="6" name="Picture 5">
            <a:extLst>
              <a:ext uri="{FF2B5EF4-FFF2-40B4-BE49-F238E27FC236}">
                <a16:creationId xmlns:a16="http://schemas.microsoft.com/office/drawing/2014/main" id="{974A4DB1-6CEA-EE58-199A-3DB574433A55}"/>
              </a:ext>
            </a:extLst>
          </p:cNvPr>
          <p:cNvPicPr>
            <a:picLocks noChangeAspect="1"/>
          </p:cNvPicPr>
          <p:nvPr/>
        </p:nvPicPr>
        <p:blipFill>
          <a:blip r:embed="rId3"/>
          <a:stretch>
            <a:fillRect/>
          </a:stretch>
        </p:blipFill>
        <p:spPr>
          <a:xfrm>
            <a:off x="0" y="868734"/>
            <a:ext cx="6858000" cy="3406031"/>
          </a:xfrm>
          <a:prstGeom prst="rect">
            <a:avLst/>
          </a:prstGeom>
        </p:spPr>
      </p:pic>
    </p:spTree>
    <p:extLst>
      <p:ext uri="{BB962C8B-B14F-4D97-AF65-F5344CB8AC3E}">
        <p14:creationId xmlns:p14="http://schemas.microsoft.com/office/powerpoint/2010/main" val="7540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7872-253C-8BF3-AB9E-73C16FA68CB6}"/>
            </a:ext>
          </a:extLst>
        </p:cNvPr>
        <p:cNvGrpSpPr/>
        <p:nvPr/>
      </p:nvGrpSpPr>
      <p:grpSpPr>
        <a:xfrm>
          <a:off x="0" y="0"/>
          <a:ext cx="0" cy="0"/>
          <a:chOff x="0" y="0"/>
          <a:chExt cx="0" cy="0"/>
        </a:xfrm>
      </p:grpSpPr>
      <p:sp>
        <p:nvSpPr>
          <p:cNvPr id="79" name="Rectangle 78">
            <a:extLst>
              <a:ext uri="{FF2B5EF4-FFF2-40B4-BE49-F238E27FC236}">
                <a16:creationId xmlns:a16="http://schemas.microsoft.com/office/drawing/2014/main" id="{3D25DFD2-68F4-FD98-4D29-957C28CED331}"/>
              </a:ext>
            </a:extLst>
          </p:cNvPr>
          <p:cNvSpPr/>
          <p:nvPr/>
        </p:nvSpPr>
        <p:spPr>
          <a:xfrm>
            <a:off x="226142" y="1364586"/>
            <a:ext cx="6339819" cy="28891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tIns="68580" rIns="1988820" rtlCol="0" anchor="t"/>
          <a:lstStyle/>
          <a:p>
            <a:pPr defTabSz="342892">
              <a:defRPr/>
            </a:pPr>
            <a:endParaRPr lang="en-US" sz="1350" baseline="30000" dirty="0">
              <a:solidFill>
                <a:srgbClr val="535353"/>
              </a:solidFill>
              <a:latin typeface="Arial"/>
            </a:endParaRPr>
          </a:p>
        </p:txBody>
      </p:sp>
      <p:sp>
        <p:nvSpPr>
          <p:cNvPr id="3" name="Title 2">
            <a:extLst>
              <a:ext uri="{FF2B5EF4-FFF2-40B4-BE49-F238E27FC236}">
                <a16:creationId xmlns:a16="http://schemas.microsoft.com/office/drawing/2014/main" id="{7866FFE0-6CE2-9E75-8E48-DED588BD6ACE}"/>
              </a:ext>
            </a:extLst>
          </p:cNvPr>
          <p:cNvSpPr>
            <a:spLocks noGrp="1"/>
          </p:cNvSpPr>
          <p:nvPr>
            <p:ph type="title"/>
          </p:nvPr>
        </p:nvSpPr>
        <p:spPr>
          <a:xfrm>
            <a:off x="124995" y="159285"/>
            <a:ext cx="4388222" cy="471797"/>
          </a:xfrm>
        </p:spPr>
        <p:txBody>
          <a:bodyPr/>
          <a:lstStyle/>
          <a:p>
            <a:br>
              <a:rPr lang="en-US" b="1" dirty="0">
                <a:solidFill>
                  <a:schemeClr val="accent2">
                    <a:lumMod val="75000"/>
                  </a:schemeClr>
                </a:solidFill>
              </a:rPr>
            </a:br>
            <a:br>
              <a:rPr lang="en-US" b="1" dirty="0">
                <a:solidFill>
                  <a:schemeClr val="accent2">
                    <a:lumMod val="75000"/>
                  </a:schemeClr>
                </a:solidFill>
              </a:rPr>
            </a:br>
            <a:r>
              <a:rPr lang="en-US" b="1" dirty="0">
                <a:solidFill>
                  <a:schemeClr val="tx1"/>
                </a:solidFill>
              </a:rPr>
              <a:t>Cancer Screenings</a:t>
            </a:r>
            <a:br>
              <a:rPr lang="en-US" dirty="0">
                <a:solidFill>
                  <a:schemeClr val="tx1"/>
                </a:solidFill>
              </a:rPr>
            </a:br>
            <a:endParaRPr lang="en-US" sz="1125" b="1" dirty="0">
              <a:solidFill>
                <a:schemeClr val="bg2"/>
              </a:solidFill>
            </a:endParaRPr>
          </a:p>
        </p:txBody>
      </p:sp>
      <p:sp>
        <p:nvSpPr>
          <p:cNvPr id="2" name="Text Placeholder 7">
            <a:extLst>
              <a:ext uri="{FF2B5EF4-FFF2-40B4-BE49-F238E27FC236}">
                <a16:creationId xmlns:a16="http://schemas.microsoft.com/office/drawing/2014/main" id="{BF570D82-9D0E-9147-C812-3ADC1BBC6386}"/>
              </a:ext>
            </a:extLst>
          </p:cNvPr>
          <p:cNvSpPr>
            <a:spLocks noGrp="1"/>
          </p:cNvSpPr>
          <p:nvPr>
            <p:ph type="body" sz="quarter" idx="14"/>
          </p:nvPr>
        </p:nvSpPr>
        <p:spPr>
          <a:xfrm>
            <a:off x="204960" y="408066"/>
            <a:ext cx="4228292" cy="411480"/>
          </a:xfrm>
        </p:spPr>
        <p:txBody>
          <a:bodyPr/>
          <a:lstStyle/>
          <a:p>
            <a:pPr lvl="0"/>
            <a:r>
              <a:rPr lang="en-US" sz="1050" dirty="0"/>
              <a:t>Action Items</a:t>
            </a:r>
          </a:p>
        </p:txBody>
      </p:sp>
      <p:pic>
        <p:nvPicPr>
          <p:cNvPr id="5" name="Content Placeholder 5">
            <a:extLst>
              <a:ext uri="{FF2B5EF4-FFF2-40B4-BE49-F238E27FC236}">
                <a16:creationId xmlns:a16="http://schemas.microsoft.com/office/drawing/2014/main" id="{7DCD8BB3-59E5-9B38-3C93-7B5838FA414B}"/>
              </a:ext>
            </a:extLst>
          </p:cNvPr>
          <p:cNvPicPr>
            <a:picLocks noGrp="1" noChangeAspect="1"/>
          </p:cNvPicPr>
          <p:nvPr>
            <p:ph idx="1"/>
          </p:nvPr>
        </p:nvPicPr>
        <p:blipFill rotWithShape="1">
          <a:blip r:embed="rId3"/>
          <a:srcRect t="-1" r="2065" b="1985"/>
          <a:stretch/>
        </p:blipFill>
        <p:spPr>
          <a:xfrm>
            <a:off x="139063" y="919229"/>
            <a:ext cx="4451343" cy="3258378"/>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89424443-A25E-39CB-4BD5-CE936101661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0620"/>
          <a:stretch>
            <a:fillRect/>
          </a:stretch>
        </p:blipFill>
        <p:spPr>
          <a:xfrm>
            <a:off x="4593182" y="159285"/>
            <a:ext cx="2202944" cy="1919051"/>
          </a:xfrm>
          <a:prstGeom prst="rect">
            <a:avLst/>
          </a:prstGeom>
          <a:ln>
            <a:noFill/>
          </a:ln>
          <a:effectLst>
            <a:outerShdw blurRad="190500" algn="tl" rotWithShape="0">
              <a:srgbClr val="000000">
                <a:alpha val="70000"/>
              </a:srgbClr>
            </a:outerShdw>
          </a:effectLst>
        </p:spPr>
      </p:pic>
      <p:sp>
        <p:nvSpPr>
          <p:cNvPr id="9" name="Freeform 4">
            <a:extLst>
              <a:ext uri="{FF2B5EF4-FFF2-40B4-BE49-F238E27FC236}">
                <a16:creationId xmlns:a16="http://schemas.microsoft.com/office/drawing/2014/main" id="{B7406FF5-E94E-C254-54F6-4C9DFF971E82}"/>
              </a:ext>
            </a:extLst>
          </p:cNvPr>
          <p:cNvSpPr/>
          <p:nvPr/>
        </p:nvSpPr>
        <p:spPr>
          <a:xfrm>
            <a:off x="4677485" y="224768"/>
            <a:ext cx="1975555" cy="1617096"/>
          </a:xfrm>
          <a:custGeom>
            <a:avLst/>
            <a:gdLst>
              <a:gd name="connsiteX0" fmla="*/ 0 w 3059707"/>
              <a:gd name="connsiteY0" fmla="*/ 0 h 1835824"/>
              <a:gd name="connsiteX1" fmla="*/ 3059707 w 3059707"/>
              <a:gd name="connsiteY1" fmla="*/ 0 h 1835824"/>
              <a:gd name="connsiteX2" fmla="*/ 3059707 w 3059707"/>
              <a:gd name="connsiteY2" fmla="*/ 1835824 h 1835824"/>
              <a:gd name="connsiteX3" fmla="*/ 0 w 3059707"/>
              <a:gd name="connsiteY3" fmla="*/ 1835824 h 1835824"/>
              <a:gd name="connsiteX4" fmla="*/ 0 w 3059707"/>
              <a:gd name="connsiteY4" fmla="*/ 0 h 183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707" h="1835824">
                <a:moveTo>
                  <a:pt x="0" y="0"/>
                </a:moveTo>
                <a:lnTo>
                  <a:pt x="3059707" y="0"/>
                </a:lnTo>
                <a:lnTo>
                  <a:pt x="3059707" y="1835824"/>
                </a:lnTo>
                <a:lnTo>
                  <a:pt x="0" y="1835824"/>
                </a:lnTo>
                <a:lnTo>
                  <a:pt x="0" y="0"/>
                </a:lnTo>
                <a:close/>
              </a:path>
            </a:pathLst>
          </a:custGeom>
          <a:solidFill>
            <a:srgbClr val="0075BC">
              <a:alpha val="80392"/>
            </a:srgb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41% </a:t>
            </a: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of employers are anticipating more late-stage cancers in their population due to delayed screenings</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Star: 5 Points 9">
            <a:extLst>
              <a:ext uri="{FF2B5EF4-FFF2-40B4-BE49-F238E27FC236}">
                <a16:creationId xmlns:a16="http://schemas.microsoft.com/office/drawing/2014/main" id="{51BC4997-AD12-26DC-5CF0-47AE8DD102A9}"/>
              </a:ext>
            </a:extLst>
          </p:cNvPr>
          <p:cNvSpPr/>
          <p:nvPr/>
        </p:nvSpPr>
        <p:spPr>
          <a:xfrm>
            <a:off x="3187337" y="1613263"/>
            <a:ext cx="104503" cy="130628"/>
          </a:xfrm>
          <a:prstGeom prst="star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EA2154E0-470E-629E-B5FD-F0F090868431}"/>
              </a:ext>
            </a:extLst>
          </p:cNvPr>
          <p:cNvSpPr/>
          <p:nvPr/>
        </p:nvSpPr>
        <p:spPr>
          <a:xfrm>
            <a:off x="3444240" y="1143281"/>
            <a:ext cx="104503" cy="130628"/>
          </a:xfrm>
          <a:prstGeom prst="star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83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86539" y="779014"/>
            <a:ext cx="7920991" cy="4105957"/>
          </a:xfrm>
        </p:spPr>
        <p:txBody>
          <a:bodyPr numCol="2"/>
          <a:lstStyle/>
          <a:p>
            <a:pPr>
              <a:lnSpc>
                <a:spcPct val="150000"/>
              </a:lnSpc>
              <a:spcAft>
                <a:spcPts val="0"/>
              </a:spcAft>
            </a:pPr>
            <a:endParaRPr lang="en-US" sz="1100" dirty="0"/>
          </a:p>
          <a:p>
            <a:pPr>
              <a:lnSpc>
                <a:spcPct val="150000"/>
              </a:lnSpc>
              <a:spcAft>
                <a:spcPts val="0"/>
              </a:spcAft>
            </a:pPr>
            <a:r>
              <a:rPr lang="en-US" sz="1400" dirty="0"/>
              <a:t>Renewal &amp; Gallagher Support Recap</a:t>
            </a:r>
          </a:p>
          <a:p>
            <a:pPr>
              <a:lnSpc>
                <a:spcPct val="150000"/>
              </a:lnSpc>
              <a:spcAft>
                <a:spcPts val="0"/>
              </a:spcAft>
            </a:pPr>
            <a:r>
              <a:rPr lang="en-US" sz="1400" dirty="0"/>
              <a:t>February Board Meeting Follow Up</a:t>
            </a:r>
          </a:p>
          <a:p>
            <a:pPr>
              <a:lnSpc>
                <a:spcPct val="150000"/>
              </a:lnSpc>
              <a:spcAft>
                <a:spcPts val="0"/>
              </a:spcAft>
            </a:pPr>
            <a:r>
              <a:rPr lang="en-US" sz="1400" dirty="0"/>
              <a:t>Plan Performance Reporting</a:t>
            </a:r>
          </a:p>
          <a:p>
            <a:pPr>
              <a:lnSpc>
                <a:spcPct val="150000"/>
              </a:lnSpc>
              <a:spcAft>
                <a:spcPts val="0"/>
              </a:spcAft>
            </a:pPr>
            <a:r>
              <a:rPr lang="en-US" sz="1400" dirty="0"/>
              <a:t>2026 Planning</a:t>
            </a:r>
          </a:p>
        </p:txBody>
      </p:sp>
    </p:spTree>
    <p:extLst>
      <p:ext uri="{BB962C8B-B14F-4D97-AF65-F5344CB8AC3E}">
        <p14:creationId xmlns:p14="http://schemas.microsoft.com/office/powerpoint/2010/main" val="47828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2027 Renewal</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4838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D06EC-3A3F-0F0F-068F-7F5D6C7B2B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A5FE20-85F7-CE12-328A-28589A863384}"/>
              </a:ext>
            </a:extLst>
          </p:cNvPr>
          <p:cNvSpPr>
            <a:spLocks noGrp="1"/>
          </p:cNvSpPr>
          <p:nvPr>
            <p:ph type="title"/>
          </p:nvPr>
        </p:nvSpPr>
        <p:spPr>
          <a:xfrm>
            <a:off x="171451" y="276315"/>
            <a:ext cx="4598777" cy="382088"/>
          </a:xfrm>
        </p:spPr>
        <p:txBody>
          <a:bodyPr>
            <a:noAutofit/>
          </a:bodyPr>
          <a:lstStyle/>
          <a:p>
            <a:r>
              <a:rPr lang="en-US" sz="2000" b="1" dirty="0">
                <a:solidFill>
                  <a:schemeClr val="tx2"/>
                </a:solidFill>
              </a:rPr>
              <a:t>2027 Solutions </a:t>
            </a:r>
          </a:p>
        </p:txBody>
      </p:sp>
      <p:sp>
        <p:nvSpPr>
          <p:cNvPr id="4" name="Rectangle 3">
            <a:extLst>
              <a:ext uri="{FF2B5EF4-FFF2-40B4-BE49-F238E27FC236}">
                <a16:creationId xmlns:a16="http://schemas.microsoft.com/office/drawing/2014/main" id="{154277C4-1215-F006-D15C-66970CD1939F}"/>
              </a:ext>
            </a:extLst>
          </p:cNvPr>
          <p:cNvSpPr/>
          <p:nvPr/>
        </p:nvSpPr>
        <p:spPr>
          <a:xfrm>
            <a:off x="171450" y="581457"/>
            <a:ext cx="4935682" cy="307777"/>
          </a:xfrm>
          <a:prstGeom prst="rect">
            <a:avLst/>
          </a:prstGeom>
        </p:spPr>
        <p:txBody>
          <a:bodyPr wrap="square">
            <a:spAutoFit/>
          </a:bodyPr>
          <a:lstStyle/>
          <a:p>
            <a:r>
              <a:rPr lang="en-US" sz="1400" i="1" dirty="0">
                <a:solidFill>
                  <a:schemeClr val="accent2"/>
                </a:solidFill>
              </a:rPr>
              <a:t>Renewal Marketing</a:t>
            </a:r>
          </a:p>
        </p:txBody>
      </p:sp>
      <p:sp>
        <p:nvSpPr>
          <p:cNvPr id="2" name="TextBox 1">
            <a:extLst>
              <a:ext uri="{FF2B5EF4-FFF2-40B4-BE49-F238E27FC236}">
                <a16:creationId xmlns:a16="http://schemas.microsoft.com/office/drawing/2014/main" id="{2989F11D-669D-4BC0-8368-864162A97C94}"/>
              </a:ext>
            </a:extLst>
          </p:cNvPr>
          <p:cNvSpPr txBox="1"/>
          <p:nvPr/>
        </p:nvSpPr>
        <p:spPr>
          <a:xfrm>
            <a:off x="132856" y="905935"/>
            <a:ext cx="6330950" cy="2627514"/>
          </a:xfrm>
          <a:prstGeom prst="rect">
            <a:avLst/>
          </a:prstGeom>
          <a:noFill/>
        </p:spPr>
        <p:txBody>
          <a:bodyPr wrap="square" rtlCol="0">
            <a:spAutoFit/>
          </a:bodyPr>
          <a:lstStyle/>
          <a:p>
            <a:pPr marL="285743" indent="-285743">
              <a:lnSpc>
                <a:spcPct val="200000"/>
              </a:lnSpc>
              <a:buFont typeface="Arial" panose="020B0604020202020204" pitchFamily="34" charset="0"/>
              <a:buChar char="•"/>
            </a:pPr>
            <a:r>
              <a:rPr lang="en-US" sz="1050" dirty="0"/>
              <a:t>UHC/Surest – Carrier March Board Meeting</a:t>
            </a:r>
          </a:p>
          <a:p>
            <a:pPr marL="285743" indent="-285743">
              <a:lnSpc>
                <a:spcPct val="200000"/>
              </a:lnSpc>
              <a:buFont typeface="Arial" panose="020B0604020202020204" pitchFamily="34" charset="0"/>
              <a:buChar char="•"/>
            </a:pPr>
            <a:r>
              <a:rPr lang="en-US" sz="1050" dirty="0"/>
              <a:t>Direct Primary Care – April Board Meeting</a:t>
            </a:r>
          </a:p>
          <a:p>
            <a:pPr marL="285743" indent="-285743">
              <a:lnSpc>
                <a:spcPct val="200000"/>
              </a:lnSpc>
              <a:buFont typeface="Arial" panose="020B0604020202020204" pitchFamily="34" charset="0"/>
              <a:buChar char="•"/>
            </a:pPr>
            <a:r>
              <a:rPr lang="en-US" sz="1050" dirty="0"/>
              <a:t>Long Term Care Implementation 4/1</a:t>
            </a:r>
          </a:p>
          <a:p>
            <a:pPr marL="285743" indent="-285743">
              <a:lnSpc>
                <a:spcPct val="200000"/>
              </a:lnSpc>
              <a:buFont typeface="Arial" panose="020B0604020202020204" pitchFamily="34" charset="0"/>
              <a:buChar char="•"/>
            </a:pPr>
            <a:r>
              <a:rPr lang="en-US" sz="1050" dirty="0"/>
              <a:t>Contributions Strategies</a:t>
            </a:r>
          </a:p>
          <a:p>
            <a:pPr marL="285743" indent="-285743">
              <a:lnSpc>
                <a:spcPct val="200000"/>
              </a:lnSpc>
              <a:buFont typeface="Arial" panose="020B0604020202020204" pitchFamily="34" charset="0"/>
              <a:buChar char="•"/>
            </a:pPr>
            <a:r>
              <a:rPr lang="en-US" sz="1050" dirty="0"/>
              <a:t>Question from last board meeting:  Spousal surcharge impact – $100 per month if access to other employer coverage.  229 current spouses.  Surcharge estimate:  15% to other coverage / 15% to pay surcharge</a:t>
            </a:r>
          </a:p>
          <a:p>
            <a:pPr marL="285743" indent="-285743">
              <a:lnSpc>
                <a:spcPct val="200000"/>
              </a:lnSpc>
              <a:buFont typeface="Arial" panose="020B0604020202020204" pitchFamily="34" charset="0"/>
              <a:buChar char="•"/>
            </a:pPr>
            <a:endParaRPr lang="en-US" sz="1050" dirty="0"/>
          </a:p>
        </p:txBody>
      </p:sp>
    </p:spTree>
    <p:extLst>
      <p:ext uri="{BB962C8B-B14F-4D97-AF65-F5344CB8AC3E}">
        <p14:creationId xmlns:p14="http://schemas.microsoft.com/office/powerpoint/2010/main" val="3803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218351" y="1033745"/>
          <a:ext cx="6488773" cy="3081057"/>
        </p:xfrm>
        <a:graphic>
          <a:graphicData uri="http://schemas.openxmlformats.org/drawingml/2006/table">
            <a:tbl>
              <a:tblPr firstRow="1" bandRow="1">
                <a:tableStyleId>{9DCAF9ED-07DC-4A11-8D7F-57B35C25682E}</a:tableStyleId>
              </a:tblPr>
              <a:tblGrid>
                <a:gridCol w="1928204">
                  <a:extLst>
                    <a:ext uri="{9D8B030D-6E8A-4147-A177-3AD203B41FA5}">
                      <a16:colId xmlns:a16="http://schemas.microsoft.com/office/drawing/2014/main" val="20000"/>
                    </a:ext>
                  </a:extLst>
                </a:gridCol>
                <a:gridCol w="1090422">
                  <a:extLst>
                    <a:ext uri="{9D8B030D-6E8A-4147-A177-3AD203B41FA5}">
                      <a16:colId xmlns:a16="http://schemas.microsoft.com/office/drawing/2014/main" val="20001"/>
                    </a:ext>
                  </a:extLst>
                </a:gridCol>
                <a:gridCol w="864108">
                  <a:extLst>
                    <a:ext uri="{9D8B030D-6E8A-4147-A177-3AD203B41FA5}">
                      <a16:colId xmlns:a16="http://schemas.microsoft.com/office/drawing/2014/main" val="20002"/>
                    </a:ext>
                  </a:extLst>
                </a:gridCol>
                <a:gridCol w="1560611">
                  <a:extLst>
                    <a:ext uri="{9D8B030D-6E8A-4147-A177-3AD203B41FA5}">
                      <a16:colId xmlns:a16="http://schemas.microsoft.com/office/drawing/2014/main" val="20003"/>
                    </a:ext>
                  </a:extLst>
                </a:gridCol>
                <a:gridCol w="1045428">
                  <a:extLst>
                    <a:ext uri="{9D8B030D-6E8A-4147-A177-3AD203B41FA5}">
                      <a16:colId xmlns:a16="http://schemas.microsoft.com/office/drawing/2014/main" val="20004"/>
                    </a:ext>
                  </a:extLst>
                </a:gridCol>
              </a:tblGrid>
              <a:tr h="296486">
                <a:tc>
                  <a:txBody>
                    <a:bodyPr/>
                    <a:lstStyle/>
                    <a:p>
                      <a:pPr algn="ctr"/>
                      <a:r>
                        <a:rPr lang="en-US" sz="900" dirty="0"/>
                        <a:t>Line</a:t>
                      </a:r>
                      <a:r>
                        <a:rPr lang="en-US" sz="900" baseline="0" dirty="0"/>
                        <a:t> of Coverage</a:t>
                      </a:r>
                      <a:endParaRPr lang="en-US" sz="900" b="1" dirty="0">
                        <a:solidFill>
                          <a:srgbClr val="FFFFFF"/>
                        </a:solidFill>
                        <a:latin typeface="Arial" panose="020B0604020202020204" pitchFamily="34" charset="0"/>
                        <a:cs typeface="Arial" panose="020B0604020202020204" pitchFamily="34" charset="0"/>
                      </a:endParaRPr>
                    </a:p>
                  </a:txBody>
                  <a:tcPr marL="41640" marR="41640" marT="17182" marB="17182" anchor="ctr"/>
                </a:tc>
                <a:tc>
                  <a:txBody>
                    <a:bodyPr/>
                    <a:lstStyle/>
                    <a:p>
                      <a:pPr algn="ctr"/>
                      <a:r>
                        <a:rPr lang="en-US" sz="900" dirty="0"/>
                        <a:t>Carrier/ Vendor</a:t>
                      </a:r>
                      <a:endParaRPr lang="en-US" sz="900" b="1" dirty="0">
                        <a:solidFill>
                          <a:srgbClr val="FFFFFF"/>
                        </a:solidFill>
                        <a:latin typeface="Arial" panose="020B0604020202020204" pitchFamily="34" charset="0"/>
                        <a:cs typeface="Arial" panose="020B0604020202020204" pitchFamily="34" charset="0"/>
                      </a:endParaRPr>
                    </a:p>
                  </a:txBody>
                  <a:tcPr marL="41640" marR="41640" marT="17182" marB="17182" anchor="ctr"/>
                </a:tc>
                <a:tc>
                  <a:txBody>
                    <a:bodyPr/>
                    <a:lstStyle/>
                    <a:p>
                      <a:pPr algn="ctr"/>
                      <a:r>
                        <a:rPr lang="en-US" sz="900" dirty="0"/>
                        <a:t>EE/ER Paid</a:t>
                      </a:r>
                      <a:endParaRPr lang="en-US" sz="900" b="1" dirty="0">
                        <a:solidFill>
                          <a:srgbClr val="FFFFFF"/>
                        </a:solidFill>
                        <a:latin typeface="Arial" panose="020B0604020202020204" pitchFamily="34" charset="0"/>
                        <a:cs typeface="Arial" panose="020B0604020202020204" pitchFamily="34" charset="0"/>
                      </a:endParaRPr>
                    </a:p>
                  </a:txBody>
                  <a:tcPr marL="41640" marR="41640" marT="17182" marB="17182" anchor="ctr"/>
                </a:tc>
                <a:tc>
                  <a:txBody>
                    <a:bodyPr/>
                    <a:lstStyle/>
                    <a:p>
                      <a:pPr algn="ctr"/>
                      <a:r>
                        <a:rPr lang="en-US" sz="900" dirty="0"/>
                        <a:t>Status</a:t>
                      </a:r>
                    </a:p>
                  </a:txBody>
                  <a:tcPr marL="41640" marR="41640" marT="17182" marB="17182" anchor="ctr"/>
                </a:tc>
                <a:tc>
                  <a:txBody>
                    <a:bodyPr/>
                    <a:lstStyle/>
                    <a:p>
                      <a:pPr algn="ctr"/>
                      <a:r>
                        <a:rPr lang="en-US" sz="900" b="1" dirty="0">
                          <a:solidFill>
                            <a:srgbClr val="FFFFFF"/>
                          </a:solidFill>
                          <a:latin typeface="Arial" panose="020B0604020202020204" pitchFamily="34" charset="0"/>
                          <a:cs typeface="Arial" panose="020B0604020202020204" pitchFamily="34" charset="0"/>
                        </a:rPr>
                        <a:t>Recommendation</a:t>
                      </a:r>
                    </a:p>
                  </a:txBody>
                  <a:tcPr marL="41640" marR="41640" marT="17182" marB="17182" anchor="ctr"/>
                </a:tc>
                <a:extLst>
                  <a:ext uri="{0D108BD9-81ED-4DB2-BD59-A6C34878D82A}">
                    <a16:rowId xmlns:a16="http://schemas.microsoft.com/office/drawing/2014/main" val="10000"/>
                  </a:ext>
                </a:extLst>
              </a:tr>
              <a:tr h="314318">
                <a:tc>
                  <a:txBody>
                    <a:bodyPr/>
                    <a:lstStyle/>
                    <a:p>
                      <a:pPr algn="ctr" rtl="0" fontAlgn="ctr"/>
                      <a:r>
                        <a:rPr lang="en-US" sz="1100" b="0" i="0" u="none" strike="noStrike" dirty="0">
                          <a:solidFill>
                            <a:srgbClr val="000000"/>
                          </a:solidFill>
                          <a:effectLst/>
                          <a:latin typeface="Arial" panose="020B0604020202020204" pitchFamily="34" charset="0"/>
                        </a:rPr>
                        <a:t>Dental</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rPr>
                        <a:t>Delta Dental</a:t>
                      </a:r>
                    </a:p>
                  </a:txBody>
                  <a:tcPr marL="0" marR="0" marT="0" marB="0" anchor="ctr"/>
                </a:tc>
                <a:tc>
                  <a:txBody>
                    <a:bodyPr/>
                    <a:lstStyle/>
                    <a:p>
                      <a:pPr algn="ctr"/>
                      <a:r>
                        <a:rPr lang="en-US" sz="900" dirty="0">
                          <a:solidFill>
                            <a:schemeClr val="tx1"/>
                          </a:solidFill>
                          <a:latin typeface="Arial" panose="020B0604020202020204" pitchFamily="34" charset="0"/>
                          <a:cs typeface="Arial" panose="020B0604020202020204" pitchFamily="34" charset="0"/>
                        </a:rPr>
                        <a:t>EE/ER</a:t>
                      </a:r>
                    </a:p>
                  </a:txBody>
                  <a:tcPr marL="41640" marR="41640" marT="17182" marB="17182" anchor="ctr"/>
                </a:tc>
                <a:tc>
                  <a:txBody>
                    <a:bodyPr/>
                    <a:lstStyle/>
                    <a:p>
                      <a:pPr algn="ctr"/>
                      <a:r>
                        <a:rPr lang="en-US" sz="900" dirty="0">
                          <a:solidFill>
                            <a:schemeClr val="tx1"/>
                          </a:solidFill>
                        </a:rPr>
                        <a:t>Rate Pass through 1/1/2028</a:t>
                      </a:r>
                    </a:p>
                  </a:txBody>
                  <a:tcPr marL="41640" marR="41640" marT="17182" marB="17182" anchor="ctr"/>
                </a:tc>
                <a:tc>
                  <a:txBody>
                    <a:bodyPr/>
                    <a:lstStyle/>
                    <a:p>
                      <a:pPr algn="ctr"/>
                      <a:r>
                        <a:rPr lang="en-US" sz="800" dirty="0">
                          <a:latin typeface="Arial" panose="020B0604020202020204" pitchFamily="34" charset="0"/>
                          <a:cs typeface="Arial" panose="020B0604020202020204" pitchFamily="34" charset="0"/>
                        </a:rPr>
                        <a:t>Renew with Delta Dental</a:t>
                      </a:r>
                    </a:p>
                  </a:txBody>
                  <a:tcPr marL="41640" marR="41640" marT="17182" marB="17182" anchor="ctr"/>
                </a:tc>
                <a:extLst>
                  <a:ext uri="{0D108BD9-81ED-4DB2-BD59-A6C34878D82A}">
                    <a16:rowId xmlns:a16="http://schemas.microsoft.com/office/drawing/2014/main" val="10002"/>
                  </a:ext>
                </a:extLst>
              </a:tr>
              <a:tr h="265935">
                <a:tc>
                  <a:txBody>
                    <a:bodyPr/>
                    <a:lstStyle/>
                    <a:p>
                      <a:pPr algn="ctr" rtl="0" fontAlgn="ctr"/>
                      <a:r>
                        <a:rPr lang="en-US" sz="1100" b="0" i="0" u="none" strike="noStrike" dirty="0">
                          <a:solidFill>
                            <a:srgbClr val="000000"/>
                          </a:solidFill>
                          <a:effectLst/>
                          <a:latin typeface="Arial" panose="020B0604020202020204" pitchFamily="34" charset="0"/>
                        </a:rPr>
                        <a:t>Vision</a:t>
                      </a: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rPr>
                        <a:t>VSP</a:t>
                      </a:r>
                    </a:p>
                  </a:txBody>
                  <a:tcPr marL="0" marR="0" marT="0" marB="0" anchor="ctr"/>
                </a:tc>
                <a:tc>
                  <a:txBody>
                    <a:bodyPr/>
                    <a:lstStyle/>
                    <a:p>
                      <a:pPr algn="ctr"/>
                      <a:r>
                        <a:rPr lang="en-US" sz="900" dirty="0">
                          <a:solidFill>
                            <a:schemeClr val="tx1"/>
                          </a:solidFill>
                          <a:latin typeface="Arial" panose="020B0604020202020204" pitchFamily="34" charset="0"/>
                          <a:cs typeface="Arial" panose="020B0604020202020204" pitchFamily="34" charset="0"/>
                        </a:rPr>
                        <a:t>EE/ER</a:t>
                      </a:r>
                    </a:p>
                  </a:txBody>
                  <a:tcPr marL="41640" marR="41640" marT="17182" marB="17182" anchor="ctr"/>
                </a:tc>
                <a:tc>
                  <a:txBody>
                    <a:bodyPr/>
                    <a:lstStyle/>
                    <a:p>
                      <a:pPr algn="ctr"/>
                      <a:r>
                        <a:rPr lang="en-US" sz="900" dirty="0">
                          <a:solidFill>
                            <a:schemeClr val="tx1"/>
                          </a:solidFill>
                        </a:rPr>
                        <a:t>Up for Renewal 1/1/2027</a:t>
                      </a:r>
                    </a:p>
                  </a:txBody>
                  <a:tcPr marL="41640" marR="41640" marT="17182" marB="1718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TBD</a:t>
                      </a:r>
                    </a:p>
                  </a:txBody>
                  <a:tcPr marL="41640" marR="41640" marT="17182" marB="17182" anchor="ctr"/>
                </a:tc>
                <a:extLst>
                  <a:ext uri="{0D108BD9-81ED-4DB2-BD59-A6C34878D82A}">
                    <a16:rowId xmlns:a16="http://schemas.microsoft.com/office/drawing/2014/main" val="10003"/>
                  </a:ext>
                </a:extLst>
              </a:tr>
              <a:tr h="296486">
                <a:tc>
                  <a:txBody>
                    <a:bodyPr/>
                    <a:lstStyle/>
                    <a:p>
                      <a:pPr algn="ctr" rtl="0" fontAlgn="ctr"/>
                      <a:r>
                        <a:rPr lang="en-US" sz="1100" b="0" i="0" u="none" strike="noStrike" dirty="0">
                          <a:solidFill>
                            <a:srgbClr val="000000"/>
                          </a:solidFill>
                          <a:effectLst/>
                          <a:latin typeface="Arial" panose="020B0604020202020204" pitchFamily="34" charset="0"/>
                        </a:rPr>
                        <a:t>Basic Life and AD&amp;D</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rPr>
                        <a:t>Standard</a:t>
                      </a:r>
                    </a:p>
                  </a:txBody>
                  <a:tcPr marL="0" marR="0" marT="0" marB="0" anchor="ctr"/>
                </a:tc>
                <a:tc>
                  <a:txBody>
                    <a:bodyPr/>
                    <a:lstStyle/>
                    <a:p>
                      <a:pPr algn="ctr"/>
                      <a:r>
                        <a:rPr lang="en-US" sz="900" dirty="0">
                          <a:solidFill>
                            <a:schemeClr val="tx1"/>
                          </a:solidFill>
                          <a:latin typeface="Arial" panose="020B0604020202020204" pitchFamily="34" charset="0"/>
                          <a:cs typeface="Arial" panose="020B0604020202020204" pitchFamily="34" charset="0"/>
                        </a:rPr>
                        <a:t>ER</a:t>
                      </a:r>
                    </a:p>
                  </a:txBody>
                  <a:tcPr marL="41640" marR="41640" marT="17182" marB="17182" anchor="ctr"/>
                </a:tc>
                <a:tc>
                  <a:txBody>
                    <a:bodyPr/>
                    <a:lstStyle/>
                    <a:p>
                      <a:pPr algn="ctr"/>
                      <a:r>
                        <a:rPr lang="en-US" sz="900" dirty="0">
                          <a:solidFill>
                            <a:schemeClr val="tx1"/>
                          </a:solidFill>
                        </a:rPr>
                        <a:t>Up for Renewal 1/1/2027</a:t>
                      </a:r>
                    </a:p>
                  </a:txBody>
                  <a:tcPr marL="41640" marR="41640" marT="17182" marB="17182" anchor="ctr"/>
                </a:tc>
                <a:tc>
                  <a:txBody>
                    <a:bodyPr/>
                    <a:lstStyle/>
                    <a:p>
                      <a:pPr algn="ctr"/>
                      <a:r>
                        <a:rPr lang="en-US" sz="800" dirty="0">
                          <a:solidFill>
                            <a:schemeClr val="tx1"/>
                          </a:solidFill>
                          <a:latin typeface="Arial" panose="020B0604020202020204" pitchFamily="34" charset="0"/>
                          <a:cs typeface="Arial" panose="020B0604020202020204" pitchFamily="34" charset="0"/>
                        </a:rPr>
                        <a:t>Go to Market</a:t>
                      </a:r>
                    </a:p>
                  </a:txBody>
                  <a:tcPr marL="41640" marR="41640" marT="17182" marB="17182" anchor="ctr"/>
                </a:tc>
                <a:extLst>
                  <a:ext uri="{0D108BD9-81ED-4DB2-BD59-A6C34878D82A}">
                    <a16:rowId xmlns:a16="http://schemas.microsoft.com/office/drawing/2014/main" val="10004"/>
                  </a:ext>
                </a:extLst>
              </a:tr>
              <a:tr h="296486">
                <a:tc>
                  <a:txBody>
                    <a:bodyPr/>
                    <a:lstStyle/>
                    <a:p>
                      <a:pPr algn="ctr" rtl="0" fontAlgn="ctr"/>
                      <a:r>
                        <a:rPr lang="en-US" sz="1100" b="0" i="0" u="none" strike="noStrike" dirty="0">
                          <a:solidFill>
                            <a:srgbClr val="000000"/>
                          </a:solidFill>
                          <a:effectLst/>
                          <a:latin typeface="Arial" panose="020B0604020202020204" pitchFamily="34" charset="0"/>
                        </a:rPr>
                        <a:t>Voluntary Life and</a:t>
                      </a:r>
                      <a:r>
                        <a:rPr lang="en-US" sz="1100" b="0" i="0" u="none" strike="noStrike" baseline="0" dirty="0">
                          <a:solidFill>
                            <a:srgbClr val="000000"/>
                          </a:solidFill>
                          <a:effectLst/>
                          <a:latin typeface="Arial" panose="020B0604020202020204" pitchFamily="34" charset="0"/>
                        </a:rPr>
                        <a:t> AD&amp;D</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rPr>
                        <a:t>Standard</a:t>
                      </a:r>
                    </a:p>
                  </a:txBody>
                  <a:tcPr marL="0" marR="0" marT="0" marB="0" anchor="ctr"/>
                </a:tc>
                <a:tc>
                  <a:txBody>
                    <a:bodyPr/>
                    <a:lstStyle/>
                    <a:p>
                      <a:pPr algn="ctr"/>
                      <a:r>
                        <a:rPr lang="en-US" sz="900" dirty="0">
                          <a:solidFill>
                            <a:schemeClr val="tx1"/>
                          </a:solidFill>
                          <a:latin typeface="Arial" panose="020B0604020202020204" pitchFamily="34" charset="0"/>
                          <a:cs typeface="Arial" panose="020B0604020202020204" pitchFamily="34" charset="0"/>
                        </a:rPr>
                        <a:t>EE</a:t>
                      </a:r>
                    </a:p>
                  </a:txBody>
                  <a:tcPr marL="41640" marR="41640" marT="17182" marB="17182" anchor="ctr"/>
                </a:tc>
                <a:tc>
                  <a:txBody>
                    <a:bodyPr/>
                    <a:lstStyle/>
                    <a:p>
                      <a:pPr algn="ctr"/>
                      <a:r>
                        <a:rPr lang="en-US" sz="900" dirty="0">
                          <a:solidFill>
                            <a:schemeClr val="tx1"/>
                          </a:solidFill>
                        </a:rPr>
                        <a:t>Up for Renewal 1/1/2027</a:t>
                      </a:r>
                    </a:p>
                  </a:txBody>
                  <a:tcPr marL="41640" marR="41640" marT="17182" marB="17182" anchor="ctr"/>
                </a:tc>
                <a:tc>
                  <a:txBody>
                    <a:bodyPr/>
                    <a:lstStyle/>
                    <a:p>
                      <a:pPr algn="ctr"/>
                      <a:r>
                        <a:rPr lang="en-US" sz="800" dirty="0">
                          <a:solidFill>
                            <a:schemeClr val="tx1"/>
                          </a:solidFill>
                          <a:latin typeface="Arial" panose="020B0604020202020204" pitchFamily="34" charset="0"/>
                          <a:cs typeface="Arial" panose="020B0604020202020204" pitchFamily="34" charset="0"/>
                        </a:rPr>
                        <a:t>Go to Market</a:t>
                      </a:r>
                    </a:p>
                  </a:txBody>
                  <a:tcPr marL="41640" marR="41640" marT="17182" marB="17182" anchor="ctr"/>
                </a:tc>
                <a:extLst>
                  <a:ext uri="{0D108BD9-81ED-4DB2-BD59-A6C34878D82A}">
                    <a16:rowId xmlns:a16="http://schemas.microsoft.com/office/drawing/2014/main" val="3047627813"/>
                  </a:ext>
                </a:extLst>
              </a:tr>
              <a:tr h="296486">
                <a:tc>
                  <a:txBody>
                    <a:bodyPr/>
                    <a:lstStyle/>
                    <a:p>
                      <a:pPr algn="ctr" rtl="0" fontAlgn="ctr"/>
                      <a:r>
                        <a:rPr lang="en-US" sz="1100" b="0" i="0" u="none" strike="noStrike" baseline="0" dirty="0">
                          <a:solidFill>
                            <a:srgbClr val="000000"/>
                          </a:solidFill>
                          <a:effectLst/>
                          <a:latin typeface="Arial" panose="020B0604020202020204" pitchFamily="34" charset="0"/>
                        </a:rPr>
                        <a:t>Short Term Disability</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rPr>
                        <a:t>Standard</a:t>
                      </a:r>
                    </a:p>
                  </a:txBody>
                  <a:tcPr marL="0" marR="0" marT="0" marB="0" anchor="ctr"/>
                </a:tc>
                <a:tc>
                  <a:txBody>
                    <a:bodyPr/>
                    <a:lstStyle/>
                    <a:p>
                      <a:pPr algn="ctr"/>
                      <a:r>
                        <a:rPr lang="en-US" sz="900" dirty="0">
                          <a:solidFill>
                            <a:schemeClr val="tx1"/>
                          </a:solidFill>
                          <a:latin typeface="Arial" panose="020B0604020202020204" pitchFamily="34" charset="0"/>
                          <a:cs typeface="Arial" panose="020B0604020202020204" pitchFamily="34" charset="0"/>
                        </a:rPr>
                        <a:t>EE/ER</a:t>
                      </a:r>
                    </a:p>
                  </a:txBody>
                  <a:tcPr marL="41640" marR="41640" marT="17182" marB="17182" anchor="ctr"/>
                </a:tc>
                <a:tc>
                  <a:txBody>
                    <a:bodyPr/>
                    <a:lstStyle/>
                    <a:p>
                      <a:pPr algn="ctr"/>
                      <a:r>
                        <a:rPr lang="en-US" sz="900" dirty="0">
                          <a:solidFill>
                            <a:schemeClr val="tx1"/>
                          </a:solidFill>
                        </a:rPr>
                        <a:t>Up for Renewal 1/1/2027</a:t>
                      </a:r>
                    </a:p>
                  </a:txBody>
                  <a:tcPr marL="41640" marR="41640" marT="17182" marB="17182" anchor="ctr"/>
                </a:tc>
                <a:tc>
                  <a:txBody>
                    <a:bodyPr/>
                    <a:lstStyle/>
                    <a:p>
                      <a:pPr algn="ctr"/>
                      <a:r>
                        <a:rPr lang="en-US" sz="800" dirty="0">
                          <a:solidFill>
                            <a:schemeClr val="tx1"/>
                          </a:solidFill>
                          <a:latin typeface="Arial" panose="020B0604020202020204" pitchFamily="34" charset="0"/>
                          <a:cs typeface="Arial" panose="020B0604020202020204" pitchFamily="34" charset="0"/>
                        </a:rPr>
                        <a:t>Go to Market</a:t>
                      </a:r>
                    </a:p>
                  </a:txBody>
                  <a:tcPr marL="41640" marR="41640" marT="17182" marB="17182" anchor="ctr"/>
                </a:tc>
                <a:extLst>
                  <a:ext uri="{0D108BD9-81ED-4DB2-BD59-A6C34878D82A}">
                    <a16:rowId xmlns:a16="http://schemas.microsoft.com/office/drawing/2014/main" val="2347504507"/>
                  </a:ext>
                </a:extLst>
              </a:tr>
              <a:tr h="296486">
                <a:tc>
                  <a:txBody>
                    <a:bodyPr/>
                    <a:lstStyle/>
                    <a:p>
                      <a:pPr algn="ctr" rtl="0" fontAlgn="ctr"/>
                      <a:r>
                        <a:rPr lang="en-US" sz="1100" b="0" i="0" u="none" strike="noStrike" dirty="0">
                          <a:solidFill>
                            <a:srgbClr val="000000"/>
                          </a:solidFill>
                          <a:effectLst/>
                          <a:latin typeface="Arial" panose="020B0604020202020204" pitchFamily="34" charset="0"/>
                        </a:rPr>
                        <a:t>Long Term Disability</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rPr>
                        <a:t>Standard</a:t>
                      </a:r>
                    </a:p>
                  </a:txBody>
                  <a:tcPr marL="0" marR="0" marT="0" marB="0" anchor="ctr"/>
                </a:tc>
                <a:tc>
                  <a:txBody>
                    <a:bodyPr/>
                    <a:lstStyle/>
                    <a:p>
                      <a:pPr algn="ctr"/>
                      <a:r>
                        <a:rPr lang="en-US" sz="900" dirty="0">
                          <a:solidFill>
                            <a:schemeClr val="tx1"/>
                          </a:solidFill>
                          <a:latin typeface="Arial" panose="020B0604020202020204" pitchFamily="34" charset="0"/>
                          <a:cs typeface="Arial" panose="020B0604020202020204" pitchFamily="34" charset="0"/>
                        </a:rPr>
                        <a:t>EE/ER</a:t>
                      </a:r>
                    </a:p>
                  </a:txBody>
                  <a:tcPr marL="41640" marR="41640" marT="17182" marB="17182" anchor="ctr"/>
                </a:tc>
                <a:tc>
                  <a:txBody>
                    <a:bodyPr/>
                    <a:lstStyle/>
                    <a:p>
                      <a:pPr algn="ctr"/>
                      <a:r>
                        <a:rPr lang="en-US" sz="900" dirty="0">
                          <a:solidFill>
                            <a:schemeClr val="tx1"/>
                          </a:solidFill>
                        </a:rPr>
                        <a:t>Up for Renewal 1/1/2027</a:t>
                      </a:r>
                    </a:p>
                  </a:txBody>
                  <a:tcPr marL="41640" marR="41640" marT="17182" marB="17182" anchor="ctr"/>
                </a:tc>
                <a:tc>
                  <a:txBody>
                    <a:bodyPr/>
                    <a:lstStyle/>
                    <a:p>
                      <a:pPr algn="ctr"/>
                      <a:r>
                        <a:rPr lang="en-US" sz="800" dirty="0">
                          <a:solidFill>
                            <a:schemeClr val="tx1"/>
                          </a:solidFill>
                          <a:latin typeface="Arial" panose="020B0604020202020204" pitchFamily="34" charset="0"/>
                          <a:cs typeface="Arial" panose="020B0604020202020204" pitchFamily="34" charset="0"/>
                        </a:rPr>
                        <a:t>Go to Market</a:t>
                      </a:r>
                    </a:p>
                  </a:txBody>
                  <a:tcPr marL="41640" marR="41640" marT="17182" marB="17182" anchor="ctr"/>
                </a:tc>
                <a:extLst>
                  <a:ext uri="{0D108BD9-81ED-4DB2-BD59-A6C34878D82A}">
                    <a16:rowId xmlns:a16="http://schemas.microsoft.com/office/drawing/2014/main" val="10005"/>
                  </a:ext>
                </a:extLst>
              </a:tr>
              <a:tr h="339458">
                <a:tc>
                  <a:txBody>
                    <a:bodyPr/>
                    <a:lstStyle/>
                    <a:p>
                      <a:pPr algn="ctr" rtl="0" fontAlgn="ctr"/>
                      <a:r>
                        <a:rPr lang="en-US" sz="1100" b="0" i="0" u="none" strike="noStrike" dirty="0">
                          <a:solidFill>
                            <a:srgbClr val="000000"/>
                          </a:solidFill>
                          <a:effectLst/>
                          <a:latin typeface="Arial" panose="020B0604020202020204" pitchFamily="34" charset="0"/>
                        </a:rPr>
                        <a:t>Critical Illness</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rPr>
                        <a:t>VOYA</a:t>
                      </a:r>
                    </a:p>
                  </a:txBody>
                  <a:tcPr marL="0" marR="0" marT="0" marB="0" anchor="ctr"/>
                </a:tc>
                <a:tc>
                  <a:txBody>
                    <a:bodyPr/>
                    <a:lstStyle/>
                    <a:p>
                      <a:pPr algn="ctr"/>
                      <a:r>
                        <a:rPr lang="en-US" sz="900" dirty="0">
                          <a:solidFill>
                            <a:schemeClr val="tx1"/>
                          </a:solidFill>
                          <a:latin typeface="Arial" panose="020B0604020202020204" pitchFamily="34" charset="0"/>
                          <a:cs typeface="Arial" panose="020B0604020202020204" pitchFamily="34" charset="0"/>
                        </a:rPr>
                        <a:t>EE</a:t>
                      </a:r>
                    </a:p>
                  </a:txBody>
                  <a:tcPr marL="41640" marR="41640" marT="17182" marB="1718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Rate Pass</a:t>
                      </a:r>
                    </a:p>
                    <a:p>
                      <a:pPr algn="ctr"/>
                      <a:endParaRPr lang="en-US" sz="900" dirty="0">
                        <a:solidFill>
                          <a:schemeClr val="tx1"/>
                        </a:solidFill>
                      </a:endParaRPr>
                    </a:p>
                  </a:txBody>
                  <a:tcPr marL="41640" marR="41640" marT="17182" marB="1718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Go to Market</a:t>
                      </a:r>
                    </a:p>
                    <a:p>
                      <a:pPr algn="ctr"/>
                      <a:endParaRPr lang="en-US" sz="800" dirty="0">
                        <a:solidFill>
                          <a:schemeClr val="tx1"/>
                        </a:solidFill>
                        <a:latin typeface="Arial" panose="020B0604020202020204" pitchFamily="34" charset="0"/>
                        <a:cs typeface="Arial" panose="020B0604020202020204" pitchFamily="34" charset="0"/>
                      </a:endParaRPr>
                    </a:p>
                  </a:txBody>
                  <a:tcPr marL="41640" marR="41640" marT="17182" marB="17182" anchor="ctr"/>
                </a:tc>
                <a:extLst>
                  <a:ext uri="{0D108BD9-81ED-4DB2-BD59-A6C34878D82A}">
                    <a16:rowId xmlns:a16="http://schemas.microsoft.com/office/drawing/2014/main" val="867294421"/>
                  </a:ext>
                </a:extLst>
              </a:tr>
              <a:tr h="339458">
                <a:tc>
                  <a:txBody>
                    <a:bodyPr/>
                    <a:lstStyle/>
                    <a:p>
                      <a:pPr algn="ctr" rtl="0" fontAlgn="ctr"/>
                      <a:r>
                        <a:rPr lang="en-US" sz="1100" b="0" i="0" u="none" strike="noStrike" dirty="0">
                          <a:solidFill>
                            <a:srgbClr val="000000"/>
                          </a:solidFill>
                          <a:effectLst/>
                          <a:latin typeface="Arial" panose="020B0604020202020204" pitchFamily="34" charset="0"/>
                        </a:rPr>
                        <a:t>Hospital Indemnity</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rPr>
                        <a:t>VOYA</a:t>
                      </a:r>
                    </a:p>
                  </a:txBody>
                  <a:tcPr marL="0" marR="0" marT="0" marB="0" anchor="ctr"/>
                </a:tc>
                <a:tc>
                  <a:txBody>
                    <a:bodyPr/>
                    <a:lstStyle/>
                    <a:p>
                      <a:pPr algn="ctr"/>
                      <a:r>
                        <a:rPr lang="en-US" sz="900" dirty="0">
                          <a:solidFill>
                            <a:schemeClr val="tx1"/>
                          </a:solidFill>
                          <a:latin typeface="Arial" panose="020B0604020202020204" pitchFamily="34" charset="0"/>
                          <a:cs typeface="Arial" panose="020B0604020202020204" pitchFamily="34" charset="0"/>
                        </a:rPr>
                        <a:t>EE</a:t>
                      </a:r>
                    </a:p>
                  </a:txBody>
                  <a:tcPr marL="41640" marR="41640" marT="17182" marB="1718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Rate Pass</a:t>
                      </a:r>
                    </a:p>
                    <a:p>
                      <a:pPr algn="ctr"/>
                      <a:endParaRPr lang="en-US" sz="900" dirty="0">
                        <a:solidFill>
                          <a:schemeClr val="tx1"/>
                        </a:solidFill>
                      </a:endParaRPr>
                    </a:p>
                  </a:txBody>
                  <a:tcPr marL="41640" marR="41640" marT="17182" marB="1718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Go to Market</a:t>
                      </a:r>
                    </a:p>
                    <a:p>
                      <a:pPr algn="ctr"/>
                      <a:endParaRPr lang="en-US" sz="800" dirty="0">
                        <a:solidFill>
                          <a:schemeClr val="tx1"/>
                        </a:solidFill>
                        <a:latin typeface="Arial" panose="020B0604020202020204" pitchFamily="34" charset="0"/>
                        <a:cs typeface="Arial" panose="020B0604020202020204" pitchFamily="34" charset="0"/>
                      </a:endParaRPr>
                    </a:p>
                  </a:txBody>
                  <a:tcPr marL="41640" marR="41640" marT="17182" marB="17182" anchor="ctr"/>
                </a:tc>
                <a:extLst>
                  <a:ext uri="{0D108BD9-81ED-4DB2-BD59-A6C34878D82A}">
                    <a16:rowId xmlns:a16="http://schemas.microsoft.com/office/drawing/2014/main" val="440239502"/>
                  </a:ext>
                </a:extLst>
              </a:tr>
              <a:tr h="339458">
                <a:tc>
                  <a:txBody>
                    <a:bodyPr/>
                    <a:lstStyle/>
                    <a:p>
                      <a:pPr algn="ctr" rtl="0" fontAlgn="ctr"/>
                      <a:r>
                        <a:rPr lang="en-US" sz="1100" b="0" i="0" u="none" strike="noStrike" dirty="0">
                          <a:solidFill>
                            <a:srgbClr val="000000"/>
                          </a:solidFill>
                          <a:effectLst/>
                          <a:latin typeface="Arial" panose="020B0604020202020204" pitchFamily="34" charset="0"/>
                        </a:rPr>
                        <a:t>Accident</a:t>
                      </a:r>
                    </a:p>
                  </a:txBody>
                  <a:tcPr marL="0" marR="0" marT="0" marB="0" anchor="ctr"/>
                </a:tc>
                <a:tc>
                  <a:txBody>
                    <a:bodyPr/>
                    <a:lstStyle/>
                    <a:p>
                      <a:pPr algn="ctr" rtl="0" fontAlgn="ctr"/>
                      <a:r>
                        <a:rPr lang="en-US" sz="1100" b="0" i="0" u="none" strike="noStrike" dirty="0">
                          <a:solidFill>
                            <a:srgbClr val="000000"/>
                          </a:solidFill>
                          <a:effectLst/>
                          <a:latin typeface="Arial" panose="020B0604020202020204" pitchFamily="34" charset="0"/>
                        </a:rPr>
                        <a:t>VOYA</a:t>
                      </a:r>
                    </a:p>
                  </a:txBody>
                  <a:tcPr marL="0" marR="0" marT="0" marB="0" anchor="ctr"/>
                </a:tc>
                <a:tc>
                  <a:txBody>
                    <a:bodyPr/>
                    <a:lstStyle/>
                    <a:p>
                      <a:pPr algn="ctr"/>
                      <a:r>
                        <a:rPr lang="en-US" sz="900" dirty="0">
                          <a:solidFill>
                            <a:schemeClr val="tx1"/>
                          </a:solidFill>
                          <a:latin typeface="Arial" panose="020B0604020202020204" pitchFamily="34" charset="0"/>
                          <a:cs typeface="Arial" panose="020B0604020202020204" pitchFamily="34" charset="0"/>
                        </a:rPr>
                        <a:t>EE</a:t>
                      </a:r>
                    </a:p>
                  </a:txBody>
                  <a:tcPr marL="41640" marR="41640" marT="17182" marB="1718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Rate Pass</a:t>
                      </a:r>
                    </a:p>
                    <a:p>
                      <a:pPr algn="ctr"/>
                      <a:endParaRPr lang="en-US" sz="900" dirty="0">
                        <a:solidFill>
                          <a:schemeClr val="tx1"/>
                        </a:solidFill>
                      </a:endParaRPr>
                    </a:p>
                  </a:txBody>
                  <a:tcPr marL="41640" marR="41640" marT="17182" marB="1718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Go to Market</a:t>
                      </a:r>
                    </a:p>
                    <a:p>
                      <a:pPr algn="ctr"/>
                      <a:endParaRPr lang="en-US" sz="800" dirty="0">
                        <a:solidFill>
                          <a:schemeClr val="tx1"/>
                        </a:solidFill>
                        <a:latin typeface="Arial" panose="020B0604020202020204" pitchFamily="34" charset="0"/>
                        <a:cs typeface="Arial" panose="020B0604020202020204" pitchFamily="34" charset="0"/>
                      </a:endParaRPr>
                    </a:p>
                  </a:txBody>
                  <a:tcPr marL="41640" marR="41640" marT="17182" marB="17182" anchor="ctr"/>
                </a:tc>
                <a:extLst>
                  <a:ext uri="{0D108BD9-81ED-4DB2-BD59-A6C34878D82A}">
                    <a16:rowId xmlns:a16="http://schemas.microsoft.com/office/drawing/2014/main" val="3806931871"/>
                  </a:ext>
                </a:extLst>
              </a:tr>
            </a:tbl>
          </a:graphicData>
        </a:graphic>
      </p:graphicFrame>
      <p:sp>
        <p:nvSpPr>
          <p:cNvPr id="6" name="Title 1"/>
          <p:cNvSpPr>
            <a:spLocks noGrp="1"/>
          </p:cNvSpPr>
          <p:nvPr>
            <p:ph type="title"/>
          </p:nvPr>
        </p:nvSpPr>
        <p:spPr>
          <a:xfrm>
            <a:off x="0" y="78713"/>
            <a:ext cx="6595217" cy="468808"/>
          </a:xfrm>
        </p:spPr>
        <p:txBody>
          <a:bodyPr>
            <a:normAutofit/>
          </a:bodyPr>
          <a:lstStyle/>
          <a:p>
            <a:r>
              <a:rPr lang="en-US" sz="2000" b="1" dirty="0"/>
              <a:t>2027 Ancillary Renewal Status</a:t>
            </a:r>
          </a:p>
        </p:txBody>
      </p:sp>
      <p:sp>
        <p:nvSpPr>
          <p:cNvPr id="4" name="TextBox 3">
            <a:extLst>
              <a:ext uri="{FF2B5EF4-FFF2-40B4-BE49-F238E27FC236}">
                <a16:creationId xmlns:a16="http://schemas.microsoft.com/office/drawing/2014/main" id="{1578FD38-9DC4-DFF6-CF4A-29A30609DBB5}"/>
              </a:ext>
            </a:extLst>
          </p:cNvPr>
          <p:cNvSpPr txBox="1"/>
          <p:nvPr/>
        </p:nvSpPr>
        <p:spPr>
          <a:xfrm>
            <a:off x="720587" y="4170139"/>
            <a:ext cx="5719572" cy="430887"/>
          </a:xfrm>
          <a:prstGeom prst="rect">
            <a:avLst/>
          </a:prstGeom>
          <a:noFill/>
        </p:spPr>
        <p:txBody>
          <a:bodyPr wrap="square" rtlCol="0">
            <a:spAutoFit/>
          </a:bodyPr>
          <a:lstStyle/>
          <a:p>
            <a:r>
              <a:rPr lang="en-US" sz="1100" dirty="0"/>
              <a:t>Notes:</a:t>
            </a:r>
          </a:p>
          <a:p>
            <a:pPr marL="214313" indent="-214313">
              <a:buFont typeface="Arial" panose="020B0604020202020204" pitchFamily="34" charset="0"/>
              <a:buChar char="•"/>
            </a:pPr>
            <a:r>
              <a:rPr lang="en-US" sz="1100" dirty="0"/>
              <a:t>Marketing Life/DI along with Worksite will maximize bundled savings opportunities</a:t>
            </a:r>
          </a:p>
        </p:txBody>
      </p:sp>
    </p:spTree>
    <p:extLst>
      <p:ext uri="{BB962C8B-B14F-4D97-AF65-F5344CB8AC3E}">
        <p14:creationId xmlns:p14="http://schemas.microsoft.com/office/powerpoint/2010/main" val="219826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A96381-920D-1A67-32E2-6A5BBD3BECFA}"/>
              </a:ext>
            </a:extLst>
          </p:cNvPr>
          <p:cNvSpPr>
            <a:spLocks noGrp="1"/>
          </p:cNvSpPr>
          <p:nvPr>
            <p:ph type="body" sz="quarter" idx="13"/>
          </p:nvPr>
        </p:nvSpPr>
        <p:spPr/>
        <p:txBody>
          <a:bodyPr/>
          <a:lstStyle/>
          <a:p>
            <a:r>
              <a:rPr lang="en-US" dirty="0"/>
              <a:t>2025 Claims &amp; Enrollment</a:t>
            </a:r>
          </a:p>
        </p:txBody>
      </p:sp>
      <p:sp>
        <p:nvSpPr>
          <p:cNvPr id="3" name="Title 2">
            <a:extLst>
              <a:ext uri="{FF2B5EF4-FFF2-40B4-BE49-F238E27FC236}">
                <a16:creationId xmlns:a16="http://schemas.microsoft.com/office/drawing/2014/main" id="{B0AB8866-17D1-BBE7-A3C9-1462C4C9BA10}"/>
              </a:ext>
            </a:extLst>
          </p:cNvPr>
          <p:cNvSpPr>
            <a:spLocks noGrp="1"/>
          </p:cNvSpPr>
          <p:nvPr>
            <p:ph type="title"/>
          </p:nvPr>
        </p:nvSpPr>
        <p:spPr>
          <a:xfrm>
            <a:off x="96805" y="184666"/>
            <a:ext cx="4457700" cy="316468"/>
          </a:xfrm>
        </p:spPr>
        <p:txBody>
          <a:bodyPr>
            <a:normAutofit fontScale="90000"/>
          </a:bodyPr>
          <a:lstStyle/>
          <a:p>
            <a:r>
              <a:rPr lang="en-US" b="1" dirty="0"/>
              <a:t>Dental Experience</a:t>
            </a:r>
          </a:p>
        </p:txBody>
      </p:sp>
      <p:sp>
        <p:nvSpPr>
          <p:cNvPr id="6" name="TextBox 5">
            <a:extLst>
              <a:ext uri="{FF2B5EF4-FFF2-40B4-BE49-F238E27FC236}">
                <a16:creationId xmlns:a16="http://schemas.microsoft.com/office/drawing/2014/main" id="{C652F765-450E-71EA-CC60-8FD4767ADC22}"/>
              </a:ext>
            </a:extLst>
          </p:cNvPr>
          <p:cNvSpPr txBox="1"/>
          <p:nvPr/>
        </p:nvSpPr>
        <p:spPr>
          <a:xfrm>
            <a:off x="1006594" y="3614123"/>
            <a:ext cx="1812806" cy="369332"/>
          </a:xfrm>
          <a:prstGeom prst="rect">
            <a:avLst/>
          </a:prstGeom>
          <a:solidFill>
            <a:schemeClr val="tx2">
              <a:lumMod val="25000"/>
              <a:lumOff val="75000"/>
            </a:schemeClr>
          </a:solidFill>
        </p:spPr>
        <p:txBody>
          <a:bodyPr wrap="square" rtlCol="0">
            <a:spAutoFit/>
          </a:bodyPr>
          <a:lstStyle/>
          <a:p>
            <a:r>
              <a:rPr lang="en-US" sz="900" dirty="0"/>
              <a:t>Current Period Loss Ratio: 102%</a:t>
            </a:r>
          </a:p>
        </p:txBody>
      </p:sp>
      <p:pic>
        <p:nvPicPr>
          <p:cNvPr id="8" name="Picture 7">
            <a:extLst>
              <a:ext uri="{FF2B5EF4-FFF2-40B4-BE49-F238E27FC236}">
                <a16:creationId xmlns:a16="http://schemas.microsoft.com/office/drawing/2014/main" id="{833ACEDC-09A4-3105-DDF3-3193D570580E}"/>
              </a:ext>
            </a:extLst>
          </p:cNvPr>
          <p:cNvPicPr>
            <a:picLocks noChangeAspect="1"/>
          </p:cNvPicPr>
          <p:nvPr/>
        </p:nvPicPr>
        <p:blipFill>
          <a:blip r:embed="rId2"/>
          <a:stretch>
            <a:fillRect/>
          </a:stretch>
        </p:blipFill>
        <p:spPr>
          <a:xfrm>
            <a:off x="3555900" y="1337310"/>
            <a:ext cx="2966331" cy="1356038"/>
          </a:xfrm>
          <a:prstGeom prst="rect">
            <a:avLst/>
          </a:prstGeom>
        </p:spPr>
      </p:pic>
      <p:pic>
        <p:nvPicPr>
          <p:cNvPr id="11" name="Picture 10">
            <a:extLst>
              <a:ext uri="{FF2B5EF4-FFF2-40B4-BE49-F238E27FC236}">
                <a16:creationId xmlns:a16="http://schemas.microsoft.com/office/drawing/2014/main" id="{1A132C69-25BB-CF4E-3561-4B653E303EFD}"/>
              </a:ext>
            </a:extLst>
          </p:cNvPr>
          <p:cNvPicPr>
            <a:picLocks noChangeAspect="1"/>
          </p:cNvPicPr>
          <p:nvPr/>
        </p:nvPicPr>
        <p:blipFill>
          <a:blip r:embed="rId3"/>
          <a:stretch>
            <a:fillRect/>
          </a:stretch>
        </p:blipFill>
        <p:spPr>
          <a:xfrm>
            <a:off x="171450" y="1405891"/>
            <a:ext cx="3130651" cy="2139653"/>
          </a:xfrm>
          <a:prstGeom prst="rect">
            <a:avLst/>
          </a:prstGeom>
        </p:spPr>
      </p:pic>
      <p:sp>
        <p:nvSpPr>
          <p:cNvPr id="14" name="TextBox 13">
            <a:extLst>
              <a:ext uri="{FF2B5EF4-FFF2-40B4-BE49-F238E27FC236}">
                <a16:creationId xmlns:a16="http://schemas.microsoft.com/office/drawing/2014/main" id="{E23E7B91-8CC0-B1D3-6DC5-D9CE7A8B9C0C}"/>
              </a:ext>
            </a:extLst>
          </p:cNvPr>
          <p:cNvSpPr txBox="1"/>
          <p:nvPr/>
        </p:nvSpPr>
        <p:spPr>
          <a:xfrm>
            <a:off x="4352218" y="2693348"/>
            <a:ext cx="1529037" cy="369332"/>
          </a:xfrm>
          <a:prstGeom prst="rect">
            <a:avLst/>
          </a:prstGeom>
          <a:solidFill>
            <a:schemeClr val="tx2">
              <a:lumMod val="25000"/>
              <a:lumOff val="75000"/>
            </a:schemeClr>
          </a:solidFill>
        </p:spPr>
        <p:txBody>
          <a:bodyPr wrap="square" rtlCol="0">
            <a:spAutoFit/>
          </a:bodyPr>
          <a:lstStyle/>
          <a:p>
            <a:r>
              <a:rPr lang="en-US" sz="900" dirty="0"/>
              <a:t>Prior Year OON Spend $55K</a:t>
            </a:r>
          </a:p>
        </p:txBody>
      </p:sp>
    </p:spTree>
    <p:extLst>
      <p:ext uri="{BB962C8B-B14F-4D97-AF65-F5344CB8AC3E}">
        <p14:creationId xmlns:p14="http://schemas.microsoft.com/office/powerpoint/2010/main" val="112914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FD28B58F-1939-4191-7BE4-0D16C36687E1}"/>
              </a:ext>
            </a:extLst>
          </p:cNvPr>
          <p:cNvSpPr>
            <a:spLocks noGrp="1"/>
          </p:cNvSpPr>
          <p:nvPr>
            <p:ph type="title"/>
          </p:nvPr>
        </p:nvSpPr>
        <p:spPr>
          <a:xfrm>
            <a:off x="378995" y="240631"/>
            <a:ext cx="4241132" cy="367301"/>
          </a:xfrm>
        </p:spPr>
        <p:txBody>
          <a:bodyPr/>
          <a:lstStyle/>
          <a:p>
            <a:r>
              <a:rPr lang="en-US" sz="2100" dirty="0"/>
              <a:t>Renewal Timeline – OKHEEI</a:t>
            </a:r>
          </a:p>
        </p:txBody>
      </p:sp>
      <p:graphicFrame>
        <p:nvGraphicFramePr>
          <p:cNvPr id="36" name="Table 35">
            <a:extLst>
              <a:ext uri="{FF2B5EF4-FFF2-40B4-BE49-F238E27FC236}">
                <a16:creationId xmlns:a16="http://schemas.microsoft.com/office/drawing/2014/main" id="{8C992A30-49C0-9B0C-E03F-2AF20CB01249}"/>
              </a:ext>
            </a:extLst>
          </p:cNvPr>
          <p:cNvGraphicFramePr>
            <a:graphicFrameLocks noGrp="1"/>
          </p:cNvGraphicFramePr>
          <p:nvPr>
            <p:extLst>
              <p:ext uri="{D42A27DB-BD31-4B8C-83A1-F6EECF244321}">
                <p14:modId xmlns:p14="http://schemas.microsoft.com/office/powerpoint/2010/main" val="45137069"/>
              </p:ext>
            </p:extLst>
          </p:nvPr>
        </p:nvGraphicFramePr>
        <p:xfrm>
          <a:off x="427121" y="959779"/>
          <a:ext cx="5819149" cy="3366770"/>
        </p:xfrm>
        <a:graphic>
          <a:graphicData uri="http://schemas.openxmlformats.org/drawingml/2006/table">
            <a:tbl>
              <a:tblPr firstRow="1" firstCol="1" bandRow="1">
                <a:tableStyleId>{9DCAF9ED-07DC-4A11-8D7F-57B35C25682E}</a:tableStyleId>
              </a:tblPr>
              <a:tblGrid>
                <a:gridCol w="4551612">
                  <a:extLst>
                    <a:ext uri="{9D8B030D-6E8A-4147-A177-3AD203B41FA5}">
                      <a16:colId xmlns:a16="http://schemas.microsoft.com/office/drawing/2014/main" val="20000"/>
                    </a:ext>
                  </a:extLst>
                </a:gridCol>
                <a:gridCol w="1267537">
                  <a:extLst>
                    <a:ext uri="{9D8B030D-6E8A-4147-A177-3AD203B41FA5}">
                      <a16:colId xmlns:a16="http://schemas.microsoft.com/office/drawing/2014/main" val="20001"/>
                    </a:ext>
                  </a:extLst>
                </a:gridCol>
              </a:tblGrid>
              <a:tr h="223493">
                <a:tc>
                  <a:txBody>
                    <a:bodyPr/>
                    <a:lstStyle/>
                    <a:p>
                      <a:pPr marL="0" marR="0">
                        <a:spcBef>
                          <a:spcPts val="0"/>
                        </a:spcBef>
                        <a:spcAft>
                          <a:spcPts val="0"/>
                        </a:spcAft>
                      </a:pPr>
                      <a:r>
                        <a:rPr lang="en-US" sz="1200" dirty="0">
                          <a:effectLst/>
                        </a:rPr>
                        <a:t>Activity</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161" marR="51161" marT="0" marB="0" anchor="ctr"/>
                </a:tc>
                <a:tc>
                  <a:txBody>
                    <a:bodyPr/>
                    <a:lstStyle/>
                    <a:p>
                      <a:pPr marL="0" marR="0" algn="ctr">
                        <a:spcBef>
                          <a:spcPts val="0"/>
                        </a:spcBef>
                        <a:spcAft>
                          <a:spcPts val="0"/>
                        </a:spcAft>
                      </a:pPr>
                      <a:r>
                        <a:rPr lang="en-US" sz="1200" dirty="0">
                          <a:effectLst/>
                        </a:rPr>
                        <a:t>Target Date</a:t>
                      </a:r>
                      <a:endParaRPr lang="en-US" sz="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161" marR="51161" marT="0" marB="0" anchor="ctr"/>
                </a:tc>
                <a:extLst>
                  <a:ext uri="{0D108BD9-81ED-4DB2-BD59-A6C34878D82A}">
                    <a16:rowId xmlns:a16="http://schemas.microsoft.com/office/drawing/2014/main" val="10000"/>
                  </a:ext>
                </a:extLst>
              </a:tr>
              <a:tr h="349253">
                <a:tc>
                  <a:txBody>
                    <a:bodyPr/>
                    <a:lstStyle/>
                    <a:p>
                      <a:pPr marL="0" marR="0">
                        <a:spcBef>
                          <a:spcPts val="300"/>
                        </a:spcBef>
                        <a:spcAft>
                          <a:spcPts val="600"/>
                        </a:spcAft>
                      </a:pPr>
                      <a:r>
                        <a:rPr lang="en-US" sz="800" dirty="0">
                          <a:effectLst/>
                        </a:rPr>
                        <a:t>Pre-Renewal Strategy Meetings</a:t>
                      </a:r>
                    </a:p>
                  </a:txBody>
                  <a:tcPr marL="51161" marR="51161" marT="0" marB="0" anchor="ctr"/>
                </a:tc>
                <a:tc>
                  <a:txBody>
                    <a:bodyPr/>
                    <a:lstStyle/>
                    <a:p>
                      <a:pPr marL="0" marR="0" algn="ctr">
                        <a:spcBef>
                          <a:spcPts val="300"/>
                        </a:spcBef>
                        <a:spcAft>
                          <a:spcPts val="600"/>
                        </a:spcAft>
                      </a:pP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January &amp; February</a:t>
                      </a:r>
                    </a:p>
                  </a:txBody>
                  <a:tcPr marL="51161" marR="51161" marT="0" marB="0" anchor="ctr"/>
                </a:tc>
                <a:extLst>
                  <a:ext uri="{0D108BD9-81ED-4DB2-BD59-A6C34878D82A}">
                    <a16:rowId xmlns:a16="http://schemas.microsoft.com/office/drawing/2014/main" val="10001"/>
                  </a:ext>
                </a:extLst>
              </a:tr>
              <a:tr h="349253">
                <a:tc>
                  <a:txBody>
                    <a:bodyPr/>
                    <a:lstStyle/>
                    <a:p>
                      <a:pPr marL="0" marR="0">
                        <a:spcBef>
                          <a:spcPts val="300"/>
                        </a:spcBef>
                        <a:spcAft>
                          <a:spcPts val="600"/>
                        </a:spcAft>
                      </a:pPr>
                      <a:r>
                        <a:rPr lang="en-US" sz="800" dirty="0">
                          <a:effectLst/>
                        </a:rPr>
                        <a:t>Census Request Due Date</a:t>
                      </a:r>
                      <a:endParaRPr lang="en-US" sz="800" b="0" dirty="0">
                        <a:effectLst/>
                      </a:endParaRPr>
                    </a:p>
                  </a:txBody>
                  <a:tcPr marL="51161" marR="51161" marT="0" marB="0" anchor="ctr"/>
                </a:tc>
                <a:tc>
                  <a:txBody>
                    <a:bodyPr/>
                    <a:lstStyle/>
                    <a:p>
                      <a:pPr marL="0" marR="0" algn="ctr">
                        <a:spcBef>
                          <a:spcPts val="300"/>
                        </a:spcBef>
                        <a:spcAft>
                          <a:spcPts val="600"/>
                        </a:spcAft>
                      </a:pP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February 1st </a:t>
                      </a:r>
                    </a:p>
                  </a:txBody>
                  <a:tcPr marL="51161" marR="51161" marT="0" marB="0" anchor="ctr"/>
                </a:tc>
                <a:extLst>
                  <a:ext uri="{0D108BD9-81ED-4DB2-BD59-A6C34878D82A}">
                    <a16:rowId xmlns:a16="http://schemas.microsoft.com/office/drawing/2014/main" val="857878899"/>
                  </a:ext>
                </a:extLst>
              </a:tr>
              <a:tr h="349253">
                <a:tc>
                  <a:txBody>
                    <a:bodyPr/>
                    <a:lstStyle/>
                    <a:p>
                      <a:pPr marL="0" marR="0">
                        <a:spcBef>
                          <a:spcPts val="300"/>
                        </a:spcBef>
                        <a:spcAft>
                          <a:spcPts val="600"/>
                        </a:spcAft>
                      </a:pPr>
                      <a:r>
                        <a:rPr lang="en-US" sz="800" dirty="0">
                          <a:effectLst/>
                        </a:rPr>
                        <a:t>Expected Renewal Receipt from Incumbent Carrier</a:t>
                      </a:r>
                      <a:endParaRPr lang="en-US" sz="800" b="0" dirty="0">
                        <a:effectLst/>
                      </a:endParaRPr>
                    </a:p>
                  </a:txBody>
                  <a:tcPr marL="51161" marR="51161" marT="0" marB="0" anchor="ctr"/>
                </a:tc>
                <a:tc>
                  <a:txBody>
                    <a:bodyPr/>
                    <a:lstStyle/>
                    <a:p>
                      <a:pPr marL="0" marR="0" algn="ctr">
                        <a:spcBef>
                          <a:spcPts val="300"/>
                        </a:spcBef>
                        <a:spcAft>
                          <a:spcPts val="600"/>
                        </a:spcAft>
                      </a:pP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March 20</a:t>
                      </a:r>
                      <a:r>
                        <a:rPr lang="en-US" sz="800" b="0" baseline="3000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51161" marR="51161" marT="0" marB="0" anchor="ctr"/>
                </a:tc>
                <a:extLst>
                  <a:ext uri="{0D108BD9-81ED-4DB2-BD59-A6C34878D82A}">
                    <a16:rowId xmlns:a16="http://schemas.microsoft.com/office/drawing/2014/main" val="10002"/>
                  </a:ext>
                </a:extLst>
              </a:tr>
              <a:tr h="349253">
                <a:tc>
                  <a:txBody>
                    <a:bodyPr/>
                    <a:lstStyle/>
                    <a:p>
                      <a:pPr marL="0" marR="0">
                        <a:spcBef>
                          <a:spcPts val="300"/>
                        </a:spcBef>
                        <a:spcAft>
                          <a:spcPts val="600"/>
                        </a:spcAft>
                      </a:pPr>
                      <a:r>
                        <a:rPr lang="en-US" sz="800" b="1" dirty="0">
                          <a:effectLst/>
                        </a:rPr>
                        <a:t>Initial Renewal Meeting</a:t>
                      </a:r>
                    </a:p>
                  </a:txBody>
                  <a:tcPr marL="51161" marR="51161" marT="0" marB="0" anchor="ctr"/>
                </a:tc>
                <a:tc>
                  <a:txBody>
                    <a:bodyPr/>
                    <a:lstStyle/>
                    <a:p>
                      <a:pPr marL="0" marR="0" algn="ctr">
                        <a:spcBef>
                          <a:spcPts val="300"/>
                        </a:spcBef>
                        <a:spcAft>
                          <a:spcPts val="600"/>
                        </a:spcAft>
                      </a:pP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April Board Meeting</a:t>
                      </a:r>
                    </a:p>
                  </a:txBody>
                  <a:tcPr marL="51161" marR="51161" marT="0" marB="0" anchor="ctr"/>
                </a:tc>
                <a:extLst>
                  <a:ext uri="{0D108BD9-81ED-4DB2-BD59-A6C34878D82A}">
                    <a16:rowId xmlns:a16="http://schemas.microsoft.com/office/drawing/2014/main" val="2214687030"/>
                  </a:ext>
                </a:extLst>
              </a:tr>
              <a:tr h="349253">
                <a:tc>
                  <a:txBody>
                    <a:bodyPr/>
                    <a:lstStyle/>
                    <a:p>
                      <a:pPr marL="0" marR="0">
                        <a:spcBef>
                          <a:spcPts val="300"/>
                        </a:spcBef>
                        <a:spcAft>
                          <a:spcPts val="600"/>
                        </a:spcAft>
                      </a:pPr>
                      <a:r>
                        <a:rPr lang="en-US" sz="800" dirty="0">
                          <a:effectLst/>
                        </a:rPr>
                        <a:t>Renewal Presentation</a:t>
                      </a:r>
                      <a:endParaRPr lang="en-US" sz="800" b="0" dirty="0">
                        <a:effectLst/>
                      </a:endParaRPr>
                    </a:p>
                  </a:txBody>
                  <a:tcPr marL="51161" marR="51161" marT="0" marB="0" anchor="ctr"/>
                </a:tc>
                <a:tc>
                  <a:txBody>
                    <a:bodyPr/>
                    <a:lstStyle/>
                    <a:p>
                      <a:pPr marL="0" marR="0" algn="ctr">
                        <a:spcBef>
                          <a:spcPts val="300"/>
                        </a:spcBef>
                        <a:spcAft>
                          <a:spcPts val="600"/>
                        </a:spcAft>
                      </a:pP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May Board Meeting</a:t>
                      </a:r>
                    </a:p>
                  </a:txBody>
                  <a:tcPr marL="51161" marR="51161" marT="0" marB="0" anchor="ctr"/>
                </a:tc>
                <a:extLst>
                  <a:ext uri="{0D108BD9-81ED-4DB2-BD59-A6C34878D82A}">
                    <a16:rowId xmlns:a16="http://schemas.microsoft.com/office/drawing/2014/main" val="10003"/>
                  </a:ext>
                </a:extLst>
              </a:tr>
              <a:tr h="349253">
                <a:tc>
                  <a:txBody>
                    <a:bodyPr/>
                    <a:lstStyle/>
                    <a:p>
                      <a:pPr marL="0" marR="0">
                        <a:spcBef>
                          <a:spcPts val="300"/>
                        </a:spcBef>
                        <a:spcAft>
                          <a:spcPts val="600"/>
                        </a:spcAft>
                      </a:pPr>
                      <a:r>
                        <a:rPr lang="en-US" sz="800" dirty="0">
                          <a:effectLst/>
                        </a:rPr>
                        <a:t>Renewal Decisions/College Contributions Due</a:t>
                      </a:r>
                      <a:endParaRPr lang="en-US" sz="800" b="0" dirty="0">
                        <a:effectLst/>
                      </a:endParaRPr>
                    </a:p>
                  </a:txBody>
                  <a:tcPr marL="51161" marR="51161" marT="0" marB="0" anchor="ctr"/>
                </a:tc>
                <a:tc>
                  <a:txBody>
                    <a:bodyPr/>
                    <a:lstStyle/>
                    <a:p>
                      <a:pPr marL="0" marR="0" lvl="0" indent="0" algn="ctr" defTabSz="457200" rtl="0" eaLnBrk="1" fontAlgn="auto" latinLnBrk="0" hangingPunct="1">
                        <a:lnSpc>
                          <a:spcPct val="100000"/>
                        </a:lnSpc>
                        <a:spcBef>
                          <a:spcPts val="300"/>
                        </a:spcBef>
                        <a:spcAft>
                          <a:spcPts val="600"/>
                        </a:spcAft>
                        <a:buClrTx/>
                        <a:buSzTx/>
                        <a:buFontTx/>
                        <a:buNone/>
                        <a:tabLst/>
                        <a:defRPr/>
                      </a:pP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July 1</a:t>
                      </a:r>
                      <a:r>
                        <a:rPr lang="en-US" sz="800" b="0" baseline="3000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st</a:t>
                      </a: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51161" marR="51161" marT="0" marB="0" anchor="ctr"/>
                </a:tc>
                <a:extLst>
                  <a:ext uri="{0D108BD9-81ED-4DB2-BD59-A6C34878D82A}">
                    <a16:rowId xmlns:a16="http://schemas.microsoft.com/office/drawing/2014/main" val="10004"/>
                  </a:ext>
                </a:extLst>
              </a:tr>
              <a:tr h="349253">
                <a:tc>
                  <a:txBody>
                    <a:bodyPr/>
                    <a:lstStyle/>
                    <a:p>
                      <a:pPr marL="0" marR="0">
                        <a:spcBef>
                          <a:spcPts val="0"/>
                        </a:spcBef>
                        <a:spcAft>
                          <a:spcPts val="0"/>
                        </a:spcAft>
                      </a:pPr>
                      <a:r>
                        <a:rPr lang="en-US" sz="800" dirty="0">
                          <a:effectLst/>
                        </a:rPr>
                        <a:t>Annual Open Enrollment</a:t>
                      </a:r>
                    </a:p>
                    <a:p>
                      <a:pPr marL="0" marR="0">
                        <a:spcBef>
                          <a:spcPts val="0"/>
                        </a:spcBef>
                        <a:spcAft>
                          <a:spcPts val="0"/>
                        </a:spcAft>
                      </a:pPr>
                      <a:r>
                        <a:rPr lang="en-US" sz="700" b="0" dirty="0">
                          <a:effectLst/>
                        </a:rPr>
                        <a:t>(Allows for 2-week OE and Thanksgiving)</a:t>
                      </a:r>
                    </a:p>
                  </a:txBody>
                  <a:tcPr marL="51161" marR="51161" marT="0" marB="0" anchor="ctr"/>
                </a:tc>
                <a:tc>
                  <a:txBody>
                    <a:bodyPr/>
                    <a:lstStyle/>
                    <a:p>
                      <a:pPr marL="0" marR="0" algn="ctr">
                        <a:spcBef>
                          <a:spcPts val="300"/>
                        </a:spcBef>
                        <a:spcAft>
                          <a:spcPts val="600"/>
                        </a:spcAft>
                      </a:pP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Sept/October</a:t>
                      </a:r>
                    </a:p>
                  </a:txBody>
                  <a:tcPr marL="51161" marR="51161" marT="0" marB="0" anchor="ctr"/>
                </a:tc>
                <a:extLst>
                  <a:ext uri="{0D108BD9-81ED-4DB2-BD59-A6C34878D82A}">
                    <a16:rowId xmlns:a16="http://schemas.microsoft.com/office/drawing/2014/main" val="10005"/>
                  </a:ext>
                </a:extLst>
              </a:tr>
              <a:tr h="349253">
                <a:tc>
                  <a:txBody>
                    <a:bodyPr/>
                    <a:lstStyle/>
                    <a:p>
                      <a:pPr marL="0" marR="0" lvl="0" indent="0" algn="l" defTabSz="457200" rtl="0" eaLnBrk="1" fontAlgn="auto" latinLnBrk="0" hangingPunct="1">
                        <a:lnSpc>
                          <a:spcPct val="100000"/>
                        </a:lnSpc>
                        <a:spcBef>
                          <a:spcPts val="300"/>
                        </a:spcBef>
                        <a:spcAft>
                          <a:spcPts val="600"/>
                        </a:spcAft>
                        <a:buClrTx/>
                        <a:buSzTx/>
                        <a:buFontTx/>
                        <a:buNone/>
                        <a:tabLst/>
                        <a:defRPr/>
                      </a:pPr>
                      <a:r>
                        <a:rPr lang="en-US" sz="800" dirty="0">
                          <a:effectLst/>
                        </a:rPr>
                        <a:t>OE Elections Due to Carriers</a:t>
                      </a:r>
                      <a:endParaRPr lang="en-US" sz="800" b="0" dirty="0">
                        <a:effectLst/>
                      </a:endParaRPr>
                    </a:p>
                  </a:txBody>
                  <a:tcPr marL="51161" marR="51161" marT="0" marB="0" anchor="ctr"/>
                </a:tc>
                <a:tc>
                  <a:txBody>
                    <a:bodyPr/>
                    <a:lstStyle/>
                    <a:p>
                      <a:pPr marL="0" marR="0" algn="ctr">
                        <a:spcBef>
                          <a:spcPts val="300"/>
                        </a:spcBef>
                        <a:spcAft>
                          <a:spcPts val="600"/>
                        </a:spcAft>
                      </a:pP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November 15</a:t>
                      </a:r>
                      <a:r>
                        <a:rPr lang="en-US" sz="800" b="0" baseline="3000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51161" marR="51161" marT="0" marB="0" anchor="ctr"/>
                </a:tc>
                <a:extLst>
                  <a:ext uri="{0D108BD9-81ED-4DB2-BD59-A6C34878D82A}">
                    <a16:rowId xmlns:a16="http://schemas.microsoft.com/office/drawing/2014/main" val="4140380753"/>
                  </a:ext>
                </a:extLst>
              </a:tr>
              <a:tr h="349253">
                <a:tc>
                  <a:txBody>
                    <a:bodyPr/>
                    <a:lstStyle/>
                    <a:p>
                      <a:pPr marL="0" marR="0">
                        <a:spcBef>
                          <a:spcPts val="300"/>
                        </a:spcBef>
                        <a:spcAft>
                          <a:spcPts val="600"/>
                        </a:spcAft>
                      </a:pPr>
                      <a:r>
                        <a:rPr lang="en-US" sz="800" dirty="0">
                          <a:effectLst/>
                        </a:rPr>
                        <a:t>Renewal Effective Date</a:t>
                      </a:r>
                      <a:endParaRPr lang="en-US" sz="800" b="0" dirty="0">
                        <a:effectLst/>
                      </a:endParaRPr>
                    </a:p>
                  </a:txBody>
                  <a:tcPr marL="51161" marR="51161" marT="0" marB="0" anchor="ctr"/>
                </a:tc>
                <a:tc>
                  <a:txBody>
                    <a:bodyPr/>
                    <a:lstStyle/>
                    <a:p>
                      <a:pPr marL="0" marR="0" algn="ctr">
                        <a:spcBef>
                          <a:spcPts val="300"/>
                        </a:spcBef>
                        <a:spcAft>
                          <a:spcPts val="600"/>
                        </a:spcAft>
                      </a:pPr>
                      <a:r>
                        <a:rPr lang="en-US" sz="800" b="0" dirty="0">
                          <a:solidFill>
                            <a:srgbClr val="0A253E"/>
                          </a:solidFill>
                          <a:effectLst/>
                          <a:latin typeface="Arial" panose="020B0604020202020204" pitchFamily="34" charset="0"/>
                          <a:ea typeface="Times New Roman" panose="02020603050405020304" pitchFamily="18" charset="0"/>
                          <a:cs typeface="Times New Roman" panose="02020603050405020304" pitchFamily="18" charset="0"/>
                        </a:rPr>
                        <a:t>January 1, 2027</a:t>
                      </a:r>
                    </a:p>
                  </a:txBody>
                  <a:tcPr marL="51161" marR="51161" marT="0" marB="0" anchor="ctr"/>
                </a:tc>
                <a:extLst>
                  <a:ext uri="{0D108BD9-81ED-4DB2-BD59-A6C34878D82A}">
                    <a16:rowId xmlns:a16="http://schemas.microsoft.com/office/drawing/2014/main" val="10006"/>
                  </a:ext>
                </a:extLst>
              </a:tr>
            </a:tbl>
          </a:graphicData>
        </a:graphic>
      </p:graphicFrame>
      <p:sp>
        <p:nvSpPr>
          <p:cNvPr id="37" name="TextBox 36">
            <a:extLst>
              <a:ext uri="{FF2B5EF4-FFF2-40B4-BE49-F238E27FC236}">
                <a16:creationId xmlns:a16="http://schemas.microsoft.com/office/drawing/2014/main" id="{73361064-7F41-8507-3D51-EA45C23BF602}"/>
              </a:ext>
            </a:extLst>
          </p:cNvPr>
          <p:cNvSpPr txBox="1"/>
          <p:nvPr/>
        </p:nvSpPr>
        <p:spPr>
          <a:xfrm>
            <a:off x="378995" y="4386491"/>
            <a:ext cx="5867275" cy="300082"/>
          </a:xfrm>
          <a:prstGeom prst="rect">
            <a:avLst/>
          </a:prstGeom>
          <a:noFill/>
        </p:spPr>
        <p:txBody>
          <a:bodyPr wrap="square" rtlCol="0">
            <a:spAutoFit/>
          </a:bodyPr>
          <a:lstStyle/>
          <a:p>
            <a:r>
              <a:rPr lang="en-US" sz="675" dirty="0"/>
              <a:t>Renewal Timeline above is set to ensure the best experience for employers and employees.  Timeline may adjust due to benefit administration system requirements, holidays, or to allow for a transition to new carriers.    </a:t>
            </a:r>
          </a:p>
        </p:txBody>
      </p:sp>
    </p:spTree>
    <p:extLst>
      <p:ext uri="{BB962C8B-B14F-4D97-AF65-F5344CB8AC3E}">
        <p14:creationId xmlns:p14="http://schemas.microsoft.com/office/powerpoint/2010/main" val="238799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fontAlgn="b">
              <a:spcAft>
                <a:spcPts val="600"/>
              </a:spcAft>
              <a:buNone/>
            </a:pPr>
            <a:r>
              <a:rPr lang="en-US" sz="900" b="1" dirty="0">
                <a:solidFill>
                  <a:schemeClr val="tx2"/>
                </a:solidFill>
              </a:rPr>
              <a:t>Coverage Disclaimer</a:t>
            </a:r>
          </a:p>
          <a:p>
            <a:pPr marL="0" indent="0" fontAlgn="ctr">
              <a:buNone/>
            </a:pPr>
            <a:r>
              <a:rPr lang="en-US" sz="900" dirty="0">
                <a:solidFill>
                  <a:schemeClr val="tx2"/>
                </a:solidFill>
              </a:rPr>
              <a:t>This proposal is an outline of the coverages proposed by the carrier(s) based upon the information provided by your company. It does not include all the terms, coverages, exclusions, limitations, and conditions of the actual contract language. See the policies and contracts for actual language. This proposal is not a contract and offers no contractual obligation on behalf of GBS. Policy forms for your reference will be made available upon request.</a:t>
            </a:r>
          </a:p>
          <a:p>
            <a:pPr marL="0" indent="0" fontAlgn="b">
              <a:spcAft>
                <a:spcPts val="600"/>
              </a:spcAft>
              <a:buNone/>
            </a:pPr>
            <a:r>
              <a:rPr lang="en-US" sz="900" b="1" dirty="0">
                <a:solidFill>
                  <a:schemeClr val="tx2"/>
                </a:solidFill>
              </a:rPr>
              <a:t>Renewal / Financial Disclaimer</a:t>
            </a:r>
          </a:p>
          <a:p>
            <a:pPr marL="0" indent="0" fontAlgn="ctr">
              <a:buNone/>
            </a:pPr>
            <a:r>
              <a:rPr lang="en-US" sz="900" dirty="0">
                <a:solidFill>
                  <a:schemeClr val="tx2"/>
                </a:solidFill>
              </a:rPr>
              <a:t>This analysis is for illustrative purposes only, and is not a proposal for coverage or a guarantee of future expenses, claims costs, managed care savings, etc. There are many variables that can affect future health care costs including utilization patterns, catastrophic claims, changes in plan design, health care trend increases, etc.  This analysis does not amend, extend, or alter the coverage provided by the actual insurance policies and contracts.  See your policy or contact us for specific information or further details in this regard.</a:t>
            </a:r>
          </a:p>
          <a:p>
            <a:pPr marL="0" indent="0" fontAlgn="b">
              <a:spcAft>
                <a:spcPts val="600"/>
              </a:spcAft>
              <a:buNone/>
            </a:pPr>
            <a:r>
              <a:rPr lang="en-US" sz="900" b="1" dirty="0">
                <a:solidFill>
                  <a:schemeClr val="tx2"/>
                </a:solidFill>
              </a:rPr>
              <a:t>Legal</a:t>
            </a:r>
          </a:p>
          <a:p>
            <a:pPr marL="0" indent="0" fontAlgn="ctr">
              <a:buNone/>
            </a:pPr>
            <a:r>
              <a:rPr lang="en-US" sz="900" dirty="0">
                <a:solidFill>
                  <a:schemeClr val="tx2"/>
                </a:solidFill>
              </a:rPr>
              <a:t>The intent of this analysis is to provide you with general information regarding the status of, and/or potential concerns related to, your current employee benefits environment. It should not be construed as, nor is it intended to provide, legal advice. Laws may be complex and subject to change. This information is based on current interpretation of the law and is not guaranteed. Questions regarding specific issues should be addressed by legal counsel who specializes in this practice area.</a:t>
            </a:r>
          </a:p>
          <a:p>
            <a:pPr marL="0" indent="0">
              <a:buNone/>
            </a:pPr>
            <a:endParaRPr lang="en-US" sz="900" dirty="0"/>
          </a:p>
        </p:txBody>
      </p:sp>
      <p:sp>
        <p:nvSpPr>
          <p:cNvPr id="3" name="Title 2"/>
          <p:cNvSpPr>
            <a:spLocks noGrp="1"/>
          </p:cNvSpPr>
          <p:nvPr>
            <p:ph type="title"/>
          </p:nvPr>
        </p:nvSpPr>
        <p:spPr/>
        <p:txBody>
          <a:bodyPr/>
          <a:lstStyle/>
          <a:p>
            <a:r>
              <a:rPr lang="en-US" dirty="0"/>
              <a:t>General Disclaimers</a:t>
            </a:r>
          </a:p>
        </p:txBody>
      </p:sp>
    </p:spTree>
    <p:extLst>
      <p:ext uri="{BB962C8B-B14F-4D97-AF65-F5344CB8AC3E}">
        <p14:creationId xmlns:p14="http://schemas.microsoft.com/office/powerpoint/2010/main" val="105974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a:blip>
          <a:srcRect/>
          <a:stretch>
            <a:fillRect l="-17000" r="-17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71453" y="470259"/>
            <a:ext cx="2249723" cy="826592"/>
          </a:xfrm>
        </p:spPr>
        <p:txBody>
          <a:bodyPr/>
          <a:lstStyle/>
          <a:p>
            <a:r>
              <a:rPr lang="en-US" dirty="0"/>
              <a:t>Thank you!</a:t>
            </a:r>
          </a:p>
        </p:txBody>
      </p:sp>
      <p:sp>
        <p:nvSpPr>
          <p:cNvPr id="7" name="Text Placeholder 4"/>
          <p:cNvSpPr txBox="1">
            <a:spLocks/>
          </p:cNvSpPr>
          <p:nvPr/>
        </p:nvSpPr>
        <p:spPr>
          <a:xfrm>
            <a:off x="171453" y="1936282"/>
            <a:ext cx="2803759" cy="628650"/>
          </a:xfrm>
          <a:prstGeom prst="rect">
            <a:avLst/>
          </a:prstGeom>
        </p:spPr>
        <p:txBody>
          <a:bodyPr vert="horz" lIns="91440" tIns="45720" rIns="91440" bIns="45720" rtlCol="0">
            <a:noAutofit/>
          </a:bodyPr>
          <a:lstStyle>
            <a:lvl1pPr marL="0" indent="0" algn="l" defTabSz="457189" rtl="0" eaLnBrk="1" latinLnBrk="0" hangingPunct="1">
              <a:spcBef>
                <a:spcPts val="0"/>
              </a:spcBef>
              <a:spcAft>
                <a:spcPts val="0"/>
              </a:spcAft>
              <a:buClr>
                <a:schemeClr val="accent2"/>
              </a:buClr>
              <a:buFont typeface="Arial"/>
              <a:buNone/>
              <a:defRPr sz="1000" kern="1200" baseline="0">
                <a:solidFill>
                  <a:schemeClr val="bg1"/>
                </a:solidFill>
                <a:latin typeface="+mn-lt"/>
                <a:ea typeface="+mn-ea"/>
                <a:cs typeface="Times New Roman"/>
              </a:defRPr>
            </a:lvl1pPr>
            <a:lvl2pPr marL="457189" indent="0" algn="l" defTabSz="457189" rtl="0" eaLnBrk="1" latinLnBrk="0" hangingPunct="1">
              <a:spcBef>
                <a:spcPts val="0"/>
              </a:spcBef>
              <a:spcAft>
                <a:spcPts val="900"/>
              </a:spcAft>
              <a:buClr>
                <a:schemeClr val="accent2"/>
              </a:buClr>
              <a:buFont typeface="Arial"/>
              <a:buNone/>
              <a:defRPr sz="1400" kern="1200">
                <a:solidFill>
                  <a:schemeClr val="tx2"/>
                </a:solidFill>
                <a:latin typeface="+mn-lt"/>
                <a:ea typeface="+mn-ea"/>
                <a:cs typeface="Times New Roman"/>
              </a:defRPr>
            </a:lvl2pPr>
            <a:lvl3pPr marL="914377" indent="0" algn="l" defTabSz="457189" rtl="0" eaLnBrk="1" latinLnBrk="0" hangingPunct="1">
              <a:spcBef>
                <a:spcPts val="0"/>
              </a:spcBef>
              <a:spcAft>
                <a:spcPts val="900"/>
              </a:spcAft>
              <a:buClr>
                <a:schemeClr val="accent2"/>
              </a:buClr>
              <a:buFont typeface="Wingdings" panose="05000000000000000000" pitchFamily="2" charset="2"/>
              <a:buNone/>
              <a:defRPr sz="1300" kern="1200">
                <a:solidFill>
                  <a:schemeClr val="tx2"/>
                </a:solidFill>
                <a:latin typeface="+mn-lt"/>
                <a:ea typeface="+mn-ea"/>
                <a:cs typeface="Times New Roman"/>
              </a:defRPr>
            </a:lvl3pPr>
            <a:lvl4pPr marL="1371566" indent="0" algn="l" defTabSz="457189" rtl="0" eaLnBrk="1" latinLnBrk="0" hangingPunct="1">
              <a:spcBef>
                <a:spcPts val="0"/>
              </a:spcBef>
              <a:spcAft>
                <a:spcPts val="900"/>
              </a:spcAft>
              <a:buClr>
                <a:schemeClr val="accent2"/>
              </a:buClr>
              <a:buFont typeface="Arial"/>
              <a:buNone/>
              <a:defRPr lang="en-US" sz="1300" kern="1200">
                <a:solidFill>
                  <a:schemeClr val="tx2"/>
                </a:solidFill>
                <a:latin typeface="+mn-lt"/>
                <a:ea typeface="+mn-ea"/>
                <a:cs typeface="Times New Roman"/>
              </a:defRPr>
            </a:lvl4pPr>
            <a:lvl5pPr marL="1828754" indent="0" algn="l" defTabSz="457189" rtl="0" eaLnBrk="1" latinLnBrk="0" hangingPunct="1">
              <a:spcBef>
                <a:spcPts val="0"/>
              </a:spcBef>
              <a:spcAft>
                <a:spcPts val="900"/>
              </a:spcAft>
              <a:buClr>
                <a:schemeClr val="accent2"/>
              </a:buClr>
              <a:buFont typeface="Arial" panose="020B0604020202020204" pitchFamily="34" charset="0"/>
              <a:buNone/>
              <a:defRPr sz="1300" kern="1200">
                <a:solidFill>
                  <a:schemeClr val="tx2"/>
                </a:solidFill>
                <a:latin typeface="+mn-lt"/>
                <a:ea typeface="+mn-ea"/>
                <a:cs typeface="Times New Roman"/>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8" name="Text Placeholder 4"/>
          <p:cNvSpPr txBox="1">
            <a:spLocks/>
          </p:cNvSpPr>
          <p:nvPr/>
        </p:nvSpPr>
        <p:spPr>
          <a:xfrm>
            <a:off x="323853" y="2496692"/>
            <a:ext cx="2249723" cy="628650"/>
          </a:xfrm>
          <a:prstGeom prst="rect">
            <a:avLst/>
          </a:prstGeom>
        </p:spPr>
        <p:txBody>
          <a:bodyPr vert="horz" lIns="91440" tIns="45720" rIns="91440" bIns="45720" rtlCol="0">
            <a:normAutofit/>
          </a:bodyPr>
          <a:lstStyle>
            <a:lvl1pPr marL="0" indent="0" algn="l" defTabSz="457189" rtl="0" eaLnBrk="1" latinLnBrk="0" hangingPunct="1">
              <a:spcBef>
                <a:spcPts val="0"/>
              </a:spcBef>
              <a:spcAft>
                <a:spcPts val="0"/>
              </a:spcAft>
              <a:buClr>
                <a:schemeClr val="accent2"/>
              </a:buClr>
              <a:buFont typeface="Arial"/>
              <a:buNone/>
              <a:defRPr sz="1000" kern="1200" baseline="0">
                <a:solidFill>
                  <a:schemeClr val="bg1"/>
                </a:solidFill>
                <a:latin typeface="+mn-lt"/>
                <a:ea typeface="+mn-ea"/>
                <a:cs typeface="Times New Roman"/>
              </a:defRPr>
            </a:lvl1pPr>
            <a:lvl2pPr marL="457189" indent="0" algn="l" defTabSz="457189" rtl="0" eaLnBrk="1" latinLnBrk="0" hangingPunct="1">
              <a:spcBef>
                <a:spcPts val="0"/>
              </a:spcBef>
              <a:spcAft>
                <a:spcPts val="900"/>
              </a:spcAft>
              <a:buClr>
                <a:schemeClr val="accent2"/>
              </a:buClr>
              <a:buFont typeface="Arial"/>
              <a:buNone/>
              <a:defRPr sz="1400" kern="1200">
                <a:solidFill>
                  <a:schemeClr val="tx2"/>
                </a:solidFill>
                <a:latin typeface="+mn-lt"/>
                <a:ea typeface="+mn-ea"/>
                <a:cs typeface="Times New Roman"/>
              </a:defRPr>
            </a:lvl2pPr>
            <a:lvl3pPr marL="914377" indent="0" algn="l" defTabSz="457189" rtl="0" eaLnBrk="1" latinLnBrk="0" hangingPunct="1">
              <a:spcBef>
                <a:spcPts val="0"/>
              </a:spcBef>
              <a:spcAft>
                <a:spcPts val="900"/>
              </a:spcAft>
              <a:buClr>
                <a:schemeClr val="accent2"/>
              </a:buClr>
              <a:buFont typeface="Wingdings" panose="05000000000000000000" pitchFamily="2" charset="2"/>
              <a:buNone/>
              <a:defRPr sz="1300" kern="1200">
                <a:solidFill>
                  <a:schemeClr val="tx2"/>
                </a:solidFill>
                <a:latin typeface="+mn-lt"/>
                <a:ea typeface="+mn-ea"/>
                <a:cs typeface="Times New Roman"/>
              </a:defRPr>
            </a:lvl3pPr>
            <a:lvl4pPr marL="1371566" indent="0" algn="l" defTabSz="457189" rtl="0" eaLnBrk="1" latinLnBrk="0" hangingPunct="1">
              <a:spcBef>
                <a:spcPts val="0"/>
              </a:spcBef>
              <a:spcAft>
                <a:spcPts val="900"/>
              </a:spcAft>
              <a:buClr>
                <a:schemeClr val="accent2"/>
              </a:buClr>
              <a:buFont typeface="Arial"/>
              <a:buNone/>
              <a:defRPr lang="en-US" sz="1300" kern="1200">
                <a:solidFill>
                  <a:schemeClr val="tx2"/>
                </a:solidFill>
                <a:latin typeface="+mn-lt"/>
                <a:ea typeface="+mn-ea"/>
                <a:cs typeface="Times New Roman"/>
              </a:defRPr>
            </a:lvl4pPr>
            <a:lvl5pPr marL="1828754" indent="0" algn="l" defTabSz="457189" rtl="0" eaLnBrk="1" latinLnBrk="0" hangingPunct="1">
              <a:spcBef>
                <a:spcPts val="0"/>
              </a:spcBef>
              <a:spcAft>
                <a:spcPts val="900"/>
              </a:spcAft>
              <a:buClr>
                <a:schemeClr val="accent2"/>
              </a:buClr>
              <a:buFont typeface="Arial" panose="020B0604020202020204" pitchFamily="34" charset="0"/>
              <a:buNone/>
              <a:defRPr sz="1300" kern="1200">
                <a:solidFill>
                  <a:schemeClr val="tx2"/>
                </a:solidFill>
                <a:latin typeface="+mn-lt"/>
                <a:ea typeface="+mn-ea"/>
                <a:cs typeface="Times New Roman"/>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1907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CCDB0-5D0F-48FF-081C-B39E5E8DC6B2}"/>
            </a:ext>
          </a:extLst>
        </p:cNvPr>
        <p:cNvGrpSpPr/>
        <p:nvPr/>
      </p:nvGrpSpPr>
      <p:grpSpPr>
        <a:xfrm>
          <a:off x="0" y="0"/>
          <a:ext cx="0" cy="0"/>
          <a:chOff x="0" y="0"/>
          <a:chExt cx="0" cy="0"/>
        </a:xfrm>
      </p:grpSpPr>
      <p:sp>
        <p:nvSpPr>
          <p:cNvPr id="22" name="Title 2">
            <a:extLst>
              <a:ext uri="{FF2B5EF4-FFF2-40B4-BE49-F238E27FC236}">
                <a16:creationId xmlns:a16="http://schemas.microsoft.com/office/drawing/2014/main" id="{E62AC40D-49DB-95A8-DE84-688A5AF7ABFA}"/>
              </a:ext>
            </a:extLst>
          </p:cNvPr>
          <p:cNvSpPr>
            <a:spLocks noGrp="1"/>
          </p:cNvSpPr>
          <p:nvPr>
            <p:ph type="title"/>
          </p:nvPr>
        </p:nvSpPr>
        <p:spPr>
          <a:xfrm>
            <a:off x="119198" y="137160"/>
            <a:ext cx="5151665" cy="617220"/>
          </a:xfrm>
          <a:prstGeom prst="rect">
            <a:avLst/>
          </a:prstGeom>
        </p:spPr>
        <p:txBody>
          <a:bodyPr vert="horz" lIns="0" tIns="0" rIns="0" bIns="0" rtlCol="0" anchor="t">
            <a:normAutofit/>
          </a:bodyPr>
          <a:lstStyle>
            <a:lvl1pPr algn="l" defTabSz="914377"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2000" dirty="0"/>
              <a:t>YOY Fixed Cost Renewal History</a:t>
            </a:r>
          </a:p>
        </p:txBody>
      </p:sp>
      <p:graphicFrame>
        <p:nvGraphicFramePr>
          <p:cNvPr id="3" name="Table 2">
            <a:extLst>
              <a:ext uri="{FF2B5EF4-FFF2-40B4-BE49-F238E27FC236}">
                <a16:creationId xmlns:a16="http://schemas.microsoft.com/office/drawing/2014/main" id="{E127CD6D-8214-4BAD-8BB8-56E79CE7FD53}"/>
              </a:ext>
            </a:extLst>
          </p:cNvPr>
          <p:cNvGraphicFramePr>
            <a:graphicFrameLocks noGrp="1"/>
          </p:cNvGraphicFramePr>
          <p:nvPr>
            <p:extLst>
              <p:ext uri="{D42A27DB-BD31-4B8C-83A1-F6EECF244321}">
                <p14:modId xmlns:p14="http://schemas.microsoft.com/office/powerpoint/2010/main" val="2891392443"/>
              </p:ext>
            </p:extLst>
          </p:nvPr>
        </p:nvGraphicFramePr>
        <p:xfrm>
          <a:off x="60181" y="498068"/>
          <a:ext cx="6737638" cy="3863340"/>
        </p:xfrm>
        <a:graphic>
          <a:graphicData uri="http://schemas.openxmlformats.org/drawingml/2006/table">
            <a:tbl>
              <a:tblPr firstRow="1" bandRow="1">
                <a:tableStyleId>{21E4AEA4-8DFA-4A89-87EB-49C32662AFE0}</a:tableStyleId>
              </a:tblPr>
              <a:tblGrid>
                <a:gridCol w="1161196">
                  <a:extLst>
                    <a:ext uri="{9D8B030D-6E8A-4147-A177-3AD203B41FA5}">
                      <a16:colId xmlns:a16="http://schemas.microsoft.com/office/drawing/2014/main" val="1345045370"/>
                    </a:ext>
                  </a:extLst>
                </a:gridCol>
                <a:gridCol w="5576442">
                  <a:extLst>
                    <a:ext uri="{9D8B030D-6E8A-4147-A177-3AD203B41FA5}">
                      <a16:colId xmlns:a16="http://schemas.microsoft.com/office/drawing/2014/main" val="1252907910"/>
                    </a:ext>
                  </a:extLst>
                </a:gridCol>
              </a:tblGrid>
              <a:tr h="0">
                <a:tc>
                  <a:txBody>
                    <a:bodyPr/>
                    <a:lstStyle/>
                    <a:p>
                      <a:r>
                        <a:rPr lang="en-US" sz="1050" dirty="0"/>
                        <a:t>Recap</a:t>
                      </a:r>
                    </a:p>
                  </a:txBody>
                  <a:tcPr/>
                </a:tc>
                <a:tc>
                  <a:txBody>
                    <a:bodyPr/>
                    <a:lstStyle/>
                    <a:p>
                      <a:r>
                        <a:rPr lang="en-US" sz="1050" dirty="0"/>
                        <a:t>Response</a:t>
                      </a:r>
                    </a:p>
                  </a:txBody>
                  <a:tcPr/>
                </a:tc>
                <a:extLst>
                  <a:ext uri="{0D108BD9-81ED-4DB2-BD59-A6C34878D82A}">
                    <a16:rowId xmlns:a16="http://schemas.microsoft.com/office/drawing/2014/main" val="3152142976"/>
                  </a:ext>
                </a:extLst>
              </a:tr>
              <a:tr h="942112">
                <a:tc>
                  <a:txBody>
                    <a:bodyPr/>
                    <a:lstStyle/>
                    <a:p>
                      <a:r>
                        <a:rPr lang="en-US" sz="1050" dirty="0"/>
                        <a:t>BCBSOK 2024 Renewal Recap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rgbClr val="00B050"/>
                          </a:solidFill>
                        </a:rPr>
                        <a:t>0% Increase in funding</a:t>
                      </a:r>
                    </a:p>
                    <a:p>
                      <a:pPr marL="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dk1"/>
                          </a:solidFill>
                          <a:latin typeface="+mn-lt"/>
                          <a:ea typeface="+mn-ea"/>
                          <a:cs typeface="+mn-cs"/>
                        </a:rPr>
                        <a:t>Starting in 2024, Flex Access was added to result in </a:t>
                      </a:r>
                      <a:r>
                        <a:rPr lang="en-US" sz="900" kern="1200" dirty="0">
                          <a:solidFill>
                            <a:srgbClr val="00B050"/>
                          </a:solidFill>
                          <a:latin typeface="+mn-lt"/>
                          <a:ea typeface="+mn-ea"/>
                          <a:cs typeface="+mn-cs"/>
                        </a:rPr>
                        <a:t>$</a:t>
                      </a:r>
                      <a:r>
                        <a:rPr lang="en-US" sz="1050" kern="1200" dirty="0">
                          <a:solidFill>
                            <a:srgbClr val="00B050"/>
                          </a:solidFill>
                          <a:latin typeface="+mn-lt"/>
                          <a:ea typeface="+mn-ea"/>
                          <a:cs typeface="+mn-cs"/>
                        </a:rPr>
                        <a:t>700</a:t>
                      </a:r>
                      <a:r>
                        <a:rPr lang="en-US" sz="900" kern="1200" dirty="0">
                          <a:solidFill>
                            <a:srgbClr val="00B050"/>
                          </a:solidFill>
                          <a:latin typeface="+mn-lt"/>
                          <a:ea typeface="+mn-ea"/>
                          <a:cs typeface="+mn-cs"/>
                        </a:rPr>
                        <a:t>k estimated savings </a:t>
                      </a:r>
                      <a:r>
                        <a:rPr lang="en-US" sz="900" kern="1200" dirty="0">
                          <a:solidFill>
                            <a:schemeClr val="dk1"/>
                          </a:solidFill>
                          <a:latin typeface="+mn-lt"/>
                          <a:ea typeface="+mn-ea"/>
                          <a:cs typeface="+mn-cs"/>
                        </a:rPr>
                        <a:t>to Rx Specialty spend</a:t>
                      </a:r>
                    </a:p>
                    <a:p>
                      <a:pPr marL="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dk1"/>
                          </a:solidFill>
                          <a:latin typeface="+mn-lt"/>
                          <a:ea typeface="+mn-ea"/>
                          <a:cs typeface="+mn-cs"/>
                        </a:rPr>
                        <a:t>For 2024, Gallagher Pharmacy Team negotiated contract with Prime for an estimated </a:t>
                      </a:r>
                      <a:r>
                        <a:rPr lang="en-US" sz="900" kern="1200" dirty="0">
                          <a:solidFill>
                            <a:srgbClr val="00B050"/>
                          </a:solidFill>
                          <a:latin typeface="+mn-lt"/>
                          <a:ea typeface="+mn-ea"/>
                          <a:cs typeface="+mn-cs"/>
                        </a:rPr>
                        <a:t>3-5% of savings</a:t>
                      </a:r>
                    </a:p>
                    <a:p>
                      <a:pPr marL="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dk1"/>
                          </a:solidFill>
                          <a:latin typeface="+mn-lt"/>
                          <a:ea typeface="+mn-ea"/>
                          <a:cs typeface="+mn-cs"/>
                        </a:rPr>
                        <a:t>In 2024, OKHEEI increased plan cost share to Blue Options Plans to </a:t>
                      </a:r>
                      <a:r>
                        <a:rPr lang="en-US" sz="900" kern="1200" dirty="0">
                          <a:solidFill>
                            <a:srgbClr val="00B050"/>
                          </a:solidFill>
                          <a:latin typeface="+mn-lt"/>
                          <a:ea typeface="+mn-ea"/>
                          <a:cs typeface="+mn-cs"/>
                        </a:rPr>
                        <a:t>decrease member cost share outside the state of Oklahoma</a:t>
                      </a:r>
                    </a:p>
                    <a:p>
                      <a:pPr marL="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dk1"/>
                          </a:solidFill>
                          <a:latin typeface="+mn-lt"/>
                          <a:ea typeface="+mn-ea"/>
                          <a:cs typeface="+mn-cs"/>
                        </a:rPr>
                        <a:t>In 24/25, OKHEEI streamlined the retiree eligibility process</a:t>
                      </a:r>
                    </a:p>
                  </a:txBody>
                  <a:tcPr/>
                </a:tc>
                <a:extLst>
                  <a:ext uri="{0D108BD9-81ED-4DB2-BD59-A6C34878D82A}">
                    <a16:rowId xmlns:a16="http://schemas.microsoft.com/office/drawing/2014/main" val="2872856373"/>
                  </a:ext>
                </a:extLst>
              </a:tr>
              <a:tr h="1059678">
                <a:tc>
                  <a:txBody>
                    <a:bodyPr/>
                    <a:lstStyle/>
                    <a:p>
                      <a:r>
                        <a:rPr lang="en-US" sz="1050" dirty="0"/>
                        <a:t>BCBSOK 2025 Renewal Recap</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050" dirty="0"/>
                        <a:t>Released</a:t>
                      </a:r>
                      <a:r>
                        <a:rPr lang="en-US" sz="1050" baseline="0" dirty="0"/>
                        <a:t> Fixed cost Renewal at +86%; Revised Fixed Cost Renewal </a:t>
                      </a:r>
                      <a:r>
                        <a:rPr lang="en-US" sz="1050" baseline="0" dirty="0">
                          <a:solidFill>
                            <a:srgbClr val="00B050"/>
                          </a:solidFill>
                        </a:rPr>
                        <a:t>-88.7% ($531,188)</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chemeClr val="tx1"/>
                          </a:solidFill>
                        </a:rPr>
                        <a:t>Did not require a change in stop loss contracts</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050" baseline="0" dirty="0">
                          <a:solidFill>
                            <a:schemeClr val="tx1">
                              <a:lumMod val="75000"/>
                            </a:schemeClr>
                          </a:solidFill>
                        </a:rPr>
                        <a:t>Final renewal increase of 15.7% in funding (claims driven) </a:t>
                      </a:r>
                    </a:p>
                    <a:p>
                      <a:r>
                        <a:rPr lang="en-US" sz="1050" dirty="0"/>
                        <a:t>Several Cost Containment Approaches were evaluated, below was executed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Plan OOP Max’s &amp; Rx Specialty Change - </a:t>
                      </a:r>
                      <a:r>
                        <a:rPr lang="en-US" sz="900" b="0" dirty="0">
                          <a:solidFill>
                            <a:srgbClr val="00B050"/>
                          </a:solidFill>
                        </a:rPr>
                        <a:t>$794k est. savings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Prime Formulary Move - </a:t>
                      </a:r>
                      <a:r>
                        <a:rPr lang="en-US" sz="900" b="0" dirty="0">
                          <a:solidFill>
                            <a:srgbClr val="00B050"/>
                          </a:solidFill>
                        </a:rPr>
                        <a:t>$493k est. savings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No New Laser provision in Stop Loss Contract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Realignment of Employee Contribution Strategy by College – Savings ranged by college</a:t>
                      </a:r>
                      <a:endParaRPr lang="en-US" sz="900" dirty="0"/>
                    </a:p>
                  </a:txBody>
                  <a:tcPr/>
                </a:tc>
                <a:extLst>
                  <a:ext uri="{0D108BD9-81ED-4DB2-BD59-A6C34878D82A}">
                    <a16:rowId xmlns:a16="http://schemas.microsoft.com/office/drawing/2014/main" val="958691578"/>
                  </a:ext>
                </a:extLst>
              </a:tr>
              <a:tr h="593856">
                <a:tc>
                  <a:txBody>
                    <a:bodyPr/>
                    <a:lstStyle/>
                    <a:p>
                      <a:r>
                        <a:rPr lang="en-US" sz="1050" dirty="0"/>
                        <a:t>BCBSOK 2026 Renewal Recap</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050" dirty="0"/>
                        <a:t>Released</a:t>
                      </a:r>
                      <a:r>
                        <a:rPr lang="en-US" sz="1050" baseline="0" dirty="0"/>
                        <a:t> Fixed cost Renewal at +18%; Revised Fixed Cost Renewal </a:t>
                      </a:r>
                      <a:r>
                        <a:rPr lang="en-US" sz="1050" baseline="0" dirty="0">
                          <a:solidFill>
                            <a:srgbClr val="00B050"/>
                          </a:solidFill>
                        </a:rPr>
                        <a:t>-58.5% ($444,176)</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chemeClr val="tx1"/>
                          </a:solidFill>
                        </a:rPr>
                        <a:t>Did not require a change in stop loss contracts</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050" baseline="0" dirty="0">
                          <a:solidFill>
                            <a:schemeClr val="tx1">
                              <a:lumMod val="75000"/>
                            </a:schemeClr>
                          </a:solidFill>
                        </a:rPr>
                        <a:t>Final renewal increase of 9% in funding (claims driven) </a:t>
                      </a:r>
                    </a:p>
                    <a:p>
                      <a:r>
                        <a:rPr lang="en-US" sz="1050" dirty="0"/>
                        <a:t>Several Cost Containment Approaches were evaluated, below was executed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Moving All Plans to Blue Advantage network for larger network discounts and increasing OOP Max on Plan C by $500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Add Plan equal to $2,000 Plan, but with Blue Options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Worked on Employee Contribution Strategy by College – Savings ranged by college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t>Moved Advantage and PDP to BCBS for immediate savings</a:t>
                      </a:r>
                      <a:endParaRPr lang="en-US" sz="1050" baseline="0" dirty="0">
                        <a:solidFill>
                          <a:schemeClr val="tx1">
                            <a:lumMod val="75000"/>
                          </a:schemeClr>
                        </a:solidFill>
                      </a:endParaRPr>
                    </a:p>
                  </a:txBody>
                  <a:tcPr/>
                </a:tc>
                <a:extLst>
                  <a:ext uri="{0D108BD9-81ED-4DB2-BD59-A6C34878D82A}">
                    <a16:rowId xmlns:a16="http://schemas.microsoft.com/office/drawing/2014/main" val="2773933008"/>
                  </a:ext>
                </a:extLst>
              </a:tr>
            </a:tbl>
          </a:graphicData>
        </a:graphic>
      </p:graphicFrame>
    </p:spTree>
    <p:extLst>
      <p:ext uri="{BB962C8B-B14F-4D97-AF65-F5344CB8AC3E}">
        <p14:creationId xmlns:p14="http://schemas.microsoft.com/office/powerpoint/2010/main" val="224923682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E1EBB-7712-DBE7-04AB-2D5B5F3D21AD}"/>
            </a:ext>
          </a:extLst>
        </p:cNvPr>
        <p:cNvGrpSpPr/>
        <p:nvPr/>
      </p:nvGrpSpPr>
      <p:grpSpPr>
        <a:xfrm>
          <a:off x="0" y="0"/>
          <a:ext cx="0" cy="0"/>
          <a:chOff x="0" y="0"/>
          <a:chExt cx="0" cy="0"/>
        </a:xfrm>
      </p:grpSpPr>
      <p:sp>
        <p:nvSpPr>
          <p:cNvPr id="22" name="Title 2">
            <a:extLst>
              <a:ext uri="{FF2B5EF4-FFF2-40B4-BE49-F238E27FC236}">
                <a16:creationId xmlns:a16="http://schemas.microsoft.com/office/drawing/2014/main" id="{1F536E40-6C0A-5CBD-1DC0-7D2D4EED1F9A}"/>
              </a:ext>
            </a:extLst>
          </p:cNvPr>
          <p:cNvSpPr>
            <a:spLocks noGrp="1"/>
          </p:cNvSpPr>
          <p:nvPr>
            <p:ph type="title"/>
          </p:nvPr>
        </p:nvSpPr>
        <p:spPr>
          <a:xfrm>
            <a:off x="266481" y="137160"/>
            <a:ext cx="5151665" cy="617220"/>
          </a:xfrm>
          <a:prstGeom prst="rect">
            <a:avLst/>
          </a:prstGeom>
        </p:spPr>
        <p:txBody>
          <a:bodyPr vert="horz" lIns="0" tIns="0" rIns="0" bIns="0" rtlCol="0" anchor="t">
            <a:normAutofit/>
          </a:bodyPr>
          <a:lstStyle>
            <a:lvl1pPr algn="l" defTabSz="914377"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2000" dirty="0"/>
              <a:t>2026 Support Recap</a:t>
            </a:r>
          </a:p>
        </p:txBody>
      </p:sp>
      <p:sp>
        <p:nvSpPr>
          <p:cNvPr id="3" name="TextBox 2">
            <a:extLst>
              <a:ext uri="{FF2B5EF4-FFF2-40B4-BE49-F238E27FC236}">
                <a16:creationId xmlns:a16="http://schemas.microsoft.com/office/drawing/2014/main" id="{BD9C16F4-88E3-4479-DAB6-859D35016710}"/>
              </a:ext>
            </a:extLst>
          </p:cNvPr>
          <p:cNvSpPr txBox="1"/>
          <p:nvPr/>
        </p:nvSpPr>
        <p:spPr>
          <a:xfrm>
            <a:off x="266481" y="573988"/>
            <a:ext cx="5711331" cy="3185487"/>
          </a:xfrm>
          <a:prstGeom prst="rect">
            <a:avLst/>
          </a:prstGeom>
          <a:noFill/>
        </p:spPr>
        <p:txBody>
          <a:bodyPr wrap="square" rtlCol="0">
            <a:spAutoFit/>
          </a:bodyPr>
          <a:lstStyle/>
          <a:p>
            <a:pPr marL="285750" indent="-285750">
              <a:spcBef>
                <a:spcPts val="600"/>
              </a:spcBef>
              <a:buFont typeface="Wingdings" panose="05000000000000000000" pitchFamily="2" charset="2"/>
              <a:buChar char="q"/>
            </a:pPr>
            <a:r>
              <a:rPr lang="en-US" sz="1000" dirty="0"/>
              <a:t>Stop Loss Audit for maximization of stop loss reimbursements</a:t>
            </a:r>
          </a:p>
          <a:p>
            <a:pPr marL="285750" indent="-285750">
              <a:spcBef>
                <a:spcPts val="600"/>
              </a:spcBef>
              <a:buFont typeface="Wingdings" panose="05000000000000000000" pitchFamily="2" charset="2"/>
              <a:buChar char="q"/>
            </a:pPr>
            <a:r>
              <a:rPr lang="en-US" sz="1000" dirty="0"/>
              <a:t>Escalated Claims Issues </a:t>
            </a:r>
          </a:p>
          <a:p>
            <a:pPr marL="285750" indent="-285750">
              <a:spcBef>
                <a:spcPts val="600"/>
              </a:spcBef>
              <a:buFont typeface="Wingdings" panose="05000000000000000000" pitchFamily="2" charset="2"/>
              <a:buChar char="q"/>
            </a:pPr>
            <a:r>
              <a:rPr lang="en-US" sz="1000" dirty="0"/>
              <a:t>Annual Rebate Reconciliation with BCBS</a:t>
            </a:r>
          </a:p>
          <a:p>
            <a:pPr marL="742950" lvl="1" indent="-285750">
              <a:buFont typeface="Arial" panose="020B0604020202020204" pitchFamily="34" charset="0"/>
              <a:buChar char="•"/>
            </a:pPr>
            <a:r>
              <a:rPr lang="en-US" sz="1000" dirty="0"/>
              <a:t>2025 – Anticipated in March 2026</a:t>
            </a:r>
          </a:p>
          <a:p>
            <a:pPr marL="742950" lvl="1" indent="-285750">
              <a:buFont typeface="Arial" panose="020B0604020202020204" pitchFamily="34" charset="0"/>
              <a:buChar char="•"/>
            </a:pPr>
            <a:r>
              <a:rPr lang="en-US" sz="1000" dirty="0"/>
              <a:t>2024 - $919,664 savings</a:t>
            </a:r>
          </a:p>
          <a:p>
            <a:pPr marL="742950" lvl="1" indent="-285750">
              <a:buFont typeface="Arial" panose="020B0604020202020204" pitchFamily="34" charset="0"/>
              <a:buChar char="•"/>
            </a:pPr>
            <a:r>
              <a:rPr lang="en-US" sz="1000" dirty="0"/>
              <a:t>2023 - $681,198 savings</a:t>
            </a:r>
            <a:endParaRPr lang="en-US" sz="1400" dirty="0"/>
          </a:p>
          <a:p>
            <a:pPr marL="285750" indent="-285750">
              <a:spcBef>
                <a:spcPts val="600"/>
              </a:spcBef>
              <a:buFont typeface="Wingdings" panose="05000000000000000000" pitchFamily="2" charset="2"/>
              <a:buChar char="q"/>
            </a:pPr>
            <a:r>
              <a:rPr lang="en-US" sz="1000" dirty="0"/>
              <a:t>Weight Loss Therapy Pharmacy Review</a:t>
            </a:r>
          </a:p>
          <a:p>
            <a:pPr marL="285750" indent="-285750">
              <a:spcBef>
                <a:spcPts val="600"/>
              </a:spcBef>
              <a:buFont typeface="Wingdings" panose="05000000000000000000" pitchFamily="2" charset="2"/>
              <a:buChar char="q"/>
            </a:pPr>
            <a:r>
              <a:rPr lang="en-US" sz="1000" dirty="0"/>
              <a:t>AJG Medicare Consultant Meetings - Southwestern</a:t>
            </a:r>
          </a:p>
          <a:p>
            <a:pPr marL="285750" indent="-285750">
              <a:spcBef>
                <a:spcPts val="600"/>
              </a:spcBef>
              <a:buFont typeface="Wingdings" panose="05000000000000000000" pitchFamily="2" charset="2"/>
              <a:buChar char="q"/>
            </a:pPr>
            <a:r>
              <a:rPr lang="en-US" sz="1000" dirty="0"/>
              <a:t>FMLA Administration Guidance</a:t>
            </a:r>
          </a:p>
          <a:p>
            <a:pPr marL="285750" indent="-285750">
              <a:spcBef>
                <a:spcPts val="600"/>
              </a:spcBef>
              <a:buFont typeface="Wingdings" panose="05000000000000000000" pitchFamily="2" charset="2"/>
              <a:buChar char="q"/>
            </a:pPr>
            <a:r>
              <a:rPr lang="en-US" sz="1000" dirty="0"/>
              <a:t>Telemedicine - Members can contribute to an HSA and access telemedicine benefits without satisfying the deductible</a:t>
            </a:r>
          </a:p>
          <a:p>
            <a:pPr marL="285750" indent="-285750">
              <a:spcBef>
                <a:spcPts val="600"/>
              </a:spcBef>
              <a:buFont typeface="Wingdings" panose="05000000000000000000" pitchFamily="2" charset="2"/>
              <a:buChar char="q"/>
            </a:pPr>
            <a:r>
              <a:rPr lang="en-US" sz="1000" dirty="0"/>
              <a:t>Flexible Spending Accounts - </a:t>
            </a:r>
            <a:r>
              <a:rPr lang="en-US" sz="1000" dirty="0">
                <a:solidFill>
                  <a:schemeClr val="tx2"/>
                </a:solidFill>
                <a:ea typeface="Aptos" panose="020B0004020202020204" pitchFamily="34" charset="0"/>
                <a:cs typeface="Aptos" panose="020B0004020202020204" pitchFamily="34" charset="0"/>
              </a:rPr>
              <a:t>Dependent Care limit increase from $5,000 to $7,500 in 2026</a:t>
            </a:r>
          </a:p>
          <a:p>
            <a:pPr marL="285750" indent="-285750">
              <a:spcBef>
                <a:spcPts val="600"/>
              </a:spcBef>
              <a:buFont typeface="Wingdings" panose="05000000000000000000" pitchFamily="2" charset="2"/>
              <a:buChar char="q"/>
            </a:pPr>
            <a:r>
              <a:rPr lang="en-US" sz="1000" dirty="0">
                <a:solidFill>
                  <a:schemeClr val="tx2"/>
                </a:solidFill>
              </a:rPr>
              <a:t>Train the Trainer – In Person TBD</a:t>
            </a:r>
          </a:p>
          <a:p>
            <a:pPr marL="285750" indent="-285750">
              <a:spcBef>
                <a:spcPts val="600"/>
              </a:spcBef>
              <a:buFont typeface="Wingdings" panose="05000000000000000000" pitchFamily="2" charset="2"/>
              <a:buChar char="q"/>
            </a:pPr>
            <a:r>
              <a:rPr lang="en-US" sz="1000" dirty="0">
                <a:solidFill>
                  <a:schemeClr val="tx2"/>
                </a:solidFill>
              </a:rPr>
              <a:t>Monthly Benefit Coordinator Meetings</a:t>
            </a:r>
          </a:p>
          <a:p>
            <a:pPr marL="285750" indent="-285750">
              <a:spcBef>
                <a:spcPts val="600"/>
              </a:spcBef>
              <a:buFont typeface="Wingdings" panose="05000000000000000000" pitchFamily="2" charset="2"/>
              <a:buChar char="q"/>
            </a:pPr>
            <a:r>
              <a:rPr lang="en-US" sz="1100" dirty="0">
                <a:solidFill>
                  <a:schemeClr val="bg2"/>
                </a:solidFill>
              </a:rPr>
              <a:t>** Long Term Care Implementation **</a:t>
            </a:r>
          </a:p>
        </p:txBody>
      </p:sp>
    </p:spTree>
    <p:extLst>
      <p:ext uri="{BB962C8B-B14F-4D97-AF65-F5344CB8AC3E}">
        <p14:creationId xmlns:p14="http://schemas.microsoft.com/office/powerpoint/2010/main" val="225122398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1450" y="1955622"/>
            <a:ext cx="4426676" cy="786384"/>
          </a:xfrm>
        </p:spPr>
        <p:txBody>
          <a:bodyPr/>
          <a:lstStyle/>
          <a:p>
            <a:r>
              <a:rPr lang="en-US" dirty="0"/>
              <a:t>February Board Meeting Follow Up</a:t>
            </a:r>
          </a:p>
        </p:txBody>
      </p:sp>
    </p:spTree>
    <p:extLst>
      <p:ext uri="{BB962C8B-B14F-4D97-AF65-F5344CB8AC3E}">
        <p14:creationId xmlns:p14="http://schemas.microsoft.com/office/powerpoint/2010/main" val="191980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9C322-D8AF-17A9-9BA6-73309A3EA9AB}"/>
            </a:ext>
          </a:extLst>
        </p:cNvPr>
        <p:cNvGrpSpPr/>
        <p:nvPr/>
      </p:nvGrpSpPr>
      <p:grpSpPr>
        <a:xfrm>
          <a:off x="0" y="0"/>
          <a:ext cx="0" cy="0"/>
          <a:chOff x="0" y="0"/>
          <a:chExt cx="0" cy="0"/>
        </a:xfrm>
      </p:grpSpPr>
      <p:sp>
        <p:nvSpPr>
          <p:cNvPr id="22" name="Title 2">
            <a:extLst>
              <a:ext uri="{FF2B5EF4-FFF2-40B4-BE49-F238E27FC236}">
                <a16:creationId xmlns:a16="http://schemas.microsoft.com/office/drawing/2014/main" id="{8812844E-3232-E5C5-8098-7927466A71CC}"/>
              </a:ext>
            </a:extLst>
          </p:cNvPr>
          <p:cNvSpPr>
            <a:spLocks noGrp="1"/>
          </p:cNvSpPr>
          <p:nvPr>
            <p:ph type="title"/>
          </p:nvPr>
        </p:nvSpPr>
        <p:spPr>
          <a:xfrm>
            <a:off x="162741" y="184345"/>
            <a:ext cx="5151665" cy="617220"/>
          </a:xfrm>
          <a:prstGeom prst="rect">
            <a:avLst/>
          </a:prstGeom>
        </p:spPr>
        <p:txBody>
          <a:bodyPr vert="horz" lIns="0" tIns="0" rIns="0" bIns="0" rtlCol="0" anchor="t">
            <a:normAutofit/>
          </a:bodyPr>
          <a:lstStyle>
            <a:lvl1pPr algn="l" defTabSz="914377"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2000" dirty="0"/>
              <a:t>Meeting Follow Up</a:t>
            </a:r>
          </a:p>
        </p:txBody>
      </p:sp>
      <p:sp>
        <p:nvSpPr>
          <p:cNvPr id="3" name="TextBox 2">
            <a:extLst>
              <a:ext uri="{FF2B5EF4-FFF2-40B4-BE49-F238E27FC236}">
                <a16:creationId xmlns:a16="http://schemas.microsoft.com/office/drawing/2014/main" id="{BD8EC2D5-3498-F569-E28D-552F8A70AA24}"/>
              </a:ext>
            </a:extLst>
          </p:cNvPr>
          <p:cNvSpPr txBox="1"/>
          <p:nvPr/>
        </p:nvSpPr>
        <p:spPr>
          <a:xfrm>
            <a:off x="222069" y="686618"/>
            <a:ext cx="6473190" cy="3039294"/>
          </a:xfrm>
          <a:prstGeom prst="rect">
            <a:avLst/>
          </a:prstGeom>
          <a:noFill/>
        </p:spPr>
        <p:txBody>
          <a:bodyPr wrap="square" rtlCol="0">
            <a:spAutoFit/>
          </a:bodyPr>
          <a:lstStyle/>
          <a:p>
            <a:r>
              <a:rPr lang="en-US" sz="1100" b="1" dirty="0"/>
              <a:t>Preventive Care Utilization</a:t>
            </a:r>
          </a:p>
          <a:p>
            <a:pPr marL="171450" indent="-171450">
              <a:buFont typeface="Arial" panose="020B0604020202020204" pitchFamily="34" charset="0"/>
              <a:buChar char="•"/>
            </a:pPr>
            <a:r>
              <a:rPr lang="en-US" sz="1050" dirty="0"/>
              <a:t>Wellness Screenings – Copay being charged</a:t>
            </a:r>
          </a:p>
          <a:p>
            <a:pPr marL="628650" lvl="1" indent="-171450">
              <a:buFont typeface="Arial" panose="020B0604020202020204" pitchFamily="34" charset="0"/>
              <a:buChar char="•"/>
            </a:pPr>
            <a:r>
              <a:rPr lang="en-US" sz="1050" dirty="0"/>
              <a:t>Gallagher looked into several individual claims data to verify no copay was charged for a preventive claim.  </a:t>
            </a:r>
          </a:p>
          <a:p>
            <a:pPr marL="171450" indent="-171450">
              <a:buFont typeface="Arial" panose="020B0604020202020204" pitchFamily="34" charset="0"/>
              <a:buChar char="•"/>
            </a:pPr>
            <a:r>
              <a:rPr lang="en-US" sz="1050" dirty="0"/>
              <a:t>Request additional preventive claims insight from BCBS – See BCBS Report</a:t>
            </a:r>
          </a:p>
          <a:p>
            <a:pPr marL="171450" indent="-171450">
              <a:buFont typeface="Arial" panose="020B0604020202020204" pitchFamily="34" charset="0"/>
              <a:buChar char="•"/>
            </a:pPr>
            <a:r>
              <a:rPr lang="en-US" sz="1050" dirty="0"/>
              <a:t>Mobile screening services demo – March 26</a:t>
            </a:r>
            <a:r>
              <a:rPr lang="en-US" sz="1050" baseline="30000" dirty="0"/>
              <a:t>th</a:t>
            </a:r>
            <a:r>
              <a:rPr lang="en-US" sz="1050" dirty="0"/>
              <a:t> Demo?</a:t>
            </a:r>
          </a:p>
          <a:p>
            <a:endParaRPr lang="en-US" sz="1200" b="1" dirty="0"/>
          </a:p>
          <a:p>
            <a:r>
              <a:rPr lang="en-US" sz="1100" b="1" dirty="0"/>
              <a:t>Out Of State Employees</a:t>
            </a:r>
          </a:p>
          <a:p>
            <a:pPr marL="171450" indent="-171450">
              <a:buFont typeface="Arial" panose="020B0604020202020204" pitchFamily="34" charset="0"/>
              <a:buChar char="•"/>
            </a:pPr>
            <a:r>
              <a:rPr lang="en-US" sz="1050" dirty="0"/>
              <a:t>Active subscribers: 181</a:t>
            </a:r>
          </a:p>
          <a:p>
            <a:pPr marL="171450" indent="-171450">
              <a:buFont typeface="Arial" panose="020B0604020202020204" pitchFamily="34" charset="0"/>
              <a:buChar char="•"/>
            </a:pPr>
            <a:r>
              <a:rPr lang="en-US" sz="1050" dirty="0"/>
              <a:t>Retirees, Retiree Spouse, and Surviving Spouse: 172 </a:t>
            </a:r>
          </a:p>
          <a:p>
            <a:pPr>
              <a:spcAft>
                <a:spcPts val="600"/>
              </a:spcAft>
            </a:pPr>
            <a:endParaRPr lang="en-US" sz="1200" b="1" dirty="0"/>
          </a:p>
          <a:p>
            <a:pPr lvl="0"/>
            <a:r>
              <a:rPr lang="en-US" sz="1100" b="1" dirty="0"/>
              <a:t>Pre-65 Retiree </a:t>
            </a:r>
          </a:p>
          <a:p>
            <a:pPr marL="171450" lvl="0" indent="-171450">
              <a:buFont typeface="Arial" panose="020B0604020202020204" pitchFamily="34" charset="0"/>
              <a:buChar char="•"/>
            </a:pPr>
            <a:r>
              <a:rPr lang="en-US" sz="1100" dirty="0"/>
              <a:t>Funding modeling coming for renewal – Retirees</a:t>
            </a:r>
          </a:p>
          <a:p>
            <a:pPr lvl="0"/>
            <a:r>
              <a:rPr lang="en-US" sz="1100" dirty="0"/>
              <a:t> ran $532.72 PEPM over budget.</a:t>
            </a:r>
          </a:p>
          <a:p>
            <a:pPr marL="171450" lvl="0" indent="-171450">
              <a:buFont typeface="Arial" panose="020B0604020202020204" pitchFamily="34" charset="0"/>
              <a:buChar char="•"/>
            </a:pPr>
            <a:r>
              <a:rPr lang="en-US" sz="1100" dirty="0"/>
              <a:t>How many HCC are pre-65? 5 &amp; all subscribers</a:t>
            </a:r>
          </a:p>
          <a:p>
            <a:pPr marL="628650" lvl="1" indent="-171450">
              <a:buFont typeface="Arial" panose="020B0604020202020204" pitchFamily="34" charset="0"/>
              <a:buChar char="•"/>
            </a:pPr>
            <a:r>
              <a:rPr lang="en-US" sz="1100" dirty="0"/>
              <a:t>$1.22 Million in paid claims</a:t>
            </a:r>
          </a:p>
          <a:p>
            <a:pPr>
              <a:spcAft>
                <a:spcPts val="600"/>
              </a:spcAft>
            </a:pPr>
            <a:endParaRPr lang="en-US" sz="1200" b="1" dirty="0"/>
          </a:p>
        </p:txBody>
      </p:sp>
      <p:graphicFrame>
        <p:nvGraphicFramePr>
          <p:cNvPr id="2" name="Chart 1">
            <a:extLst>
              <a:ext uri="{FF2B5EF4-FFF2-40B4-BE49-F238E27FC236}">
                <a16:creationId xmlns:a16="http://schemas.microsoft.com/office/drawing/2014/main" id="{189982F6-F970-BDD6-DEAB-9E3EF73498A4}"/>
              </a:ext>
            </a:extLst>
          </p:cNvPr>
          <p:cNvGraphicFramePr/>
          <p:nvPr>
            <p:extLst>
              <p:ext uri="{D42A27DB-BD31-4B8C-83A1-F6EECF244321}">
                <p14:modId xmlns:p14="http://schemas.microsoft.com/office/powerpoint/2010/main" val="1945587879"/>
              </p:ext>
            </p:extLst>
          </p:nvPr>
        </p:nvGraphicFramePr>
        <p:xfrm>
          <a:off x="3458664" y="1718777"/>
          <a:ext cx="3716761"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53070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586AA-1FAC-42DE-A729-855806FDC6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506ABF-4A3D-51A6-B2C8-93DC56A51EF3}"/>
              </a:ext>
            </a:extLst>
          </p:cNvPr>
          <p:cNvSpPr>
            <a:spLocks noGrp="1"/>
          </p:cNvSpPr>
          <p:nvPr>
            <p:ph type="ctrTitle"/>
          </p:nvPr>
        </p:nvSpPr>
        <p:spPr/>
        <p:txBody>
          <a:bodyPr/>
          <a:lstStyle/>
          <a:p>
            <a:r>
              <a:rPr lang="en-US" dirty="0"/>
              <a:t>Plan Performance Reporting</a:t>
            </a:r>
          </a:p>
        </p:txBody>
      </p:sp>
    </p:spTree>
    <p:extLst>
      <p:ext uri="{BB962C8B-B14F-4D97-AF65-F5344CB8AC3E}">
        <p14:creationId xmlns:p14="http://schemas.microsoft.com/office/powerpoint/2010/main" val="314167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83802" y="141072"/>
            <a:ext cx="6595217" cy="337772"/>
          </a:xfrm>
        </p:spPr>
        <p:txBody>
          <a:bodyPr>
            <a:noAutofit/>
          </a:bodyPr>
          <a:lstStyle/>
          <a:p>
            <a:pPr algn="l"/>
            <a:r>
              <a:rPr lang="en-US" b="1" dirty="0"/>
              <a:t>Historical Plan Cost Summary</a:t>
            </a:r>
          </a:p>
        </p:txBody>
      </p:sp>
      <p:pic>
        <p:nvPicPr>
          <p:cNvPr id="5" name="Picture 4">
            <a:extLst>
              <a:ext uri="{FF2B5EF4-FFF2-40B4-BE49-F238E27FC236}">
                <a16:creationId xmlns:a16="http://schemas.microsoft.com/office/drawing/2014/main" id="{3BBB0D4B-87A1-B4C5-2E8C-A3C0E882A3C8}"/>
              </a:ext>
            </a:extLst>
          </p:cNvPr>
          <p:cNvPicPr>
            <a:picLocks noChangeAspect="1"/>
          </p:cNvPicPr>
          <p:nvPr/>
        </p:nvPicPr>
        <p:blipFill>
          <a:blip r:embed="rId3"/>
          <a:stretch>
            <a:fillRect/>
          </a:stretch>
        </p:blipFill>
        <p:spPr>
          <a:xfrm>
            <a:off x="574765" y="595259"/>
            <a:ext cx="5624937" cy="2824386"/>
          </a:xfrm>
          <a:prstGeom prst="rect">
            <a:avLst/>
          </a:prstGeom>
        </p:spPr>
      </p:pic>
      <p:pic>
        <p:nvPicPr>
          <p:cNvPr id="7" name="Picture 6">
            <a:extLst>
              <a:ext uri="{FF2B5EF4-FFF2-40B4-BE49-F238E27FC236}">
                <a16:creationId xmlns:a16="http://schemas.microsoft.com/office/drawing/2014/main" id="{99EBC491-A028-9832-F2BC-8767D16822D0}"/>
              </a:ext>
            </a:extLst>
          </p:cNvPr>
          <p:cNvPicPr>
            <a:picLocks noChangeAspect="1"/>
          </p:cNvPicPr>
          <p:nvPr/>
        </p:nvPicPr>
        <p:blipFill>
          <a:blip r:embed="rId4"/>
          <a:stretch>
            <a:fillRect/>
          </a:stretch>
        </p:blipFill>
        <p:spPr>
          <a:xfrm>
            <a:off x="711925" y="3419645"/>
            <a:ext cx="5133703" cy="1692794"/>
          </a:xfrm>
          <a:prstGeom prst="rect">
            <a:avLst/>
          </a:prstGeom>
        </p:spPr>
      </p:pic>
      <p:sp>
        <p:nvSpPr>
          <p:cNvPr id="9" name="Oval 8">
            <a:extLst>
              <a:ext uri="{FF2B5EF4-FFF2-40B4-BE49-F238E27FC236}">
                <a16:creationId xmlns:a16="http://schemas.microsoft.com/office/drawing/2014/main" id="{F8B2DF0F-0869-7EFB-B246-4AF9A7BA7004}"/>
              </a:ext>
            </a:extLst>
          </p:cNvPr>
          <p:cNvSpPr/>
          <p:nvPr/>
        </p:nvSpPr>
        <p:spPr>
          <a:xfrm>
            <a:off x="5292729" y="2699806"/>
            <a:ext cx="461460" cy="155591"/>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5AF3131-C52D-16F3-CD77-127615F13D3A}"/>
              </a:ext>
            </a:extLst>
          </p:cNvPr>
          <p:cNvSpPr/>
          <p:nvPr/>
        </p:nvSpPr>
        <p:spPr>
          <a:xfrm>
            <a:off x="5292729" y="3288151"/>
            <a:ext cx="461460" cy="155591"/>
          </a:xfrm>
          <a:prstGeom prst="ellipse">
            <a:avLst/>
          </a:prstGeom>
          <a:noFill/>
          <a:ln w="63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96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377F3-CC2C-E1A6-93E0-F3E52C37F2A7}"/>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6A359568-841D-84B1-6BBE-6B06181F0A2F}"/>
              </a:ext>
            </a:extLst>
          </p:cNvPr>
          <p:cNvSpPr>
            <a:spLocks noGrp="1"/>
          </p:cNvSpPr>
          <p:nvPr>
            <p:ph type="title"/>
          </p:nvPr>
        </p:nvSpPr>
        <p:spPr>
          <a:xfrm>
            <a:off x="83802" y="141072"/>
            <a:ext cx="6595217" cy="337772"/>
          </a:xfrm>
        </p:spPr>
        <p:txBody>
          <a:bodyPr>
            <a:noAutofit/>
          </a:bodyPr>
          <a:lstStyle/>
          <a:p>
            <a:r>
              <a:rPr lang="en-US" b="1" dirty="0">
                <a:solidFill>
                  <a:prstClr val="black"/>
                </a:solidFill>
                <a:latin typeface="Arial" panose="020B0604020202020204" pitchFamily="34" charset="0"/>
                <a:cs typeface="Arial" panose="020B0604020202020204" pitchFamily="34" charset="0"/>
              </a:rPr>
              <a:t>Historical Analysis</a:t>
            </a:r>
            <a:endParaRPr lang="en-US" b="1" dirty="0"/>
          </a:p>
        </p:txBody>
      </p:sp>
      <p:sp>
        <p:nvSpPr>
          <p:cNvPr id="16" name="Text Placeholder 6">
            <a:extLst>
              <a:ext uri="{FF2B5EF4-FFF2-40B4-BE49-F238E27FC236}">
                <a16:creationId xmlns:a16="http://schemas.microsoft.com/office/drawing/2014/main" id="{1192537F-6024-AA0D-EDE2-0A268B5FE868}"/>
              </a:ext>
            </a:extLst>
          </p:cNvPr>
          <p:cNvSpPr txBox="1">
            <a:spLocks/>
          </p:cNvSpPr>
          <p:nvPr/>
        </p:nvSpPr>
        <p:spPr>
          <a:xfrm>
            <a:off x="329423" y="4680921"/>
            <a:ext cx="4834251" cy="157028"/>
          </a:xfrm>
          <a:prstGeom prst="rect">
            <a:avLst/>
          </a:prstGeom>
        </p:spPr>
        <p:txBody>
          <a:bodyPr vert="horz" lIns="68580" tIns="34290" rIns="68580" bIns="3429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342900">
              <a:defRPr/>
            </a:pPr>
            <a:r>
              <a:rPr lang="en-US" sz="600" i="1" dirty="0">
                <a:solidFill>
                  <a:schemeClr val="tx1"/>
                </a:solidFill>
                <a:latin typeface="+mj-lt"/>
              </a:rPr>
              <a:t>The information contained herein is subject to the disclosures and disclaimers on the Disclaimers page of this presentation.</a:t>
            </a:r>
          </a:p>
        </p:txBody>
      </p:sp>
      <p:graphicFrame>
        <p:nvGraphicFramePr>
          <p:cNvPr id="2" name="Chart 1">
            <a:extLst>
              <a:ext uri="{FF2B5EF4-FFF2-40B4-BE49-F238E27FC236}">
                <a16:creationId xmlns:a16="http://schemas.microsoft.com/office/drawing/2014/main" id="{A4521122-2424-83EE-E64C-D46B7B356DAC}"/>
              </a:ext>
            </a:extLst>
          </p:cNvPr>
          <p:cNvGraphicFramePr/>
          <p:nvPr>
            <p:extLst>
              <p:ext uri="{D42A27DB-BD31-4B8C-83A1-F6EECF244321}">
                <p14:modId xmlns:p14="http://schemas.microsoft.com/office/powerpoint/2010/main" val="637823658"/>
              </p:ext>
            </p:extLst>
          </p:nvPr>
        </p:nvGraphicFramePr>
        <p:xfrm>
          <a:off x="524506" y="578232"/>
          <a:ext cx="5536660" cy="3895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968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Custom Design">
  <a:themeElements>
    <a:clrScheme name="Corp PPT Palette">
      <a:dk1>
        <a:srgbClr val="58595B"/>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2E84CB"/>
      </a:hlink>
      <a:folHlink>
        <a:srgbClr val="7F7F7F"/>
      </a:folHlink>
    </a:clrScheme>
    <a:fontScheme name="BSD/GBS Theme - A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allagher 4:3 Template">
  <a:themeElements>
    <a:clrScheme name="Custom 3">
      <a:dk1>
        <a:srgbClr val="444444"/>
      </a:dk1>
      <a:lt1>
        <a:srgbClr val="FFFFFF"/>
      </a:lt1>
      <a:dk2>
        <a:srgbClr val="898D8D"/>
      </a:dk2>
      <a:lt2>
        <a:srgbClr val="DFE9F7"/>
      </a:lt2>
      <a:accent1>
        <a:srgbClr val="6EACDD"/>
      </a:accent1>
      <a:accent2>
        <a:srgbClr val="0075BC"/>
      </a:accent2>
      <a:accent3>
        <a:srgbClr val="4AA57F"/>
      </a:accent3>
      <a:accent4>
        <a:srgbClr val="E27F3A"/>
      </a:accent4>
      <a:accent5>
        <a:srgbClr val="C6AA76"/>
      </a:accent5>
      <a:accent6>
        <a:srgbClr val="F0B323"/>
      </a:accent6>
      <a:hlink>
        <a:srgbClr val="0075BC"/>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54A157EF0AB64C8ECCD1CA52EBDC10" ma:contentTypeVersion="14" ma:contentTypeDescription="Create a new document." ma:contentTypeScope="" ma:versionID="4fa014fdb44d8b73b7cd01d7e6a41846">
  <xsd:schema xmlns:xsd="http://www.w3.org/2001/XMLSchema" xmlns:xs="http://www.w3.org/2001/XMLSchema" xmlns:p="http://schemas.microsoft.com/office/2006/metadata/properties" xmlns:ns1="http://schemas.microsoft.com/sharepoint/v3" xmlns:ns2="1d42c7c7-b9d8-46d1-a165-dd2539dec718" xmlns:ns3="0b37b018-2add-4b14-9804-d331d174089e" targetNamespace="http://schemas.microsoft.com/office/2006/metadata/properties" ma:root="true" ma:fieldsID="9ec57b2b66197a33a879390a94e61955" ns1:_="" ns2:_="" ns3:_="">
    <xsd:import namespace="http://schemas.microsoft.com/sharepoint/v3"/>
    <xsd:import namespace="1d42c7c7-b9d8-46d1-a165-dd2539dec718"/>
    <xsd:import namespace="0b37b018-2add-4b14-9804-d331d174089e"/>
    <xsd:element name="properties">
      <xsd:complexType>
        <xsd:sequence>
          <xsd:element name="documentManagement">
            <xsd:complexType>
              <xsd:all>
                <xsd:element ref="ns1:PublishingStartDate" minOccurs="0"/>
                <xsd:element ref="ns1:PublishingExpirationDate" minOccurs="0"/>
                <xsd:element ref="ns2:Audience" minOccurs="0"/>
                <xsd:element ref="ns2:Category" minOccurs="0"/>
                <xsd:element ref="ns2:Key_x0020_Support_x0020_Document" minOccurs="0"/>
                <xsd:element ref="ns2:Mandatory" minOccurs="0"/>
                <xsd:element ref="ns2:Practice_x0020_Areas" minOccurs="0"/>
                <xsd:element ref="ns2:Relates_x0020_to" minOccurs="0"/>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2c7c7-b9d8-46d1-a165-dd2539dec718" elementFormDefault="qualified">
    <xsd:import namespace="http://schemas.microsoft.com/office/2006/documentManagement/types"/>
    <xsd:import namespace="http://schemas.microsoft.com/office/infopath/2007/PartnerControls"/>
    <xsd:element name="Audience" ma:index="4" nillable="true" ma:displayName="Audience" ma:format="Dropdown" ma:internalName="Audience" ma:readOnly="false">
      <xsd:simpleType>
        <xsd:restriction base="dms:Choice">
          <xsd:enumeration value="All Roles"/>
          <xsd:enumeration value="Analysts"/>
          <xsd:enumeration value="Benefit Advocates"/>
          <xsd:enumeration value="DMS Approvers"/>
          <xsd:enumeration value="DMS/IDM Administration"/>
          <xsd:enumeration value="IT/Network Specialists"/>
          <xsd:enumeration value="Producers"/>
          <xsd:enumeration value="DMS Users"/>
        </xsd:restriction>
      </xsd:simpleType>
    </xsd:element>
    <xsd:element name="Category" ma:index="5" nillable="true" ma:displayName="Category" ma:format="Dropdown" ma:internalName="Category" ma:readOnly="false">
      <xsd:simpleType>
        <xsd:restriction base="dms:Choice">
          <xsd:enumeration value="Accounts"/>
          <xsd:enumeration value="Adding documents"/>
          <xsd:enumeration value="Approver role"/>
          <xsd:enumeration value="Archived"/>
          <xsd:enumeration value="Best practices and mandatory documents"/>
          <xsd:enumeration value="Client Service Operations"/>
          <xsd:enumeration value="Contract reviews"/>
          <xsd:enumeration value="Copying documents"/>
          <xsd:enumeration value="DMS/IDM administration"/>
          <xsd:enumeration value="Editing documents and properties"/>
          <xsd:enumeration value="File standards"/>
          <xsd:enumeration value="File versions"/>
          <xsd:enumeration value="GSC requests"/>
          <xsd:enumeration value="Help Center"/>
          <xsd:enumeration value="Home page"/>
          <xsd:enumeration value="Limitation of Liability"/>
          <xsd:enumeration value="Meetings"/>
          <xsd:enumeration value="New hires"/>
          <xsd:enumeration value="Overview"/>
          <xsd:enumeration value="PDF and ZIP files"/>
          <xsd:enumeration value="Peer reviews"/>
          <xsd:enumeration value="Pilot material"/>
          <xsd:enumeration value="Record Center"/>
          <xsd:enumeration value="Reports"/>
          <xsd:enumeration value="Saving emails"/>
          <xsd:enumeration value="Shared calendar"/>
          <xsd:enumeration value="Software"/>
          <xsd:enumeration value="Stop Loss - Non CSO"/>
          <xsd:enumeration value="Synonyms"/>
          <xsd:enumeration value="Wellbeing &amp; Engagement"/>
        </xsd:restriction>
      </xsd:simpleType>
    </xsd:element>
    <xsd:element name="Key_x0020_Support_x0020_Document" ma:index="6" nillable="true" ma:displayName="Key Support document" ma:default="0" ma:internalName="Key_x0020_Support_x0020_Document" ma:readOnly="false">
      <xsd:simpleType>
        <xsd:restriction base="dms:Boolean"/>
      </xsd:simpleType>
    </xsd:element>
    <xsd:element name="Mandatory" ma:index="7" nillable="true" ma:displayName="Mandatory" ma:format="RadioButtons" ma:internalName="Mandatory">
      <xsd:simpleType>
        <xsd:restriction base="dms:Choice">
          <xsd:enumeration value="Yes"/>
          <xsd:enumeration value="No"/>
        </xsd:restriction>
      </xsd:simpleType>
    </xsd:element>
    <xsd:element name="Practice_x0020_Areas" ma:index="8" nillable="true" ma:displayName="Practice Areas" ma:default="All areas" ma:internalName="Practice_x0020_Areas" ma:readOnly="false">
      <xsd:complexType>
        <xsd:complexContent>
          <xsd:extension base="dms:MultiChoice">
            <xsd:sequence>
              <xsd:element name="Value" maxOccurs="unbounded" minOccurs="0" nillable="true">
                <xsd:simpleType>
                  <xsd:restriction base="dms:Choice">
                    <xsd:enumeration value="All areas"/>
                    <xsd:enumeration value="Benefit Advocate Center"/>
                    <xsd:enumeration value="Employee Benefits Consulting"/>
                    <xsd:enumeration value="Healthcare Analytics"/>
                    <xsd:enumeration value="Pharmacy &amp; Health Plan Services"/>
                    <xsd:enumeration value="Retirement"/>
                    <xsd:enumeration value="Underwriting"/>
                    <xsd:enumeration value="Voluntary Benefits"/>
                    <xsd:enumeration value="Wellbeing &amp; Engagement"/>
                  </xsd:restriction>
                </xsd:simpleType>
              </xsd:element>
            </xsd:sequence>
          </xsd:extension>
        </xsd:complexContent>
      </xsd:complexType>
    </xsd:element>
    <xsd:element name="Relates_x0020_to" ma:index="9" nillable="true" ma:displayName="Relates to" ma:default="Accounts" ma:internalName="Relates_x0020_to" ma:readOnly="false">
      <xsd:complexType>
        <xsd:complexContent>
          <xsd:extension base="dms:MultiChoice">
            <xsd:sequence>
              <xsd:element name="Value" maxOccurs="unbounded" minOccurs="0" nillable="true">
                <xsd:simpleType>
                  <xsd:restriction base="dms:Choice">
                    <xsd:enumeration value="Accounts"/>
                    <xsd:enumeration value="Adding documents"/>
                    <xsd:enumeration value="Approver role"/>
                    <xsd:enumeration value="Best practices"/>
                    <xsd:enumeration value="Contract reviews"/>
                    <xsd:enumeration value="Copying documents"/>
                    <xsd:enumeration value="DMS/IDM administration"/>
                    <xsd:enumeration value="Editing documents and properties"/>
                    <xsd:enumeration value="File standards"/>
                    <xsd:enumeration value="File versions"/>
                    <xsd:enumeration value="GSC requests"/>
                    <xsd:enumeration value="Help Center"/>
                    <xsd:enumeration value="Home page"/>
                    <xsd:enumeration value="Limitation of Liability"/>
                    <xsd:enumeration value="Overview"/>
                    <xsd:enumeration value="PDF and ZIP files"/>
                    <xsd:enumeration value="Peer reviews"/>
                    <xsd:enumeration value="Saving emails"/>
                    <xsd:enumeration value="Shared calendar"/>
                    <xsd:enumeration value="Softwar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37b018-2add-4b14-9804-d331d174089e"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Category xmlns="1d42c7c7-b9d8-46d1-a165-dd2539dec718">Client Service Operations</Category>
    <Relates_x0020_to xmlns="1d42c7c7-b9d8-46d1-a165-dd2539dec718">
      <Value>Accounts</Value>
    </Relates_x0020_to>
    <Audience xmlns="1d42c7c7-b9d8-46d1-a165-dd2539dec718" xsi:nil="true"/>
    <Practice_x0020_Areas xmlns="1d42c7c7-b9d8-46d1-a165-dd2539dec718">
      <Value>All areas</Value>
    </Practice_x0020_Areas>
    <PublishingExpirationDate xmlns="http://schemas.microsoft.com/sharepoint/v3" xsi:nil="true"/>
    <Mandatory xmlns="1d42c7c7-b9d8-46d1-a165-dd2539dec718" xsi:nil="true"/>
    <PublishingStartDate xmlns="http://schemas.microsoft.com/sharepoint/v3" xsi:nil="true"/>
    <Key_x0020_Support_x0020_Document xmlns="1d42c7c7-b9d8-46d1-a165-dd2539dec718">false</Key_x0020_Support_x0020_Document>
  </documentManagement>
</p:properties>
</file>

<file path=customXml/itemProps1.xml><?xml version="1.0" encoding="utf-8"?>
<ds:datastoreItem xmlns:ds="http://schemas.openxmlformats.org/officeDocument/2006/customXml" ds:itemID="{4C8A244C-095F-4F9D-BFA1-68CE6BC08BFD}">
  <ds:schemaRefs>
    <ds:schemaRef ds:uri="http://schemas.microsoft.com/sharepoint/v3/contenttype/forms"/>
  </ds:schemaRefs>
</ds:datastoreItem>
</file>

<file path=customXml/itemProps2.xml><?xml version="1.0" encoding="utf-8"?>
<ds:datastoreItem xmlns:ds="http://schemas.openxmlformats.org/officeDocument/2006/customXml" ds:itemID="{7A28CA6B-57B6-4A5A-B613-1D5FF8E01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42c7c7-b9d8-46d1-a165-dd2539dec718"/>
    <ds:schemaRef ds:uri="0b37b018-2add-4b14-9804-d331d17408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98682F-BC32-41F0-93EB-B236398C1649}">
  <ds:schemaRefs>
    <ds:schemaRef ds:uri="http://schemas.microsoft.com/sharepoint/events"/>
  </ds:schemaRefs>
</ds:datastoreItem>
</file>

<file path=customXml/itemProps4.xml><?xml version="1.0" encoding="utf-8"?>
<ds:datastoreItem xmlns:ds="http://schemas.openxmlformats.org/officeDocument/2006/customXml" ds:itemID="{8169BCC1-FADF-48EE-B6A6-C7A5D47DE4BD}">
  <ds:schemaRefs>
    <ds:schemaRef ds:uri="1d42c7c7-b9d8-46d1-a165-dd2539dec718"/>
    <ds:schemaRef ds:uri="http://schemas.microsoft.com/office/2006/documentManagement/types"/>
    <ds:schemaRef ds:uri="http://schemas.microsoft.com/office/infopath/2007/PartnerControls"/>
    <ds:schemaRef ds:uri="0b37b018-2add-4b14-9804-d331d174089e"/>
    <ds:schemaRef ds:uri="http://purl.org/dc/dcmitype/"/>
    <ds:schemaRef ds:uri="http://schemas.microsoft.com/office/2006/metadata/properties"/>
    <ds:schemaRef ds:uri="http://purl.org/dc/elements/1.1/"/>
    <ds:schemaRef ds:uri="http://schemas.microsoft.com/sharepoint/v3"/>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48127</TotalTime>
  <Words>4558</Words>
  <Application>Microsoft Office PowerPoint</Application>
  <PresentationFormat>Custom</PresentationFormat>
  <Paragraphs>464</Paragraphs>
  <Slides>26</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Arial</vt:lpstr>
      <vt:lpstr>Calibri</vt:lpstr>
      <vt:lpstr>Courier New</vt:lpstr>
      <vt:lpstr>Fira Sans</vt:lpstr>
      <vt:lpstr>Gotham Narrow Light</vt:lpstr>
      <vt:lpstr>Gotham Narrow Medium</vt:lpstr>
      <vt:lpstr>Wingdings</vt:lpstr>
      <vt:lpstr>4_Custom Design</vt:lpstr>
      <vt:lpstr>Gallagher 4:3 Template</vt:lpstr>
      <vt:lpstr>OKHEEI 2025 March Board Meeting</vt:lpstr>
      <vt:lpstr>Agenda</vt:lpstr>
      <vt:lpstr>YOY Fixed Cost Renewal History</vt:lpstr>
      <vt:lpstr>2026 Support Recap</vt:lpstr>
      <vt:lpstr>February Board Meeting Follow Up</vt:lpstr>
      <vt:lpstr>Meeting Follow Up</vt:lpstr>
      <vt:lpstr>Plan Performance Reporting</vt:lpstr>
      <vt:lpstr>Historical Plan Cost Summary</vt:lpstr>
      <vt:lpstr>Historical Analysis</vt:lpstr>
      <vt:lpstr>Year over Year Large Claim Trend</vt:lpstr>
      <vt:lpstr>2025 Large Claimants</vt:lpstr>
      <vt:lpstr>2025 Large Claimants</vt:lpstr>
      <vt:lpstr>Top Non-Specialty Drugs by Plan Paid</vt:lpstr>
      <vt:lpstr>2026 Plan Cost Summary</vt:lpstr>
      <vt:lpstr>Wellness Visits </vt:lpstr>
      <vt:lpstr>2026 Strategic Solutions </vt:lpstr>
      <vt:lpstr>Considerations</vt:lpstr>
      <vt:lpstr>  Cancer Care Continuum </vt:lpstr>
      <vt:lpstr>  Cancer Screenings </vt:lpstr>
      <vt:lpstr>2027 Renewal</vt:lpstr>
      <vt:lpstr>2027 Solutions </vt:lpstr>
      <vt:lpstr>2027 Ancillary Renewal Status</vt:lpstr>
      <vt:lpstr>Dental Experience</vt:lpstr>
      <vt:lpstr>Renewal Timeline – OKHEEI</vt:lpstr>
      <vt:lpstr>General Disclaimers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CSO Year End Review_20230112 V4</dc:title>
  <dc:creator>Andy Stauffer</dc:creator>
  <cp:lastModifiedBy>Summer Brown</cp:lastModifiedBy>
  <cp:revision>1177</cp:revision>
  <cp:lastPrinted>2023-02-21T13:09:28Z</cp:lastPrinted>
  <dcterms:created xsi:type="dcterms:W3CDTF">2013-08-14T21:58:14Z</dcterms:created>
  <dcterms:modified xsi:type="dcterms:W3CDTF">2026-03-02T15:24:59Z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0x010100CF54A157EF0AB64C8ECCD1CA52EBDC10</vt:lpwstr>
  </property>
</Properties>
</file>