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theme/theme16.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7.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8.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9.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20.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21.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2.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23.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4.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5.xml" ContentType="application/vnd.openxmlformats-officedocument.theme+xml"/>
  <Override PartName="/ppt/slideLayouts/slideLayout264.xml" ContentType="application/vnd.openxmlformats-officedocument.presentationml.slideLayout+xml"/>
  <Override PartName="/ppt/theme/theme26.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7.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8.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9.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30.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31.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theme/theme32.xml" ContentType="application/vnd.openxmlformats-officedocument.theme+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theme/theme33.xml" ContentType="application/vnd.openxmlformats-officedocument.theme+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theme/theme34.xml" ContentType="application/vnd.openxmlformats-officedocument.theme+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5.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theme/theme36.xml" ContentType="application/vnd.openxmlformats-officedocument.theme+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theme/theme37.xml" ContentType="application/vnd.openxmlformats-officedocument.theme+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theme/theme38.xml" ContentType="application/vnd.openxmlformats-officedocument.theme+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theme/theme39.xml" ContentType="application/vnd.openxmlformats-officedocument.theme+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40.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41.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2.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43.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4.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theme/theme45.xml" ContentType="application/vnd.openxmlformats-officedocument.theme+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6.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theme/theme47.xml" ContentType="application/vnd.openxmlformats-officedocument.theme+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theme/theme48.xml" ContentType="application/vnd.openxmlformats-officedocument.theme+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theme/theme49.xml" ContentType="application/vnd.openxmlformats-officedocument.theme+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theme/theme50.xml" ContentType="application/vnd.openxmlformats-officedocument.theme+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51.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52.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theme/theme53.xml" ContentType="application/vnd.openxmlformats-officedocument.theme+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theme/theme54.xml" ContentType="application/vnd.openxmlformats-officedocument.theme+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theme/theme55.xml" ContentType="application/vnd.openxmlformats-officedocument.theme+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theme/theme56.xml" ContentType="application/vnd.openxmlformats-officedocument.theme+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57.xml" ContentType="application/vnd.openxmlformats-officedocument.theme+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theme/theme58.xml" ContentType="application/vnd.openxmlformats-officedocument.theme+xml"/>
  <Override PartName="/ppt/slideLayouts/slideLayout599.xml" ContentType="application/vnd.openxmlformats-officedocument.presentationml.slideLayout+xml"/>
  <Override PartName="/ppt/theme/theme59.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theme/theme60.xml" ContentType="application/vnd.openxmlformats-officedocument.theme+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theme/theme61.xml" ContentType="application/vnd.openxmlformats-officedocument.theme+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62.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theme/theme63.xml" ContentType="application/vnd.openxmlformats-officedocument.theme+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theme/theme64.xml" ContentType="application/vnd.openxmlformats-officedocument.theme+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theme/theme65.xml" ContentType="application/vnd.openxmlformats-officedocument.theme+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66.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theme/theme67.xml" ContentType="application/vnd.openxmlformats-officedocument.theme+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theme/theme68.xml" ContentType="application/vnd.openxmlformats-officedocument.theme+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theme/theme69.xml" ContentType="application/vnd.openxmlformats-officedocument.theme+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70.xml" ContentType="application/vnd.openxmlformats-officedocument.theme+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theme/theme71.xml" ContentType="application/vnd.openxmlformats-officedocument.theme+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theme/theme72.xml" ContentType="application/vnd.openxmlformats-officedocument.theme+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theme/theme73.xml" ContentType="application/vnd.openxmlformats-officedocument.theme+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theme/theme74.xml" ContentType="application/vnd.openxmlformats-officedocument.theme+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theme/theme75.xml" ContentType="application/vnd.openxmlformats-officedocument.theme+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theme/theme76.xml" ContentType="application/vnd.openxmlformats-officedocument.theme+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theme/theme77.xml" ContentType="application/vnd.openxmlformats-officedocument.theme+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theme/theme78.xml" ContentType="application/vnd.openxmlformats-officedocument.theme+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theme/theme79.xml" ContentType="application/vnd.openxmlformats-officedocument.theme+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theme/theme80.xml" ContentType="application/vnd.openxmlformats-officedocument.theme+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theme/theme81.xml" ContentType="application/vnd.openxmlformats-officedocument.theme+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theme/theme82.xml" ContentType="application/vnd.openxmlformats-officedocument.theme+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83.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theme/theme84.xml" ContentType="application/vnd.openxmlformats-officedocument.theme+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theme/theme85.xml" ContentType="application/vnd.openxmlformats-officedocument.theme+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theme/theme86.xml" ContentType="application/vnd.openxmlformats-officedocument.theme+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theme/theme87.xml" ContentType="application/vnd.openxmlformats-officedocument.theme+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8.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theme/theme89.xml" ContentType="application/vnd.openxmlformats-officedocument.theme+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theme/theme90.xml" ContentType="application/vnd.openxmlformats-officedocument.theme+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91.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theme/theme92.xml" ContentType="application/vnd.openxmlformats-officedocument.theme+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theme/theme93.xml" ContentType="application/vnd.openxmlformats-officedocument.theme+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42.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notesSlides/notesSlide45.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drawings/drawing2.xml" ContentType="application/vnd.openxmlformats-officedocument.drawingml.chartshapes+xml"/>
  <Override PartName="/ppt/notesSlides/notesSlide54.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7.xml" ContentType="application/vnd.openxmlformats-officedocument.themeOverride+xml"/>
  <Override PartName="/ppt/notesSlides/notesSlide55.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8.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4"/>
    <p:sldMasterId id="2147486617" r:id="rId5"/>
    <p:sldMasterId id="2147483659" r:id="rId6"/>
    <p:sldMasterId id="2147483670" r:id="rId7"/>
    <p:sldMasterId id="2147483661" r:id="rId8"/>
    <p:sldMasterId id="2147483660" r:id="rId9"/>
    <p:sldMasterId id="2147483664" r:id="rId10"/>
    <p:sldMasterId id="2147483668" r:id="rId11"/>
    <p:sldMasterId id="2147483665" r:id="rId12"/>
    <p:sldMasterId id="2147483666" r:id="rId13"/>
    <p:sldMasterId id="2147483669" r:id="rId14"/>
    <p:sldMasterId id="2147483667" r:id="rId15"/>
    <p:sldMasterId id="2147483673" r:id="rId16"/>
    <p:sldMasterId id="2147484110" r:id="rId17"/>
    <p:sldMasterId id="2147484112" r:id="rId18"/>
    <p:sldMasterId id="2147484598" r:id="rId19"/>
    <p:sldMasterId id="2147484759" r:id="rId20"/>
    <p:sldMasterId id="2147485145" r:id="rId21"/>
    <p:sldMasterId id="2147485569" r:id="rId22"/>
    <p:sldMasterId id="2147486019" r:id="rId23"/>
    <p:sldMasterId id="2147486043" r:id="rId24"/>
    <p:sldMasterId id="2147486067" r:id="rId25"/>
    <p:sldMasterId id="2147486081" r:id="rId26"/>
    <p:sldMasterId id="2147486093" r:id="rId27"/>
    <p:sldMasterId id="2147486105" r:id="rId28"/>
    <p:sldMasterId id="2147486129" r:id="rId29"/>
    <p:sldMasterId id="2147486143" r:id="rId30"/>
    <p:sldMasterId id="2147486249" r:id="rId31"/>
    <p:sldMasterId id="2147486179" r:id="rId32"/>
    <p:sldMasterId id="2147486209" r:id="rId33"/>
    <p:sldMasterId id="2147486221" r:id="rId34"/>
    <p:sldMasterId id="2147486273" r:id="rId35"/>
    <p:sldMasterId id="2147486381" r:id="rId36"/>
    <p:sldMasterId id="2147486429" r:id="rId37"/>
    <p:sldMasterId id="2147486453" r:id="rId38"/>
    <p:sldMasterId id="2147486489" r:id="rId39"/>
    <p:sldMasterId id="2147486532" r:id="rId40"/>
    <p:sldMasterId id="2147486580" r:id="rId41"/>
    <p:sldMasterId id="2147486604" r:id="rId42"/>
    <p:sldMasterId id="2147486641" r:id="rId43"/>
    <p:sldMasterId id="2147486679" r:id="rId44"/>
    <p:sldMasterId id="2147486689" r:id="rId45"/>
    <p:sldMasterId id="2147486701" r:id="rId46"/>
    <p:sldMasterId id="2147486751" r:id="rId47"/>
    <p:sldMasterId id="2147486764" r:id="rId48"/>
    <p:sldMasterId id="2147486775" r:id="rId49"/>
    <p:sldMasterId id="2147486788" r:id="rId50"/>
    <p:sldMasterId id="2147486800" r:id="rId51"/>
    <p:sldMasterId id="2147486822" r:id="rId52"/>
    <p:sldMasterId id="2147486832" r:id="rId53"/>
    <p:sldMasterId id="2147486842" r:id="rId54"/>
    <p:sldMasterId id="2147486854" r:id="rId55"/>
    <p:sldMasterId id="2147486889" r:id="rId56"/>
    <p:sldMasterId id="2147486900" r:id="rId57"/>
    <p:sldMasterId id="2147486913" r:id="rId58"/>
    <p:sldMasterId id="2147486924" r:id="rId59"/>
    <p:sldMasterId id="2147486936" r:id="rId60"/>
    <p:sldMasterId id="2147486947" r:id="rId61"/>
    <p:sldMasterId id="2147486975" r:id="rId62"/>
    <p:sldMasterId id="2147486989" r:id="rId63"/>
    <p:sldMasterId id="2147487011" r:id="rId64"/>
    <p:sldMasterId id="2147487023" r:id="rId65"/>
    <p:sldMasterId id="2147487035" r:id="rId66"/>
    <p:sldMasterId id="2147487046" r:id="rId67"/>
    <p:sldMasterId id="2147487057" r:id="rId68"/>
    <p:sldMasterId id="2147487068" r:id="rId69"/>
    <p:sldMasterId id="2147487079" r:id="rId70"/>
    <p:sldMasterId id="2147487089" r:id="rId71"/>
    <p:sldMasterId id="2147487100" r:id="rId72"/>
    <p:sldMasterId id="2147487123" r:id="rId73"/>
    <p:sldMasterId id="2147487133" r:id="rId74"/>
    <p:sldMasterId id="2147487143" r:id="rId75"/>
    <p:sldMasterId id="2147487149" r:id="rId76"/>
    <p:sldMasterId id="2147487161" r:id="rId77"/>
    <p:sldMasterId id="2147487174" r:id="rId78"/>
    <p:sldMasterId id="2147487185" r:id="rId79"/>
    <p:sldMasterId id="2147487197" r:id="rId80"/>
    <p:sldMasterId id="2147487209" r:id="rId81"/>
    <p:sldMasterId id="2147487232" r:id="rId82"/>
    <p:sldMasterId id="2147487245" r:id="rId83"/>
    <p:sldMasterId id="2147487256" r:id="rId84"/>
    <p:sldMasterId id="2147487280" r:id="rId85"/>
    <p:sldMasterId id="2147487290" r:id="rId86"/>
    <p:sldMasterId id="2147487301" r:id="rId87"/>
    <p:sldMasterId id="2147487312" r:id="rId88"/>
    <p:sldMasterId id="2147487323" r:id="rId89"/>
    <p:sldMasterId id="2147487334" r:id="rId90"/>
    <p:sldMasterId id="2147487346" r:id="rId91"/>
    <p:sldMasterId id="2147487357" r:id="rId92"/>
    <p:sldMasterId id="2147487368" r:id="rId93"/>
    <p:sldMasterId id="2147487380" r:id="rId94"/>
    <p:sldMasterId id="2147487393" r:id="rId95"/>
    <p:sldMasterId id="2147487404" r:id="rId96"/>
    <p:sldMasterId id="2147487417" r:id="rId97"/>
  </p:sldMasterIdLst>
  <p:notesMasterIdLst>
    <p:notesMasterId r:id="rId159"/>
  </p:notesMasterIdLst>
  <p:handoutMasterIdLst>
    <p:handoutMasterId r:id="rId160"/>
  </p:handoutMasterIdLst>
  <p:sldIdLst>
    <p:sldId id="2149" r:id="rId98"/>
    <p:sldId id="2106" r:id="rId99"/>
    <p:sldId id="2150" r:id="rId100"/>
    <p:sldId id="2151" r:id="rId101"/>
    <p:sldId id="2152" r:id="rId102"/>
    <p:sldId id="2156" r:id="rId103"/>
    <p:sldId id="1988" r:id="rId104"/>
    <p:sldId id="2157" r:id="rId105"/>
    <p:sldId id="2137" r:id="rId106"/>
    <p:sldId id="2159" r:id="rId107"/>
    <p:sldId id="2139" r:id="rId108"/>
    <p:sldId id="2140" r:id="rId109"/>
    <p:sldId id="2141" r:id="rId110"/>
    <p:sldId id="2160" r:id="rId111"/>
    <p:sldId id="2161" r:id="rId112"/>
    <p:sldId id="1990" r:id="rId113"/>
    <p:sldId id="1995" r:id="rId114"/>
    <p:sldId id="1997" r:id="rId115"/>
    <p:sldId id="2158" r:id="rId116"/>
    <p:sldId id="1999" r:id="rId117"/>
    <p:sldId id="2000" r:id="rId118"/>
    <p:sldId id="2023" r:id="rId119"/>
    <p:sldId id="2084" r:id="rId120"/>
    <p:sldId id="2085" r:id="rId121"/>
    <p:sldId id="2086" r:id="rId122"/>
    <p:sldId id="2087" r:id="rId123"/>
    <p:sldId id="2164" r:id="rId124"/>
    <p:sldId id="2089" r:id="rId125"/>
    <p:sldId id="2090" r:id="rId126"/>
    <p:sldId id="2091" r:id="rId127"/>
    <p:sldId id="2092" r:id="rId128"/>
    <p:sldId id="2116" r:id="rId129"/>
    <p:sldId id="2145" r:id="rId130"/>
    <p:sldId id="2093" r:id="rId131"/>
    <p:sldId id="2097" r:id="rId132"/>
    <p:sldId id="2096" r:id="rId133"/>
    <p:sldId id="1974" r:id="rId134"/>
    <p:sldId id="2064" r:id="rId135"/>
    <p:sldId id="2065" r:id="rId136"/>
    <p:sldId id="2123" r:id="rId137"/>
    <p:sldId id="2098" r:id="rId138"/>
    <p:sldId id="2124" r:id="rId139"/>
    <p:sldId id="2052" r:id="rId140"/>
    <p:sldId id="2162" r:id="rId141"/>
    <p:sldId id="2163" r:id="rId142"/>
    <p:sldId id="2055" r:id="rId143"/>
    <p:sldId id="1975" r:id="rId144"/>
    <p:sldId id="2125" r:id="rId145"/>
    <p:sldId id="1971" r:id="rId146"/>
    <p:sldId id="2146" r:id="rId147"/>
    <p:sldId id="2128" r:id="rId148"/>
    <p:sldId id="2127" r:id="rId149"/>
    <p:sldId id="2015" r:id="rId150"/>
    <p:sldId id="2012" r:id="rId151"/>
    <p:sldId id="2013" r:id="rId152"/>
    <p:sldId id="2117" r:id="rId153"/>
    <p:sldId id="2111" r:id="rId154"/>
    <p:sldId id="2147" r:id="rId155"/>
    <p:sldId id="2114" r:id="rId156"/>
    <p:sldId id="2108" r:id="rId157"/>
    <p:sldId id="2062" r:id="rId158"/>
  </p:sldIdLst>
  <p:sldSz cx="9144000" cy="6858000" type="screen4x3"/>
  <p:notesSz cx="7077075" cy="9363075"/>
  <p:defaultTextStyle>
    <a:defPPr>
      <a:defRPr lang="en-US"/>
    </a:defPPr>
    <a:lvl1pPr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D9"/>
    <a:srgbClr val="FFE4C9"/>
    <a:srgbClr val="FFCC99"/>
    <a:srgbClr val="009999"/>
    <a:srgbClr val="FFCC00"/>
    <a:srgbClr val="FF9900"/>
    <a:srgbClr val="993C33"/>
    <a:srgbClr val="993733"/>
    <a:srgbClr val="993233"/>
    <a:srgbClr val="9928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7804" autoAdjust="0"/>
  </p:normalViewPr>
  <p:slideViewPr>
    <p:cSldViewPr snapToGrid="0">
      <p:cViewPr varScale="1">
        <p:scale>
          <a:sx n="92" d="100"/>
          <a:sy n="92" d="100"/>
        </p:scale>
        <p:origin x="9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44"/>
    </p:cViewPr>
  </p:sorterViewPr>
  <p:notesViewPr>
    <p:cSldViewPr snapToGrid="0">
      <p:cViewPr varScale="1">
        <p:scale>
          <a:sx n="84" d="100"/>
          <a:sy n="84" d="100"/>
        </p:scale>
        <p:origin x="-1254"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3.xml"/><Relationship Id="rId117" Type="http://schemas.openxmlformats.org/officeDocument/2006/relationships/slide" Target="slides/slide20.xml"/><Relationship Id="rId21" Type="http://schemas.openxmlformats.org/officeDocument/2006/relationships/slideMaster" Target="slideMasters/slideMaster18.xml"/><Relationship Id="rId42" Type="http://schemas.openxmlformats.org/officeDocument/2006/relationships/slideMaster" Target="slideMasters/slideMaster39.xml"/><Relationship Id="rId47" Type="http://schemas.openxmlformats.org/officeDocument/2006/relationships/slideMaster" Target="slideMasters/slideMaster44.xml"/><Relationship Id="rId63" Type="http://schemas.openxmlformats.org/officeDocument/2006/relationships/slideMaster" Target="slideMasters/slideMaster60.xml"/><Relationship Id="rId68" Type="http://schemas.openxmlformats.org/officeDocument/2006/relationships/slideMaster" Target="slideMasters/slideMaster65.xml"/><Relationship Id="rId84" Type="http://schemas.openxmlformats.org/officeDocument/2006/relationships/slideMaster" Target="slideMasters/slideMaster81.xml"/><Relationship Id="rId89" Type="http://schemas.openxmlformats.org/officeDocument/2006/relationships/slideMaster" Target="slideMasters/slideMaster86.xml"/><Relationship Id="rId112" Type="http://schemas.openxmlformats.org/officeDocument/2006/relationships/slide" Target="slides/slide15.xml"/><Relationship Id="rId133" Type="http://schemas.openxmlformats.org/officeDocument/2006/relationships/slide" Target="slides/slide36.xml"/><Relationship Id="rId138" Type="http://schemas.openxmlformats.org/officeDocument/2006/relationships/slide" Target="slides/slide41.xml"/><Relationship Id="rId154" Type="http://schemas.openxmlformats.org/officeDocument/2006/relationships/slide" Target="slides/slide57.xml"/><Relationship Id="rId159" Type="http://schemas.openxmlformats.org/officeDocument/2006/relationships/notesMaster" Target="notesMasters/notesMaster1.xml"/><Relationship Id="rId16" Type="http://schemas.openxmlformats.org/officeDocument/2006/relationships/slideMaster" Target="slideMasters/slideMaster13.xml"/><Relationship Id="rId107" Type="http://schemas.openxmlformats.org/officeDocument/2006/relationships/slide" Target="slides/slide10.xml"/><Relationship Id="rId11" Type="http://schemas.openxmlformats.org/officeDocument/2006/relationships/slideMaster" Target="slideMasters/slideMaster8.xml"/><Relationship Id="rId32" Type="http://schemas.openxmlformats.org/officeDocument/2006/relationships/slideMaster" Target="slideMasters/slideMaster29.xml"/><Relationship Id="rId37" Type="http://schemas.openxmlformats.org/officeDocument/2006/relationships/slideMaster" Target="slideMasters/slideMaster34.xml"/><Relationship Id="rId53" Type="http://schemas.openxmlformats.org/officeDocument/2006/relationships/slideMaster" Target="slideMasters/slideMaster50.xml"/><Relationship Id="rId58" Type="http://schemas.openxmlformats.org/officeDocument/2006/relationships/slideMaster" Target="slideMasters/slideMaster55.xml"/><Relationship Id="rId74" Type="http://schemas.openxmlformats.org/officeDocument/2006/relationships/slideMaster" Target="slideMasters/slideMaster71.xml"/><Relationship Id="rId79" Type="http://schemas.openxmlformats.org/officeDocument/2006/relationships/slideMaster" Target="slideMasters/slideMaster76.xml"/><Relationship Id="rId102" Type="http://schemas.openxmlformats.org/officeDocument/2006/relationships/slide" Target="slides/slide5.xml"/><Relationship Id="rId123" Type="http://schemas.openxmlformats.org/officeDocument/2006/relationships/slide" Target="slides/slide26.xml"/><Relationship Id="rId128" Type="http://schemas.openxmlformats.org/officeDocument/2006/relationships/slide" Target="slides/slide31.xml"/><Relationship Id="rId144" Type="http://schemas.openxmlformats.org/officeDocument/2006/relationships/slide" Target="slides/slide47.xml"/><Relationship Id="rId149" Type="http://schemas.openxmlformats.org/officeDocument/2006/relationships/slide" Target="slides/slide52.xml"/><Relationship Id="rId5" Type="http://schemas.openxmlformats.org/officeDocument/2006/relationships/slideMaster" Target="slideMasters/slideMaster2.xml"/><Relationship Id="rId90" Type="http://schemas.openxmlformats.org/officeDocument/2006/relationships/slideMaster" Target="slideMasters/slideMaster87.xml"/><Relationship Id="rId95" Type="http://schemas.openxmlformats.org/officeDocument/2006/relationships/slideMaster" Target="slideMasters/slideMaster92.xml"/><Relationship Id="rId160" Type="http://schemas.openxmlformats.org/officeDocument/2006/relationships/handoutMaster" Target="handoutMasters/handoutMaster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43" Type="http://schemas.openxmlformats.org/officeDocument/2006/relationships/slideMaster" Target="slideMasters/slideMaster40.xml"/><Relationship Id="rId48" Type="http://schemas.openxmlformats.org/officeDocument/2006/relationships/slideMaster" Target="slideMasters/slideMaster45.xml"/><Relationship Id="rId64" Type="http://schemas.openxmlformats.org/officeDocument/2006/relationships/slideMaster" Target="slideMasters/slideMaster61.xml"/><Relationship Id="rId69" Type="http://schemas.openxmlformats.org/officeDocument/2006/relationships/slideMaster" Target="slideMasters/slideMaster66.xml"/><Relationship Id="rId113" Type="http://schemas.openxmlformats.org/officeDocument/2006/relationships/slide" Target="slides/slide16.xml"/><Relationship Id="rId118" Type="http://schemas.openxmlformats.org/officeDocument/2006/relationships/slide" Target="slides/slide21.xml"/><Relationship Id="rId134" Type="http://schemas.openxmlformats.org/officeDocument/2006/relationships/slide" Target="slides/slide37.xml"/><Relationship Id="rId139" Type="http://schemas.openxmlformats.org/officeDocument/2006/relationships/slide" Target="slides/slide42.xml"/><Relationship Id="rId80" Type="http://schemas.openxmlformats.org/officeDocument/2006/relationships/slideMaster" Target="slideMasters/slideMaster77.xml"/><Relationship Id="rId85" Type="http://schemas.openxmlformats.org/officeDocument/2006/relationships/slideMaster" Target="slideMasters/slideMaster82.xml"/><Relationship Id="rId150" Type="http://schemas.openxmlformats.org/officeDocument/2006/relationships/slide" Target="slides/slide53.xml"/><Relationship Id="rId155" Type="http://schemas.openxmlformats.org/officeDocument/2006/relationships/slide" Target="slides/slide58.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33" Type="http://schemas.openxmlformats.org/officeDocument/2006/relationships/slideMaster" Target="slideMasters/slideMaster30.xml"/><Relationship Id="rId38" Type="http://schemas.openxmlformats.org/officeDocument/2006/relationships/slideMaster" Target="slideMasters/slideMaster35.xml"/><Relationship Id="rId59" Type="http://schemas.openxmlformats.org/officeDocument/2006/relationships/slideMaster" Target="slideMasters/slideMaster56.xml"/><Relationship Id="rId103" Type="http://schemas.openxmlformats.org/officeDocument/2006/relationships/slide" Target="slides/slide6.xml"/><Relationship Id="rId108" Type="http://schemas.openxmlformats.org/officeDocument/2006/relationships/slide" Target="slides/slide11.xml"/><Relationship Id="rId124" Type="http://schemas.openxmlformats.org/officeDocument/2006/relationships/slide" Target="slides/slide27.xml"/><Relationship Id="rId129" Type="http://schemas.openxmlformats.org/officeDocument/2006/relationships/slide" Target="slides/slide32.xml"/><Relationship Id="rId54" Type="http://schemas.openxmlformats.org/officeDocument/2006/relationships/slideMaster" Target="slideMasters/slideMaster51.xml"/><Relationship Id="rId70" Type="http://schemas.openxmlformats.org/officeDocument/2006/relationships/slideMaster" Target="slideMasters/slideMaster67.xml"/><Relationship Id="rId75" Type="http://schemas.openxmlformats.org/officeDocument/2006/relationships/slideMaster" Target="slideMasters/slideMaster72.xml"/><Relationship Id="rId91" Type="http://schemas.openxmlformats.org/officeDocument/2006/relationships/slideMaster" Target="slideMasters/slideMaster88.xml"/><Relationship Id="rId96" Type="http://schemas.openxmlformats.org/officeDocument/2006/relationships/slideMaster" Target="slideMasters/slideMaster93.xml"/><Relationship Id="rId140" Type="http://schemas.openxmlformats.org/officeDocument/2006/relationships/slide" Target="slides/slide43.xml"/><Relationship Id="rId145" Type="http://schemas.openxmlformats.org/officeDocument/2006/relationships/slide" Target="slides/slide48.xml"/><Relationship Id="rId16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Master" Target="slideMasters/slideMaster33.xml"/><Relationship Id="rId49" Type="http://schemas.openxmlformats.org/officeDocument/2006/relationships/slideMaster" Target="slideMasters/slideMaster46.xml"/><Relationship Id="rId57" Type="http://schemas.openxmlformats.org/officeDocument/2006/relationships/slideMaster" Target="slideMasters/slideMaster54.xml"/><Relationship Id="rId106" Type="http://schemas.openxmlformats.org/officeDocument/2006/relationships/slide" Target="slides/slide9.xml"/><Relationship Id="rId114" Type="http://schemas.openxmlformats.org/officeDocument/2006/relationships/slide" Target="slides/slide17.xml"/><Relationship Id="rId119" Type="http://schemas.openxmlformats.org/officeDocument/2006/relationships/slide" Target="slides/slide22.xml"/><Relationship Id="rId127" Type="http://schemas.openxmlformats.org/officeDocument/2006/relationships/slide" Target="slides/slide30.xml"/><Relationship Id="rId10" Type="http://schemas.openxmlformats.org/officeDocument/2006/relationships/slideMaster" Target="slideMasters/slideMaster7.xml"/><Relationship Id="rId31" Type="http://schemas.openxmlformats.org/officeDocument/2006/relationships/slideMaster" Target="slideMasters/slideMaster28.xml"/><Relationship Id="rId44" Type="http://schemas.openxmlformats.org/officeDocument/2006/relationships/slideMaster" Target="slideMasters/slideMaster41.xml"/><Relationship Id="rId52" Type="http://schemas.openxmlformats.org/officeDocument/2006/relationships/slideMaster" Target="slideMasters/slideMaster49.xml"/><Relationship Id="rId60" Type="http://schemas.openxmlformats.org/officeDocument/2006/relationships/slideMaster" Target="slideMasters/slideMaster57.xml"/><Relationship Id="rId65" Type="http://schemas.openxmlformats.org/officeDocument/2006/relationships/slideMaster" Target="slideMasters/slideMaster62.xml"/><Relationship Id="rId73" Type="http://schemas.openxmlformats.org/officeDocument/2006/relationships/slideMaster" Target="slideMasters/slideMaster70.xml"/><Relationship Id="rId78" Type="http://schemas.openxmlformats.org/officeDocument/2006/relationships/slideMaster" Target="slideMasters/slideMaster75.xml"/><Relationship Id="rId81" Type="http://schemas.openxmlformats.org/officeDocument/2006/relationships/slideMaster" Target="slideMasters/slideMaster78.xml"/><Relationship Id="rId86" Type="http://schemas.openxmlformats.org/officeDocument/2006/relationships/slideMaster" Target="slideMasters/slideMaster83.xml"/><Relationship Id="rId94" Type="http://schemas.openxmlformats.org/officeDocument/2006/relationships/slideMaster" Target="slideMasters/slideMaster91.xml"/><Relationship Id="rId99" Type="http://schemas.openxmlformats.org/officeDocument/2006/relationships/slide" Target="slides/slide2.xml"/><Relationship Id="rId101" Type="http://schemas.openxmlformats.org/officeDocument/2006/relationships/slide" Target="slides/slide4.xml"/><Relationship Id="rId122" Type="http://schemas.openxmlformats.org/officeDocument/2006/relationships/slide" Target="slides/slide25.xml"/><Relationship Id="rId130" Type="http://schemas.openxmlformats.org/officeDocument/2006/relationships/slide" Target="slides/slide33.xml"/><Relationship Id="rId135" Type="http://schemas.openxmlformats.org/officeDocument/2006/relationships/slide" Target="slides/slide38.xml"/><Relationship Id="rId143" Type="http://schemas.openxmlformats.org/officeDocument/2006/relationships/slide" Target="slides/slide46.xml"/><Relationship Id="rId148" Type="http://schemas.openxmlformats.org/officeDocument/2006/relationships/slide" Target="slides/slide51.xml"/><Relationship Id="rId151" Type="http://schemas.openxmlformats.org/officeDocument/2006/relationships/slide" Target="slides/slide54.xml"/><Relationship Id="rId156" Type="http://schemas.openxmlformats.org/officeDocument/2006/relationships/slide" Target="slides/slide59.xml"/><Relationship Id="rId16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Master" Target="slideMasters/slideMaster36.xml"/><Relationship Id="rId109" Type="http://schemas.openxmlformats.org/officeDocument/2006/relationships/slide" Target="slides/slide12.xml"/><Relationship Id="rId34" Type="http://schemas.openxmlformats.org/officeDocument/2006/relationships/slideMaster" Target="slideMasters/slideMaster31.xml"/><Relationship Id="rId50" Type="http://schemas.openxmlformats.org/officeDocument/2006/relationships/slideMaster" Target="slideMasters/slideMaster47.xml"/><Relationship Id="rId55" Type="http://schemas.openxmlformats.org/officeDocument/2006/relationships/slideMaster" Target="slideMasters/slideMaster52.xml"/><Relationship Id="rId76" Type="http://schemas.openxmlformats.org/officeDocument/2006/relationships/slideMaster" Target="slideMasters/slideMaster73.xml"/><Relationship Id="rId97" Type="http://schemas.openxmlformats.org/officeDocument/2006/relationships/slideMaster" Target="slideMasters/slideMaster94.xml"/><Relationship Id="rId104" Type="http://schemas.openxmlformats.org/officeDocument/2006/relationships/slide" Target="slides/slide7.xml"/><Relationship Id="rId120" Type="http://schemas.openxmlformats.org/officeDocument/2006/relationships/slide" Target="slides/slide23.xml"/><Relationship Id="rId125" Type="http://schemas.openxmlformats.org/officeDocument/2006/relationships/slide" Target="slides/slide28.xml"/><Relationship Id="rId141" Type="http://schemas.openxmlformats.org/officeDocument/2006/relationships/slide" Target="slides/slide44.xml"/><Relationship Id="rId146" Type="http://schemas.openxmlformats.org/officeDocument/2006/relationships/slide" Target="slides/slide49.xml"/><Relationship Id="rId7" Type="http://schemas.openxmlformats.org/officeDocument/2006/relationships/slideMaster" Target="slideMasters/slideMaster4.xml"/><Relationship Id="rId71" Type="http://schemas.openxmlformats.org/officeDocument/2006/relationships/slideMaster" Target="slideMasters/slideMaster68.xml"/><Relationship Id="rId92" Type="http://schemas.openxmlformats.org/officeDocument/2006/relationships/slideMaster" Target="slideMasters/slideMaster89.xml"/><Relationship Id="rId16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Master" Target="slideMasters/slideMaster26.xml"/><Relationship Id="rId24" Type="http://schemas.openxmlformats.org/officeDocument/2006/relationships/slideMaster" Target="slideMasters/slideMaster21.xml"/><Relationship Id="rId40" Type="http://schemas.openxmlformats.org/officeDocument/2006/relationships/slideMaster" Target="slideMasters/slideMaster37.xml"/><Relationship Id="rId45" Type="http://schemas.openxmlformats.org/officeDocument/2006/relationships/slideMaster" Target="slideMasters/slideMaster42.xml"/><Relationship Id="rId66" Type="http://schemas.openxmlformats.org/officeDocument/2006/relationships/slideMaster" Target="slideMasters/slideMaster63.xml"/><Relationship Id="rId87" Type="http://schemas.openxmlformats.org/officeDocument/2006/relationships/slideMaster" Target="slideMasters/slideMaster84.xml"/><Relationship Id="rId110" Type="http://schemas.openxmlformats.org/officeDocument/2006/relationships/slide" Target="slides/slide13.xml"/><Relationship Id="rId115" Type="http://schemas.openxmlformats.org/officeDocument/2006/relationships/slide" Target="slides/slide18.xml"/><Relationship Id="rId131" Type="http://schemas.openxmlformats.org/officeDocument/2006/relationships/slide" Target="slides/slide34.xml"/><Relationship Id="rId136" Type="http://schemas.openxmlformats.org/officeDocument/2006/relationships/slide" Target="slides/slide39.xml"/><Relationship Id="rId157" Type="http://schemas.openxmlformats.org/officeDocument/2006/relationships/slide" Target="slides/slide60.xml"/><Relationship Id="rId61" Type="http://schemas.openxmlformats.org/officeDocument/2006/relationships/slideMaster" Target="slideMasters/slideMaster58.xml"/><Relationship Id="rId82" Type="http://schemas.openxmlformats.org/officeDocument/2006/relationships/slideMaster" Target="slideMasters/slideMaster79.xml"/><Relationship Id="rId152" Type="http://schemas.openxmlformats.org/officeDocument/2006/relationships/slide" Target="slides/slide55.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30" Type="http://schemas.openxmlformats.org/officeDocument/2006/relationships/slideMaster" Target="slideMasters/slideMaster27.xml"/><Relationship Id="rId35" Type="http://schemas.openxmlformats.org/officeDocument/2006/relationships/slideMaster" Target="slideMasters/slideMaster32.xml"/><Relationship Id="rId56" Type="http://schemas.openxmlformats.org/officeDocument/2006/relationships/slideMaster" Target="slideMasters/slideMaster53.xml"/><Relationship Id="rId77" Type="http://schemas.openxmlformats.org/officeDocument/2006/relationships/slideMaster" Target="slideMasters/slideMaster74.xml"/><Relationship Id="rId100" Type="http://schemas.openxmlformats.org/officeDocument/2006/relationships/slide" Target="slides/slide3.xml"/><Relationship Id="rId105" Type="http://schemas.openxmlformats.org/officeDocument/2006/relationships/slide" Target="slides/slide8.xml"/><Relationship Id="rId126" Type="http://schemas.openxmlformats.org/officeDocument/2006/relationships/slide" Target="slides/slide29.xml"/><Relationship Id="rId147" Type="http://schemas.openxmlformats.org/officeDocument/2006/relationships/slide" Target="slides/slide50.xml"/><Relationship Id="rId8" Type="http://schemas.openxmlformats.org/officeDocument/2006/relationships/slideMaster" Target="slideMasters/slideMaster5.xml"/><Relationship Id="rId51" Type="http://schemas.openxmlformats.org/officeDocument/2006/relationships/slideMaster" Target="slideMasters/slideMaster48.xml"/><Relationship Id="rId72" Type="http://schemas.openxmlformats.org/officeDocument/2006/relationships/slideMaster" Target="slideMasters/slideMaster69.xml"/><Relationship Id="rId93" Type="http://schemas.openxmlformats.org/officeDocument/2006/relationships/slideMaster" Target="slideMasters/slideMaster90.xml"/><Relationship Id="rId98" Type="http://schemas.openxmlformats.org/officeDocument/2006/relationships/slide" Target="slides/slide1.xml"/><Relationship Id="rId121" Type="http://schemas.openxmlformats.org/officeDocument/2006/relationships/slide" Target="slides/slide24.xml"/><Relationship Id="rId142" Type="http://schemas.openxmlformats.org/officeDocument/2006/relationships/slide" Target="slides/slide45.xml"/><Relationship Id="rId163"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Master" Target="slideMasters/slideMaster22.xml"/><Relationship Id="rId46" Type="http://schemas.openxmlformats.org/officeDocument/2006/relationships/slideMaster" Target="slideMasters/slideMaster43.xml"/><Relationship Id="rId67" Type="http://schemas.openxmlformats.org/officeDocument/2006/relationships/slideMaster" Target="slideMasters/slideMaster64.xml"/><Relationship Id="rId116" Type="http://schemas.openxmlformats.org/officeDocument/2006/relationships/slide" Target="slides/slide19.xml"/><Relationship Id="rId137" Type="http://schemas.openxmlformats.org/officeDocument/2006/relationships/slide" Target="slides/slide40.xml"/><Relationship Id="rId158" Type="http://schemas.openxmlformats.org/officeDocument/2006/relationships/slide" Target="slides/slide61.xml"/><Relationship Id="rId20" Type="http://schemas.openxmlformats.org/officeDocument/2006/relationships/slideMaster" Target="slideMasters/slideMaster17.xml"/><Relationship Id="rId41" Type="http://schemas.openxmlformats.org/officeDocument/2006/relationships/slideMaster" Target="slideMasters/slideMaster38.xml"/><Relationship Id="rId62" Type="http://schemas.openxmlformats.org/officeDocument/2006/relationships/slideMaster" Target="slideMasters/slideMaster59.xml"/><Relationship Id="rId83" Type="http://schemas.openxmlformats.org/officeDocument/2006/relationships/slideMaster" Target="slideMasters/slideMaster80.xml"/><Relationship Id="rId88" Type="http://schemas.openxmlformats.org/officeDocument/2006/relationships/slideMaster" Target="slideMasters/slideMaster85.xml"/><Relationship Id="rId111" Type="http://schemas.openxmlformats.org/officeDocument/2006/relationships/slide" Target="slides/slide14.xml"/><Relationship Id="rId132" Type="http://schemas.openxmlformats.org/officeDocument/2006/relationships/slide" Target="slides/slide35.xml"/><Relationship Id="rId153"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jgree_000\Documents\Customer%20Data%20and%20Analyses\EGID\First%20Year%20ROI%20Analysis%20-%20Aon%20Data%20-%20Rev%20D.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jgree_000\Documents\Customer%20Data%20and%20Analyses\EGID\First%20Year%20ROI%20Analysis%20-%20Aon%20Data%20-%20Rev%20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MedEncentive Program</a:t>
            </a:r>
          </a:p>
          <a:p>
            <a:pPr>
              <a:defRPr/>
            </a:pPr>
            <a:r>
              <a:rPr lang="en-US" sz="1800" dirty="0"/>
              <a:t>Oklahoma Annual Patient Success Rate by Quarter</a:t>
            </a:r>
          </a:p>
        </c:rich>
      </c:tx>
      <c:layout>
        <c:manualLayout>
          <c:xMode val="edge"/>
          <c:yMode val="edge"/>
          <c:x val="0.150347148329431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50131233595802"/>
          <c:y val="0.15882451340016487"/>
          <c:w val="0.85794313210848638"/>
          <c:h val="0.73756347603742245"/>
        </c:manualLayout>
      </c:layout>
      <c:lineChart>
        <c:grouping val="standard"/>
        <c:varyColors val="0"/>
        <c:ser>
          <c:idx val="0"/>
          <c:order val="0"/>
          <c:tx>
            <c:strRef>
              <c:f>'Quarterly History and Graph'!$B$1</c:f>
              <c:strCache>
                <c:ptCount val="1"/>
                <c:pt idx="0">
                  <c:v>Actual</c:v>
                </c:pt>
              </c:strCache>
            </c:strRef>
          </c:tx>
          <c:spPr>
            <a:ln w="12700" cap="rnd">
              <a:solidFill>
                <a:srgbClr val="00B050"/>
              </a:solidFill>
              <a:round/>
            </a:ln>
            <a:effectLst/>
          </c:spPr>
          <c:marker>
            <c:symbol val="circle"/>
            <c:size val="5"/>
            <c:spPr>
              <a:solidFill>
                <a:srgbClr val="FF9900"/>
              </a:solidFill>
              <a:ln w="6350">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'Quarterly History and Graph'!$A$2:$A$11</c:f>
              <c:numCache>
                <c:formatCode>m/d/yyyy</c:formatCode>
                <c:ptCount val="10"/>
                <c:pt idx="0">
                  <c:v>41729</c:v>
                </c:pt>
                <c:pt idx="1">
                  <c:v>41820</c:v>
                </c:pt>
                <c:pt idx="2">
                  <c:v>41912</c:v>
                </c:pt>
                <c:pt idx="3">
                  <c:v>42004</c:v>
                </c:pt>
                <c:pt idx="4">
                  <c:v>42094</c:v>
                </c:pt>
                <c:pt idx="5">
                  <c:v>42185</c:v>
                </c:pt>
                <c:pt idx="6">
                  <c:v>42277</c:v>
                </c:pt>
                <c:pt idx="7">
                  <c:v>42369</c:v>
                </c:pt>
                <c:pt idx="8">
                  <c:v>42460</c:v>
                </c:pt>
                <c:pt idx="9">
                  <c:v>42551</c:v>
                </c:pt>
              </c:numCache>
            </c:numRef>
          </c:cat>
          <c:val>
            <c:numRef>
              <c:f>'Quarterly History and Graph'!$B$2:$B$11</c:f>
              <c:numCache>
                <c:formatCode>0.00%</c:formatCode>
                <c:ptCount val="10"/>
                <c:pt idx="0">
                  <c:v>0.44990000000000002</c:v>
                </c:pt>
                <c:pt idx="1">
                  <c:v>0.53720000000000001</c:v>
                </c:pt>
                <c:pt idx="2">
                  <c:v>0.56130000000000002</c:v>
                </c:pt>
                <c:pt idx="3">
                  <c:v>0.57179999999999997</c:v>
                </c:pt>
                <c:pt idx="4">
                  <c:v>0.58730000000000004</c:v>
                </c:pt>
                <c:pt idx="5">
                  <c:v>0.60019999999999996</c:v>
                </c:pt>
                <c:pt idx="6">
                  <c:v>0.60750000000000004</c:v>
                </c:pt>
                <c:pt idx="7">
                  <c:v>0.62373591354740887</c:v>
                </c:pt>
                <c:pt idx="8">
                  <c:v>0.63271368940922823</c:v>
                </c:pt>
              </c:numCache>
            </c:numRef>
          </c:val>
          <c:smooth val="0"/>
          <c:extLst xmlns:c16r2="http://schemas.microsoft.com/office/drawing/2015/06/chart">
            <c:ext xmlns:c16="http://schemas.microsoft.com/office/drawing/2014/chart" uri="{C3380CC4-5D6E-409C-BE32-E72D297353CC}">
              <c16:uniqueId val="{00000000-84F2-4415-8C04-32C27938CD04}"/>
            </c:ext>
          </c:extLst>
        </c:ser>
        <c:ser>
          <c:idx val="1"/>
          <c:order val="1"/>
          <c:tx>
            <c:strRef>
              <c:f>'Quarterly History and Graph'!$C$1</c:f>
              <c:strCache>
                <c:ptCount val="1"/>
                <c:pt idx="0">
                  <c:v>Goal</c:v>
                </c:pt>
              </c:strCache>
            </c:strRef>
          </c:tx>
          <c:spPr>
            <a:ln w="28575" cap="rnd">
              <a:solidFill>
                <a:schemeClr val="accent2"/>
              </a:solidFill>
              <a:prstDash val="dash"/>
              <a:round/>
            </a:ln>
            <a:effectLst/>
          </c:spPr>
          <c:marker>
            <c:symbol val="circle"/>
            <c:size val="5"/>
            <c:spPr>
              <a:solidFill>
                <a:schemeClr val="bg2">
                  <a:lumMod val="25000"/>
                </a:schemeClr>
              </a:solidFill>
              <a:ln w="9525">
                <a:solidFill>
                  <a:schemeClr val="accent2"/>
                </a:solidFill>
              </a:ln>
              <a:effectLst/>
            </c:spPr>
          </c:marker>
          <c:dLbls>
            <c:dLbl>
              <c:idx val="1"/>
              <c:delete val="1"/>
              <c:extLst xmlns:c16r2="http://schemas.microsoft.com/office/drawing/2015/06/chart">
                <c:ext xmlns:c16="http://schemas.microsoft.com/office/drawing/2014/chart" uri="{C3380CC4-5D6E-409C-BE32-E72D297353CC}">
                  <c16:uniqueId val="{00000002-84F2-4415-8C04-32C27938CD04}"/>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3-84F2-4415-8C04-32C27938CD04}"/>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A-84F2-4415-8C04-32C27938CD04}"/>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84F2-4415-8C04-32C27938CD04}"/>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8-84F2-4415-8C04-32C27938CD04}"/>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7-84F2-4415-8C04-32C27938CD04}"/>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6-84F2-4415-8C04-32C27938CD04}"/>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5-84F2-4415-8C04-32C27938CD04}"/>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4-84F2-4415-8C04-32C27938CD04}"/>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'Quarterly History and Graph'!$A$2:$A$11</c:f>
              <c:numCache>
                <c:formatCode>m/d/yyyy</c:formatCode>
                <c:ptCount val="10"/>
                <c:pt idx="0">
                  <c:v>41729</c:v>
                </c:pt>
                <c:pt idx="1">
                  <c:v>41820</c:v>
                </c:pt>
                <c:pt idx="2">
                  <c:v>41912</c:v>
                </c:pt>
                <c:pt idx="3">
                  <c:v>42004</c:v>
                </c:pt>
                <c:pt idx="4">
                  <c:v>42094</c:v>
                </c:pt>
                <c:pt idx="5">
                  <c:v>42185</c:v>
                </c:pt>
                <c:pt idx="6">
                  <c:v>42277</c:v>
                </c:pt>
                <c:pt idx="7">
                  <c:v>42369</c:v>
                </c:pt>
                <c:pt idx="8">
                  <c:v>42460</c:v>
                </c:pt>
                <c:pt idx="9">
                  <c:v>42551</c:v>
                </c:pt>
              </c:numCache>
            </c:numRef>
          </c:cat>
          <c:val>
            <c:numRef>
              <c:f>'Quarterly History and Graph'!$C$2:$C$11</c:f>
              <c:numCache>
                <c:formatCode>0.00%</c:formatCode>
                <c:ptCount val="10"/>
                <c:pt idx="0">
                  <c:v>0.55000000000000004</c:v>
                </c:pt>
                <c:pt idx="1">
                  <c:v>0.55000000000000004</c:v>
                </c:pt>
                <c:pt idx="2">
                  <c:v>0.55000000000000004</c:v>
                </c:pt>
                <c:pt idx="3">
                  <c:v>0.55000000000000004</c:v>
                </c:pt>
                <c:pt idx="4">
                  <c:v>0.55000000000000004</c:v>
                </c:pt>
                <c:pt idx="5">
                  <c:v>0.55000000000000004</c:v>
                </c:pt>
                <c:pt idx="6">
                  <c:v>0.55000000000000004</c:v>
                </c:pt>
                <c:pt idx="7">
                  <c:v>0.55000000000000004</c:v>
                </c:pt>
                <c:pt idx="8">
                  <c:v>0.55000000000000004</c:v>
                </c:pt>
                <c:pt idx="9">
                  <c:v>0.55000000000000004</c:v>
                </c:pt>
              </c:numCache>
            </c:numRef>
          </c:val>
          <c:smooth val="0"/>
          <c:extLst xmlns:c16r2="http://schemas.microsoft.com/office/drawing/2015/06/chart">
            <c:ext xmlns:c16="http://schemas.microsoft.com/office/drawing/2014/chart" uri="{C3380CC4-5D6E-409C-BE32-E72D297353CC}">
              <c16:uniqueId val="{00000001-84F2-4415-8C04-32C27938CD04}"/>
            </c:ext>
          </c:extLst>
        </c:ser>
        <c:dLbls>
          <c:dLblPos val="t"/>
          <c:showLegendKey val="0"/>
          <c:showVal val="1"/>
          <c:showCatName val="0"/>
          <c:showSerName val="0"/>
          <c:showPercent val="0"/>
          <c:showBubbleSize val="0"/>
        </c:dLbls>
        <c:marker val="1"/>
        <c:smooth val="0"/>
        <c:axId val="299059640"/>
        <c:axId val="299060032"/>
      </c:lineChart>
      <c:dateAx>
        <c:axId val="299059640"/>
        <c:scaling>
          <c:orientation val="minMax"/>
          <c:min val="41729"/>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99060032"/>
        <c:crosses val="autoZero"/>
        <c:auto val="1"/>
        <c:lblOffset val="100"/>
        <c:baseTimeUnit val="days"/>
        <c:majorUnit val="3"/>
        <c:majorTimeUnit val="months"/>
        <c:minorUnit val="1"/>
        <c:minorTimeUnit val="months"/>
      </c:dateAx>
      <c:valAx>
        <c:axId val="299060032"/>
        <c:scaling>
          <c:orientation val="minMax"/>
          <c:max val="0.64000000000000012"/>
          <c:min val="0.4400000000000000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9059640"/>
        <c:crossesAt val="41729"/>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FFFFFF">
          <a:lumMod val="85000"/>
        </a:srgbClr>
      </a:solid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Mutual Accountability Program</a:t>
            </a:r>
          </a:p>
          <a:p>
            <a:pPr>
              <a:defRPr/>
            </a:pPr>
            <a:r>
              <a:rPr lang="en-US" sz="1200"/>
              <a:t>Emergency</a:t>
            </a:r>
            <a:r>
              <a:rPr lang="en-US" sz="1200" baseline="0"/>
              <a:t> Room Visits</a:t>
            </a:r>
            <a:r>
              <a:rPr lang="en-US" sz="1200"/>
              <a:t> per 1,000</a:t>
            </a:r>
          </a:p>
          <a:p>
            <a:pPr>
              <a:defRPr/>
            </a:pPr>
            <a:r>
              <a:rPr lang="en-US" sz="1100" b="0" i="0" baseline="0">
                <a:effectLst/>
              </a:rPr>
              <a:t>Pre- and Post-Implementation Trends</a:t>
            </a:r>
            <a:endParaRPr lang="en-US" sz="11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'Tables and Graphs'!$U$33</c:f>
              <c:strCache>
                <c:ptCount val="1"/>
                <c:pt idx="0">
                  <c:v>Control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and Graphs'!$V$32</c:f>
              <c:strCache>
                <c:ptCount val="1"/>
                <c:pt idx="0">
                  <c:v>Difference Between Baseline Trend and Current Year </c:v>
                </c:pt>
              </c:strCache>
            </c:strRef>
          </c:cat>
          <c:val>
            <c:numRef>
              <c:f>'Tables and Graphs'!$V$33</c:f>
              <c:numCache>
                <c:formatCode>0.0%</c:formatCode>
                <c:ptCount val="1"/>
                <c:pt idx="0">
                  <c:v>9.1337508621061325E-2</c:v>
                </c:pt>
              </c:numCache>
            </c:numRef>
          </c:val>
          <c:extLst xmlns:c16r2="http://schemas.microsoft.com/office/drawing/2015/06/chart">
            <c:ext xmlns:c16="http://schemas.microsoft.com/office/drawing/2014/chart" uri="{C3380CC4-5D6E-409C-BE32-E72D297353CC}">
              <c16:uniqueId val="{00000000-EDF1-44A0-B102-0096F04FBC77}"/>
            </c:ext>
          </c:extLst>
        </c:ser>
        <c:ser>
          <c:idx val="2"/>
          <c:order val="1"/>
          <c:tx>
            <c:strRef>
              <c:f>'Tables and Graphs'!$U$34</c:f>
              <c:strCache>
                <c:ptCount val="1"/>
                <c:pt idx="0">
                  <c:v>Intervention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and Graphs'!$V$32</c:f>
              <c:strCache>
                <c:ptCount val="1"/>
                <c:pt idx="0">
                  <c:v>Difference Between Baseline Trend and Current Year </c:v>
                </c:pt>
              </c:strCache>
            </c:strRef>
          </c:cat>
          <c:val>
            <c:numRef>
              <c:f>'Tables and Graphs'!$V$34</c:f>
              <c:numCache>
                <c:formatCode>0.0%</c:formatCode>
                <c:ptCount val="1"/>
                <c:pt idx="0">
                  <c:v>4.475664174065587E-2</c:v>
                </c:pt>
              </c:numCache>
            </c:numRef>
          </c:val>
          <c:extLst xmlns:c16r2="http://schemas.microsoft.com/office/drawing/2015/06/chart">
            <c:ext xmlns:c16="http://schemas.microsoft.com/office/drawing/2014/chart" uri="{C3380CC4-5D6E-409C-BE32-E72D297353CC}">
              <c16:uniqueId val="{00000001-EDF1-44A0-B102-0096F04FBC77}"/>
            </c:ext>
          </c:extLst>
        </c:ser>
        <c:ser>
          <c:idx val="0"/>
          <c:order val="2"/>
          <c:tx>
            <c:strRef>
              <c:f>'Tables and Graphs'!$U$35</c:f>
              <c:strCache>
                <c:ptCount val="1"/>
                <c:pt idx="0">
                  <c:v>Difference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and Graphs'!$V$32</c:f>
              <c:strCache>
                <c:ptCount val="1"/>
                <c:pt idx="0">
                  <c:v>Difference Between Baseline Trend and Current Year </c:v>
                </c:pt>
              </c:strCache>
            </c:strRef>
          </c:cat>
          <c:val>
            <c:numRef>
              <c:f>'Tables and Graphs'!$V$35</c:f>
              <c:numCache>
                <c:formatCode>0.0%</c:formatCode>
                <c:ptCount val="1"/>
                <c:pt idx="0">
                  <c:v>-4.6580866880405455E-2</c:v>
                </c:pt>
              </c:numCache>
            </c:numRef>
          </c:val>
          <c:extLst xmlns:c16r2="http://schemas.microsoft.com/office/drawing/2015/06/chart">
            <c:ext xmlns:c16="http://schemas.microsoft.com/office/drawing/2014/chart" uri="{C3380CC4-5D6E-409C-BE32-E72D297353CC}">
              <c16:uniqueId val="{00000002-EDF1-44A0-B102-0096F04FBC77}"/>
            </c:ext>
          </c:extLst>
        </c:ser>
        <c:dLbls>
          <c:showLegendKey val="0"/>
          <c:showVal val="1"/>
          <c:showCatName val="0"/>
          <c:showSerName val="0"/>
          <c:showPercent val="0"/>
          <c:showBubbleSize val="0"/>
        </c:dLbls>
        <c:gapWidth val="219"/>
        <c:overlap val="-27"/>
        <c:axId val="288753440"/>
        <c:axId val="288753832"/>
      </c:barChart>
      <c:catAx>
        <c:axId val="2887534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753832"/>
        <c:crosses val="autoZero"/>
        <c:auto val="1"/>
        <c:lblAlgn val="ctr"/>
        <c:lblOffset val="100"/>
        <c:noMultiLvlLbl val="0"/>
      </c:catAx>
      <c:valAx>
        <c:axId val="2887538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753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FFFFFF">
          <a:lumMod val="75000"/>
        </a:srgb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MedEncentive Mutual Accountability/I</a:t>
            </a:r>
            <a:r>
              <a:rPr lang="en-US" sz="3200" baseline="-6000" dirty="0"/>
              <a:t>x</a:t>
            </a:r>
            <a:r>
              <a:rPr lang="en-US" sz="2400" dirty="0"/>
              <a:t> Program</a:t>
            </a:r>
          </a:p>
          <a:p>
            <a:pPr>
              <a:defRPr/>
            </a:pPr>
            <a:r>
              <a:rPr lang="en-US" sz="2000" dirty="0"/>
              <a:t> Patient Comments About Program</a:t>
            </a:r>
          </a:p>
        </c:rich>
      </c:tx>
      <c:layout>
        <c:manualLayout>
          <c:xMode val="edge"/>
          <c:yMode val="edge"/>
          <c:x val="0.16511683357176918"/>
          <c:y val="0"/>
        </c:manualLayout>
      </c:layout>
      <c:overlay val="0"/>
    </c:title>
    <c:autoTitleDeleted val="0"/>
    <c:plotArea>
      <c:layout/>
      <c:pieChart>
        <c:varyColors val="1"/>
        <c:dLbls>
          <c:dLblPos val="outEnd"/>
          <c:showLegendKey val="0"/>
          <c:showVal val="1"/>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MedEncentive Mutual Accountability/I</a:t>
            </a:r>
            <a:r>
              <a:rPr lang="en-US" sz="3200" baseline="-6000" dirty="0"/>
              <a:t>x</a:t>
            </a:r>
            <a:r>
              <a:rPr lang="en-US" sz="2400" dirty="0"/>
              <a:t> Program</a:t>
            </a:r>
          </a:p>
          <a:p>
            <a:pPr>
              <a:defRPr/>
            </a:pPr>
            <a:r>
              <a:rPr lang="en-US" sz="2000" dirty="0"/>
              <a:t> Patient Comments About Program</a:t>
            </a:r>
          </a:p>
        </c:rich>
      </c:tx>
      <c:layout>
        <c:manualLayout>
          <c:xMode val="edge"/>
          <c:yMode val="edge"/>
          <c:x val="0.16511683357176918"/>
          <c:y val="0"/>
        </c:manualLayout>
      </c:layout>
      <c:overlay val="0"/>
    </c:title>
    <c:autoTitleDeleted val="0"/>
    <c:plotArea>
      <c:layout/>
      <c:pieChart>
        <c:varyColors val="1"/>
        <c:ser>
          <c:idx val="0"/>
          <c:order val="0"/>
          <c:tx>
            <c:strRef>
              <c:f>'01-01-2014 - 02-28-2015'!$K$1</c:f>
              <c:strCache>
                <c:ptCount val="1"/>
                <c:pt idx="0">
                  <c:v>MedEncentive Information Therapy Program Patient Comments by Category</c:v>
                </c:pt>
              </c:strCache>
            </c:strRef>
          </c:tx>
          <c:dPt>
            <c:idx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46F9-49F2-A2F1-C334FF586616}"/>
              </c:ext>
            </c:extLst>
          </c:dPt>
          <c:dPt>
            <c:idx val="1"/>
            <c:bubble3D val="0"/>
            <c:spPr>
              <a:solidFill>
                <a:schemeClr val="accent4"/>
              </a:solidFill>
            </c:spPr>
            <c:extLst xmlns:c16r2="http://schemas.microsoft.com/office/drawing/2015/06/chart">
              <c:ext xmlns:c16="http://schemas.microsoft.com/office/drawing/2014/chart" uri="{C3380CC4-5D6E-409C-BE32-E72D297353CC}">
                <c16:uniqueId val="{00000003-46F9-49F2-A2F1-C334FF586616}"/>
              </c:ext>
            </c:extLst>
          </c:dPt>
          <c:dPt>
            <c:idx val="2"/>
            <c:bubble3D val="0"/>
            <c:spPr>
              <a:solidFill>
                <a:srgbClr val="C00000"/>
              </a:solidFill>
            </c:spPr>
            <c:extLst xmlns:c16r2="http://schemas.microsoft.com/office/drawing/2015/06/chart">
              <c:ext xmlns:c16="http://schemas.microsoft.com/office/drawing/2014/chart" uri="{C3380CC4-5D6E-409C-BE32-E72D297353CC}">
                <c16:uniqueId val="{00000005-46F9-49F2-A2F1-C334FF586616}"/>
              </c:ext>
            </c:extLst>
          </c:dPt>
          <c:dPt>
            <c:idx val="3"/>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7-46F9-49F2-A2F1-C334FF586616}"/>
              </c:ext>
            </c:extLst>
          </c:dPt>
          <c:dPt>
            <c:idx val="4"/>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9-46F9-49F2-A2F1-C334FF586616}"/>
              </c:ext>
            </c:extLst>
          </c:dPt>
          <c:dPt>
            <c:idx val="5"/>
            <c:bubble3D val="0"/>
            <c:spPr>
              <a:solidFill>
                <a:schemeClr val="bg1">
                  <a:lumMod val="65000"/>
                </a:schemeClr>
              </a:solidFill>
            </c:spPr>
            <c:extLst xmlns:c16r2="http://schemas.microsoft.com/office/drawing/2015/06/chart">
              <c:ext xmlns:c16="http://schemas.microsoft.com/office/drawing/2014/chart" uri="{C3380CC4-5D6E-409C-BE32-E72D297353CC}">
                <c16:uniqueId val="{0000000B-46F9-49F2-A2F1-C334FF586616}"/>
              </c:ext>
            </c:extLst>
          </c:dPt>
          <c:dPt>
            <c:idx val="6"/>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0D-46F9-49F2-A2F1-C334FF586616}"/>
              </c:ext>
            </c:extLst>
          </c:dPt>
          <c:dLbls>
            <c:dLbl>
              <c:idx val="0"/>
              <c:layout>
                <c:manualLayout>
                  <c:x val="-5.5555555555555558E-3"/>
                  <c:y val="-1.3793103448275862E-2"/>
                </c:manualLayout>
              </c:layout>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46F9-49F2-A2F1-C334FF586616}"/>
                </c:ext>
                <c:ext xmlns:c15="http://schemas.microsoft.com/office/drawing/2012/chart" uri="{CE6537A1-D6FC-4f65-9D91-7224C49458BB}">
                  <c15:layout/>
                </c:ext>
              </c:extLst>
            </c:dLbl>
            <c:dLbl>
              <c:idx val="1"/>
              <c:layout>
                <c:manualLayout>
                  <c:x val="1.3888451443569554E-2"/>
                  <c:y val="4.1378948321115036E-2"/>
                </c:manualLayout>
              </c:layout>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46F9-49F2-A2F1-C334FF586616}"/>
                </c:ext>
                <c:ext xmlns:c15="http://schemas.microsoft.com/office/drawing/2012/chart" uri="{CE6537A1-D6FC-4f65-9D91-7224C49458BB}">
                  <c15:layout/>
                </c:ext>
              </c:extLst>
            </c:dLbl>
            <c:dLbl>
              <c:idx val="2"/>
              <c:layout>
                <c:manualLayout>
                  <c:x val="2.2222222222222272E-2"/>
                  <c:y val="2.2988505747126457E-2"/>
                </c:manualLayout>
              </c:layout>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46F9-49F2-A2F1-C334FF586616}"/>
                </c:ext>
                <c:ext xmlns:c15="http://schemas.microsoft.com/office/drawing/2012/chart" uri="{CE6537A1-D6FC-4f65-9D91-7224C49458BB}">
                  <c15:layout/>
                </c:ext>
              </c:extLst>
            </c:dLbl>
            <c:dLbl>
              <c:idx val="6"/>
              <c:layout>
                <c:manualLayout>
                  <c:x val="3.3333333333333333E-2"/>
                  <c:y val="0"/>
                </c:manualLayout>
              </c:layout>
              <c:dLblPos val="bestFi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D-46F9-49F2-A2F1-C334FF586616}"/>
                </c:ext>
                <c:ext xmlns:c15="http://schemas.microsoft.com/office/drawing/2012/chart" uri="{CE6537A1-D6FC-4f65-9D91-7224C49458BB}"/>
              </c:extLst>
            </c:dLbl>
            <c:spPr>
              <a:noFill/>
              <a:ln>
                <a:noFill/>
              </a:ln>
              <a:effectLst/>
            </c:spPr>
            <c:txPr>
              <a:bodyPr/>
              <a:lstStyle/>
              <a:p>
                <a:pPr>
                  <a:defRPr sz="1400" b="1"/>
                </a:pPr>
                <a:endParaRPr lang="en-US"/>
              </a:p>
            </c:txPr>
            <c:dLblPos val="outEnd"/>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'01-01-2014 - 02-28-2015'!$W$3:$W$5</c:f>
              <c:strCache>
                <c:ptCount val="3"/>
                <c:pt idx="0">
                  <c:v>Testimonials - Program</c:v>
                </c:pt>
                <c:pt idx="1">
                  <c:v>Suggestions - Requests</c:v>
                </c:pt>
                <c:pt idx="2">
                  <c:v>Complaints - Program</c:v>
                </c:pt>
              </c:strCache>
            </c:strRef>
          </c:cat>
          <c:val>
            <c:numRef>
              <c:f>'01-01-2014 - 02-28-2015'!$X$3:$X$5</c:f>
              <c:numCache>
                <c:formatCode>#,##0</c:formatCode>
                <c:ptCount val="3"/>
                <c:pt idx="0">
                  <c:v>1370</c:v>
                </c:pt>
                <c:pt idx="1">
                  <c:v>284</c:v>
                </c:pt>
                <c:pt idx="2">
                  <c:v>35</c:v>
                </c:pt>
              </c:numCache>
            </c:numRef>
          </c:val>
          <c:extLst xmlns:c16r2="http://schemas.microsoft.com/office/drawing/2015/06/chart">
            <c:ext xmlns:c16="http://schemas.microsoft.com/office/drawing/2014/chart" uri="{C3380CC4-5D6E-409C-BE32-E72D297353CC}">
              <c16:uniqueId val="{0000000E-46F9-49F2-A2F1-C334FF586616}"/>
            </c:ext>
          </c:extLst>
        </c:ser>
        <c:dLbls>
          <c:dLblPos val="outEnd"/>
          <c:showLegendKey val="0"/>
          <c:showVal val="1"/>
          <c:showCatName val="0"/>
          <c:showSerName val="0"/>
          <c:showPercent val="0"/>
          <c:showBubbleSize val="0"/>
          <c:showLeaderLines val="0"/>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State of Oklahoma MAP Pilot</a:t>
            </a:r>
          </a:p>
          <a:p>
            <a:pPr>
              <a:defRPr/>
            </a:pPr>
            <a:r>
              <a:rPr lang="en-US" sz="1600" dirty="0"/>
              <a:t>Hawthorne Effect </a:t>
            </a:r>
            <a:r>
              <a:rPr lang="en-US" sz="1100" dirty="0"/>
              <a:t>(2015)</a:t>
            </a:r>
          </a:p>
          <a:p>
            <a:pPr>
              <a:defRPr/>
            </a:pPr>
            <a:r>
              <a:rPr lang="en-US" sz="950" dirty="0"/>
              <a:t>Doctors' Influence on Patients' Compliance</a:t>
            </a:r>
          </a:p>
        </c:rich>
      </c:tx>
      <c:layout>
        <c:manualLayout>
          <c:xMode val="edge"/>
          <c:yMode val="edge"/>
          <c:x val="0.20613694255890139"/>
          <c:y val="2.5230806237037723E-3"/>
        </c:manualLayout>
      </c:layout>
      <c:overlay val="0"/>
    </c:title>
    <c:autoTitleDeleted val="0"/>
    <c:plotArea>
      <c:layout>
        <c:manualLayout>
          <c:layoutTarget val="inner"/>
          <c:xMode val="edge"/>
          <c:yMode val="edge"/>
          <c:x val="0.10716907261592301"/>
          <c:y val="0.15410850185669883"/>
          <c:w val="0.86227537182852143"/>
          <c:h val="0.70329918413933468"/>
        </c:manualLayout>
      </c:layout>
      <c:barChart>
        <c:barDir val="col"/>
        <c:grouping val="clustered"/>
        <c:varyColors val="0"/>
        <c:ser>
          <c:idx val="0"/>
          <c:order val="0"/>
          <c:tx>
            <c:strRef>
              <c:f>Hawthorne!$T$3</c:f>
              <c:strCache>
                <c:ptCount val="1"/>
                <c:pt idx="0">
                  <c:v>On a scale from 1 to 10, with 10 being the most, how important is it to you that your doctor is aware that you are trying to accomplish or are accomplishing health objectives?</c:v>
                </c:pt>
              </c:strCache>
            </c:strRef>
          </c:tx>
          <c:spPr>
            <a:solidFill>
              <a:srgbClr val="960000"/>
            </a:solidFill>
          </c:spPr>
          <c:invertIfNegative val="0"/>
          <c:dLbls>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Hawthorne!$T$3</c:f>
              <c:strCache>
                <c:ptCount val="1"/>
                <c:pt idx="0">
                  <c:v>On a scale from 1 to 10, with 10 being the most, how important is it to you that your doctor is aware that you are trying to accomplish or are accomplishing health objectives?</c:v>
                </c:pt>
              </c:strCache>
            </c:strRef>
          </c:cat>
          <c:val>
            <c:numRef>
              <c:f>Hawthorne!$V$12</c:f>
              <c:numCache>
                <c:formatCode>#,##0.00</c:formatCode>
                <c:ptCount val="1"/>
                <c:pt idx="0">
                  <c:v>8.9407292739443864</c:v>
                </c:pt>
              </c:numCache>
            </c:numRef>
          </c:val>
          <c:extLst xmlns:c16r2="http://schemas.microsoft.com/office/drawing/2015/06/chart">
            <c:ext xmlns:c16="http://schemas.microsoft.com/office/drawing/2014/chart" uri="{C3380CC4-5D6E-409C-BE32-E72D297353CC}">
              <c16:uniqueId val="{00000000-166E-42AA-A68F-75FA0B0719C7}"/>
            </c:ext>
          </c:extLst>
        </c:ser>
        <c:dLbls>
          <c:dLblPos val="outEnd"/>
          <c:showLegendKey val="0"/>
          <c:showVal val="1"/>
          <c:showCatName val="0"/>
          <c:showSerName val="0"/>
          <c:showPercent val="0"/>
          <c:showBubbleSize val="0"/>
        </c:dLbls>
        <c:gapWidth val="150"/>
        <c:axId val="301111888"/>
        <c:axId val="301118552"/>
      </c:barChart>
      <c:catAx>
        <c:axId val="301111888"/>
        <c:scaling>
          <c:orientation val="minMax"/>
        </c:scaling>
        <c:delete val="0"/>
        <c:axPos val="b"/>
        <c:numFmt formatCode="General" sourceLinked="1"/>
        <c:majorTickMark val="out"/>
        <c:minorTickMark val="none"/>
        <c:tickLblPos val="nextTo"/>
        <c:crossAx val="301118552"/>
        <c:crosses val="autoZero"/>
        <c:auto val="1"/>
        <c:lblAlgn val="ctr"/>
        <c:lblOffset val="100"/>
        <c:noMultiLvlLbl val="0"/>
      </c:catAx>
      <c:valAx>
        <c:axId val="301118552"/>
        <c:scaling>
          <c:orientation val="minMax"/>
          <c:max val="10"/>
          <c:min val="1"/>
        </c:scaling>
        <c:delete val="0"/>
        <c:axPos val="l"/>
        <c:majorGridlines/>
        <c:numFmt formatCode="#,##0.00" sourceLinked="1"/>
        <c:majorTickMark val="out"/>
        <c:minorTickMark val="none"/>
        <c:tickLblPos val="nextTo"/>
        <c:crossAx val="301111888"/>
        <c:crosses val="autoZero"/>
        <c:crossBetween val="between"/>
      </c:valAx>
    </c:plotArea>
    <c:plotVisOnly val="1"/>
    <c:dispBlanksAs val="gap"/>
    <c:showDLblsOverMax val="0"/>
  </c:chart>
  <c:spPr>
    <a:solidFill>
      <a:srgbClr val="FFFFFF"/>
    </a:solidFill>
    <a:ln>
      <a:solidFill>
        <a:srgbClr val="000000"/>
      </a:solid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MedEncentive Program</a:t>
            </a:r>
          </a:p>
          <a:p>
            <a:pPr>
              <a:defRPr/>
            </a:pPr>
            <a:r>
              <a:rPr lang="en-US" sz="1600"/>
              <a:t>Hawthorne Effect</a:t>
            </a:r>
          </a:p>
          <a:p>
            <a:pPr>
              <a:defRPr/>
            </a:pPr>
            <a:r>
              <a:rPr lang="en-US" sz="1000"/>
              <a:t>Doctors Influence on Patient Adherence </a:t>
            </a:r>
          </a:p>
          <a:p>
            <a:pPr>
              <a:defRPr/>
            </a:pPr>
            <a:r>
              <a:rPr lang="en-US" sz="900"/>
              <a:t>1/1/2016 to 6/30/2016</a:t>
            </a:r>
          </a:p>
        </c:rich>
      </c:tx>
      <c:layout>
        <c:manualLayout>
          <c:xMode val="edge"/>
          <c:yMode val="edge"/>
          <c:x val="0.26721170536957334"/>
          <c:y val="2.5230806237037718E-3"/>
        </c:manualLayout>
      </c:layout>
      <c:overlay val="0"/>
    </c:title>
    <c:autoTitleDeleted val="0"/>
    <c:plotArea>
      <c:layout>
        <c:manualLayout>
          <c:layoutTarget val="inner"/>
          <c:xMode val="edge"/>
          <c:yMode val="edge"/>
          <c:x val="0.10716907261592301"/>
          <c:y val="0.17186935920464924"/>
          <c:w val="0.86227537182852143"/>
          <c:h val="0.68553832679138427"/>
        </c:manualLayout>
      </c:layout>
      <c:barChart>
        <c:barDir val="col"/>
        <c:grouping val="clustered"/>
        <c:varyColors val="0"/>
        <c:ser>
          <c:idx val="0"/>
          <c:order val="0"/>
          <c:tx>
            <c:strRef>
              <c:f>'01-01-2016 - 06-30-2016'!$B$38</c:f>
              <c:strCache>
                <c:ptCount val="1"/>
                <c:pt idx="0">
                  <c:v>On a scale from 1 to 10, with 10 being the most, how important is it to you that your doctor is aware that you are trying to accomplish or are accomplishing health objectives?</c:v>
                </c:pt>
              </c:strCache>
            </c:strRef>
          </c:tx>
          <c:spPr>
            <a:solidFill>
              <a:srgbClr val="960000"/>
            </a:solidFill>
          </c:spPr>
          <c:invertIfNegative val="0"/>
          <c:dLbls>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'01-01-2016 - 06-30-2016'!$B$38</c:f>
              <c:strCache>
                <c:ptCount val="1"/>
                <c:pt idx="0">
                  <c:v>On a scale from 1 to 10, with 10 being the most, how important is it to you that your doctor is aware that you are trying to accomplish or are accomplishing health objectives?</c:v>
                </c:pt>
              </c:strCache>
            </c:strRef>
          </c:cat>
          <c:val>
            <c:numRef>
              <c:f>'01-01-2016 - 06-30-2016'!$H$39</c:f>
              <c:numCache>
                <c:formatCode>General</c:formatCode>
                <c:ptCount val="1"/>
                <c:pt idx="0">
                  <c:v>9.11</c:v>
                </c:pt>
              </c:numCache>
            </c:numRef>
          </c:val>
          <c:extLst xmlns:c16r2="http://schemas.microsoft.com/office/drawing/2015/06/chart">
            <c:ext xmlns:c16="http://schemas.microsoft.com/office/drawing/2014/chart" uri="{C3380CC4-5D6E-409C-BE32-E72D297353CC}">
              <c16:uniqueId val="{00000000-4380-45B5-AA30-5D14C2AA5721}"/>
            </c:ext>
          </c:extLst>
        </c:ser>
        <c:dLbls>
          <c:dLblPos val="outEnd"/>
          <c:showLegendKey val="0"/>
          <c:showVal val="1"/>
          <c:showCatName val="0"/>
          <c:showSerName val="0"/>
          <c:showPercent val="0"/>
          <c:showBubbleSize val="0"/>
        </c:dLbls>
        <c:gapWidth val="150"/>
        <c:axId val="301117376"/>
        <c:axId val="301113848"/>
      </c:barChart>
      <c:catAx>
        <c:axId val="301117376"/>
        <c:scaling>
          <c:orientation val="minMax"/>
        </c:scaling>
        <c:delete val="0"/>
        <c:axPos val="b"/>
        <c:numFmt formatCode="General" sourceLinked="1"/>
        <c:majorTickMark val="out"/>
        <c:minorTickMark val="none"/>
        <c:tickLblPos val="nextTo"/>
        <c:crossAx val="301113848"/>
        <c:crosses val="autoZero"/>
        <c:auto val="1"/>
        <c:lblAlgn val="ctr"/>
        <c:lblOffset val="100"/>
        <c:noMultiLvlLbl val="0"/>
      </c:catAx>
      <c:valAx>
        <c:axId val="301113848"/>
        <c:scaling>
          <c:orientation val="minMax"/>
          <c:max val="10"/>
          <c:min val="1"/>
        </c:scaling>
        <c:delete val="0"/>
        <c:axPos val="l"/>
        <c:majorGridlines/>
        <c:numFmt formatCode="General" sourceLinked="1"/>
        <c:majorTickMark val="out"/>
        <c:minorTickMark val="none"/>
        <c:tickLblPos val="nextTo"/>
        <c:crossAx val="301117376"/>
        <c:crosses val="autoZero"/>
        <c:crossBetween val="between"/>
      </c:valAx>
    </c:plotArea>
    <c:plotVisOnly val="1"/>
    <c:dispBlanksAs val="gap"/>
    <c:showDLblsOverMax val="0"/>
  </c:chart>
  <c:spPr>
    <a:solidFill>
      <a:schemeClr val="bg1"/>
    </a:solidFill>
    <a:ln>
      <a:solidFill>
        <a:schemeClr val="bg2">
          <a:lumMod val="60000"/>
          <a:lumOff val="40000"/>
        </a:schemeClr>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t>State of Oklahoma MAP Pilot</a:t>
            </a:r>
          </a:p>
          <a:p>
            <a:pPr>
              <a:defRPr/>
            </a:pPr>
            <a:r>
              <a:rPr lang="en-US" sz="1600" dirty="0"/>
              <a:t>Knowledge-Adherence Response</a:t>
            </a:r>
          </a:p>
          <a:p>
            <a:pPr>
              <a:defRPr/>
            </a:pPr>
            <a:r>
              <a:rPr lang="en-US" sz="1200" dirty="0"/>
              <a:t>2016</a:t>
            </a:r>
            <a:r>
              <a:rPr lang="en-US" sz="1200" baseline="0" dirty="0"/>
              <a:t> YTD</a:t>
            </a:r>
            <a:endParaRPr lang="en-US" sz="1200" dirty="0"/>
          </a:p>
        </c:rich>
      </c:tx>
      <c:layout>
        <c:manualLayout>
          <c:xMode val="edge"/>
          <c:yMode val="edge"/>
          <c:x val="0.22561111111111112"/>
          <c:y val="7.5976112945467375E-3"/>
        </c:manualLayout>
      </c:layout>
      <c:overlay val="0"/>
    </c:title>
    <c:autoTitleDeleted val="0"/>
    <c:plotArea>
      <c:layout>
        <c:manualLayout>
          <c:layoutTarget val="inner"/>
          <c:xMode val="edge"/>
          <c:yMode val="edge"/>
          <c:x val="0.10716907261592301"/>
          <c:y val="0.15410850185669883"/>
          <c:w val="0.86227537182852143"/>
          <c:h val="0.70329918413933468"/>
        </c:manualLayout>
      </c:layout>
      <c:barChart>
        <c:barDir val="col"/>
        <c:grouping val="clustered"/>
        <c:varyColors val="0"/>
        <c:ser>
          <c:idx val="0"/>
          <c:order val="0"/>
          <c:tx>
            <c:strRef>
              <c:f>'Knowledge-Adherence'!$A$3:$J$3</c:f>
              <c:strCache>
                <c:ptCount val="1"/>
                <c:pt idx="0">
                  <c:v>Using the following scale (5 being most helpful), how helpful has this article’s information been to you in managing your disease or condition, or in maintaining your good health?</c:v>
                </c:pt>
              </c:strCache>
            </c:strRef>
          </c:tx>
          <c:spPr>
            <a:solidFill>
              <a:srgbClr val="336600"/>
            </a:solidFill>
          </c:spPr>
          <c:invertIfNegative val="0"/>
          <c:dLbls>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'Knowledge-Adherence'!$A$3:$J$3</c:f>
              <c:strCache>
                <c:ptCount val="1"/>
                <c:pt idx="0">
                  <c:v>Using the following scale (5 being most helpful), how helpful has this article’s information been to you in managing your disease or condition, or in maintaining your good health?</c:v>
                </c:pt>
              </c:strCache>
            </c:strRef>
          </c:cat>
          <c:val>
            <c:numRef>
              <c:f>'Knowledge-Adherence'!$C$12</c:f>
              <c:numCache>
                <c:formatCode>#,##0.00</c:formatCode>
                <c:ptCount val="1"/>
                <c:pt idx="0">
                  <c:v>4.1470266745702427</c:v>
                </c:pt>
              </c:numCache>
            </c:numRef>
          </c:val>
          <c:extLst xmlns:c16r2="http://schemas.microsoft.com/office/drawing/2015/06/chart">
            <c:ext xmlns:c16="http://schemas.microsoft.com/office/drawing/2014/chart" uri="{C3380CC4-5D6E-409C-BE32-E72D297353CC}">
              <c16:uniqueId val="{00000000-6249-4D2F-B697-DA04095AF0F7}"/>
            </c:ext>
          </c:extLst>
        </c:ser>
        <c:dLbls>
          <c:dLblPos val="outEnd"/>
          <c:showLegendKey val="0"/>
          <c:showVal val="1"/>
          <c:showCatName val="0"/>
          <c:showSerName val="0"/>
          <c:showPercent val="0"/>
          <c:showBubbleSize val="0"/>
        </c:dLbls>
        <c:gapWidth val="150"/>
        <c:axId val="288749912"/>
        <c:axId val="288752656"/>
      </c:barChart>
      <c:catAx>
        <c:axId val="288749912"/>
        <c:scaling>
          <c:orientation val="minMax"/>
        </c:scaling>
        <c:delete val="0"/>
        <c:axPos val="b"/>
        <c:numFmt formatCode="General" sourceLinked="1"/>
        <c:majorTickMark val="out"/>
        <c:minorTickMark val="none"/>
        <c:tickLblPos val="nextTo"/>
        <c:crossAx val="288752656"/>
        <c:crosses val="autoZero"/>
        <c:auto val="1"/>
        <c:lblAlgn val="ctr"/>
        <c:lblOffset val="100"/>
        <c:noMultiLvlLbl val="0"/>
      </c:catAx>
      <c:valAx>
        <c:axId val="288752656"/>
        <c:scaling>
          <c:orientation val="minMax"/>
          <c:max val="5"/>
          <c:min val="1"/>
        </c:scaling>
        <c:delete val="0"/>
        <c:axPos val="l"/>
        <c:majorGridlines/>
        <c:numFmt formatCode="#,##0.00" sourceLinked="1"/>
        <c:majorTickMark val="out"/>
        <c:minorTickMark val="none"/>
        <c:tickLblPos val="nextTo"/>
        <c:crossAx val="288749912"/>
        <c:crosses val="autoZero"/>
        <c:crossBetween val="between"/>
      </c:valAx>
    </c:plotArea>
    <c:plotVisOnly val="1"/>
    <c:dispBlanksAs val="gap"/>
    <c:showDLblsOverMax val="0"/>
  </c:chart>
  <c:spPr>
    <a:solidFill>
      <a:srgbClr val="FFFFFF"/>
    </a:solidFill>
    <a:ln>
      <a:solidFill>
        <a:srgbClr val="000000"/>
      </a:solid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MedEncentive</a:t>
            </a:r>
            <a:r>
              <a:rPr lang="en-US" baseline="0"/>
              <a:t> Program</a:t>
            </a:r>
            <a:endParaRPr lang="en-US"/>
          </a:p>
          <a:p>
            <a:pPr>
              <a:defRPr/>
            </a:pPr>
            <a:r>
              <a:rPr lang="en-US" sz="1600"/>
              <a:t>Knowledge-Adherence Response</a:t>
            </a:r>
          </a:p>
          <a:p>
            <a:pPr>
              <a:defRPr/>
            </a:pPr>
            <a:r>
              <a:rPr lang="en-US" sz="1000" baseline="0"/>
              <a:t>1/1/2016 to 6/30/2016</a:t>
            </a:r>
            <a:endParaRPr lang="en-US" sz="1000"/>
          </a:p>
        </c:rich>
      </c:tx>
      <c:layout>
        <c:manualLayout>
          <c:xMode val="edge"/>
          <c:yMode val="edge"/>
          <c:x val="0.17561111111111111"/>
          <c:y val="2.5230806237037723E-3"/>
        </c:manualLayout>
      </c:layout>
      <c:overlay val="0"/>
    </c:title>
    <c:autoTitleDeleted val="0"/>
    <c:plotArea>
      <c:layout>
        <c:manualLayout>
          <c:layoutTarget val="inner"/>
          <c:xMode val="edge"/>
          <c:yMode val="edge"/>
          <c:x val="0.10716907261592301"/>
          <c:y val="0.17186935920464924"/>
          <c:w val="0.86227537182852143"/>
          <c:h val="0.68553832679138427"/>
        </c:manualLayout>
      </c:layout>
      <c:barChart>
        <c:barDir val="col"/>
        <c:grouping val="clustered"/>
        <c:varyColors val="0"/>
        <c:ser>
          <c:idx val="0"/>
          <c:order val="0"/>
          <c:tx>
            <c:strRef>
              <c:f>'01-01-2016 - 06-30-2016'!$B$61</c:f>
              <c:strCache>
                <c:ptCount val="1"/>
                <c:pt idx="0">
                  <c:v>Using the following scale, how helpful has this article’s information been to you in managing your disease or condition, or in maintaining your good health?</c:v>
                </c:pt>
              </c:strCache>
            </c:strRef>
          </c:tx>
          <c:spPr>
            <a:solidFill>
              <a:srgbClr val="336600"/>
            </a:solidFill>
          </c:spPr>
          <c:invertIfNegative val="0"/>
          <c:dLbls>
            <c:spPr>
              <a:noFill/>
              <a:ln>
                <a:noFill/>
              </a:ln>
              <a:effectLst/>
            </c:spPr>
            <c:txPr>
              <a:bodyPr/>
              <a:lstStyle/>
              <a:p>
                <a:pPr>
                  <a:defRPr sz="14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'01-01-2016 - 06-30-2016'!$B$61</c:f>
              <c:strCache>
                <c:ptCount val="1"/>
                <c:pt idx="0">
                  <c:v>Using the following scale, how helpful has this article’s information been to you in managing your disease or condition, or in maintaining your good health?</c:v>
                </c:pt>
              </c:strCache>
            </c:strRef>
          </c:cat>
          <c:val>
            <c:numRef>
              <c:f>'01-01-2016 - 06-30-2016'!$H$62</c:f>
              <c:numCache>
                <c:formatCode>General</c:formatCode>
                <c:ptCount val="1"/>
                <c:pt idx="0">
                  <c:v>4.34</c:v>
                </c:pt>
              </c:numCache>
            </c:numRef>
          </c:val>
          <c:extLst xmlns:c16r2="http://schemas.microsoft.com/office/drawing/2015/06/chart">
            <c:ext xmlns:c16="http://schemas.microsoft.com/office/drawing/2014/chart" uri="{C3380CC4-5D6E-409C-BE32-E72D297353CC}">
              <c16:uniqueId val="{00000000-C4F2-4126-854D-A272234010DC}"/>
            </c:ext>
          </c:extLst>
        </c:ser>
        <c:dLbls>
          <c:dLblPos val="outEnd"/>
          <c:showLegendKey val="0"/>
          <c:showVal val="1"/>
          <c:showCatName val="0"/>
          <c:showSerName val="0"/>
          <c:showPercent val="0"/>
          <c:showBubbleSize val="0"/>
        </c:dLbls>
        <c:gapWidth val="150"/>
        <c:axId val="288750304"/>
        <c:axId val="288747560"/>
      </c:barChart>
      <c:catAx>
        <c:axId val="288750304"/>
        <c:scaling>
          <c:orientation val="minMax"/>
        </c:scaling>
        <c:delete val="0"/>
        <c:axPos val="b"/>
        <c:numFmt formatCode="General" sourceLinked="1"/>
        <c:majorTickMark val="out"/>
        <c:minorTickMark val="none"/>
        <c:tickLblPos val="nextTo"/>
        <c:crossAx val="288747560"/>
        <c:crosses val="autoZero"/>
        <c:auto val="1"/>
        <c:lblAlgn val="ctr"/>
        <c:lblOffset val="100"/>
        <c:noMultiLvlLbl val="0"/>
      </c:catAx>
      <c:valAx>
        <c:axId val="288747560"/>
        <c:scaling>
          <c:orientation val="minMax"/>
          <c:max val="5"/>
          <c:min val="1"/>
        </c:scaling>
        <c:delete val="0"/>
        <c:axPos val="l"/>
        <c:majorGridlines/>
        <c:numFmt formatCode="#,##0.0" sourceLinked="0"/>
        <c:majorTickMark val="out"/>
        <c:minorTickMark val="none"/>
        <c:tickLblPos val="nextTo"/>
        <c:crossAx val="288750304"/>
        <c:crosses val="autoZero"/>
        <c:crossBetween val="between"/>
      </c:valAx>
    </c:plotArea>
    <c:plotVisOnly val="1"/>
    <c:dispBlanksAs val="gap"/>
    <c:showDLblsOverMax val="0"/>
  </c:chart>
  <c:spPr>
    <a:solidFill>
      <a:schemeClr val="bg1"/>
    </a:solidFill>
    <a:ln>
      <a:solidFill>
        <a:schemeClr val="bg2">
          <a:lumMod val="60000"/>
          <a:lumOff val="40000"/>
        </a:schemeClr>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Mutual Accountability Program</a:t>
            </a:r>
          </a:p>
          <a:p>
            <a:pPr>
              <a:defRPr/>
            </a:pPr>
            <a:r>
              <a:rPr lang="en-US" sz="1200"/>
              <a:t>Return</a:t>
            </a:r>
            <a:r>
              <a:rPr lang="en-US" sz="1200" baseline="0"/>
              <a:t> on Investment</a:t>
            </a:r>
            <a:endParaRPr lang="en-US" sz="1200"/>
          </a:p>
          <a:p>
            <a:pPr>
              <a:defRPr/>
            </a:pPr>
            <a:r>
              <a:rPr lang="en-US" sz="1100"/>
              <a:t>Pilot's First-Year</a:t>
            </a:r>
            <a:r>
              <a:rPr lang="en-US" sz="1100" baseline="0"/>
              <a:t> (2014) Result</a:t>
            </a:r>
            <a:endParaRPr lang="en-US" sz="11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481444210335055"/>
          <c:y val="0.20146771768390956"/>
          <c:w val="0.81467708628153923"/>
          <c:h val="0.70423356320988517"/>
        </c:manualLayout>
      </c:layout>
      <c:barChart>
        <c:barDir val="col"/>
        <c:grouping val="clustered"/>
        <c:varyColors val="0"/>
        <c:ser>
          <c:idx val="2"/>
          <c:order val="0"/>
          <c:tx>
            <c:strRef>
              <c:f>'ROI - 2'!$G$35</c:f>
              <c:strCache>
                <c:ptCount val="1"/>
                <c:pt idx="0">
                  <c:v>Gross Savings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'ROI - 2'!$H$35</c:f>
              <c:numCache>
                <c:formatCode>"$"#,##0.00</c:formatCode>
                <c:ptCount val="1"/>
                <c:pt idx="0">
                  <c:v>2942044.6020833338</c:v>
                </c:pt>
              </c:numCache>
            </c:numRef>
          </c:val>
          <c:extLst xmlns:c16r2="http://schemas.microsoft.com/office/drawing/2015/06/chart">
            <c:ext xmlns:c16="http://schemas.microsoft.com/office/drawing/2014/chart" uri="{C3380CC4-5D6E-409C-BE32-E72D297353CC}">
              <c16:uniqueId val="{00000000-5EB0-4C41-8440-26B1DE8834C4}"/>
            </c:ext>
            <c:ext xmlns:c15="http://schemas.microsoft.com/office/drawing/2012/chart" uri="{02D57815-91ED-43cb-92C2-25804820EDAC}">
              <c15:filteredCategoryTitle>
                <c15:cat>
                  <c:multiLvlStrRef>
                    <c:extLst xmlns:c16r2="http://schemas.microsoft.com/office/drawing/2015/06/chart">
                      <c:ext uri="{02D57815-91ED-43cb-92C2-25804820EDAC}">
                        <c15:formulaRef>
                          <c15:sqref>#REF!</c15:sqref>
                        </c15:formulaRef>
                      </c:ext>
                    </c:extLst>
                  </c:multiLvlStrRef>
                </c15:cat>
              </c15:filteredCategoryTitle>
            </c:ext>
          </c:extLst>
        </c:ser>
        <c:ser>
          <c:idx val="1"/>
          <c:order val="1"/>
          <c:tx>
            <c:strRef>
              <c:f>'ROI - 2'!$G$36</c:f>
              <c:strCache>
                <c:ptCount val="1"/>
                <c:pt idx="0">
                  <c:v>MAP Costs</c:v>
                </c:pt>
              </c:strCache>
            </c:strRef>
          </c:tx>
          <c:spPr>
            <a:solidFill>
              <a:schemeClr val="accent4"/>
            </a:solidFill>
            <a:ln>
              <a:noFill/>
            </a:ln>
            <a:effectLst/>
          </c:spPr>
          <c:invertIfNegative val="0"/>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'ROI - 2'!$H$36</c:f>
              <c:numCache>
                <c:formatCode>"$"#,##0.00</c:formatCode>
                <c:ptCount val="1"/>
                <c:pt idx="0">
                  <c:v>1222907.19</c:v>
                </c:pt>
              </c:numCache>
            </c:numRef>
          </c:val>
          <c:extLst xmlns:c16r2="http://schemas.microsoft.com/office/drawing/2015/06/chart">
            <c:ext xmlns:c16="http://schemas.microsoft.com/office/drawing/2014/chart" uri="{C3380CC4-5D6E-409C-BE32-E72D297353CC}">
              <c16:uniqueId val="{00000001-5EB0-4C41-8440-26B1DE8834C4}"/>
            </c:ext>
            <c:ext xmlns:c15="http://schemas.microsoft.com/office/drawing/2012/chart" uri="{02D57815-91ED-43cb-92C2-25804820EDAC}">
              <c15:filteredCategoryTitle>
                <c15:cat>
                  <c:multiLvlStrRef>
                    <c:extLst xmlns:c16r2="http://schemas.microsoft.com/office/drawing/2015/06/chart">
                      <c:ext uri="{02D57815-91ED-43cb-92C2-25804820EDAC}">
                        <c15:formulaRef>
                          <c15:sqref>#REF!</c15:sqref>
                        </c15:formulaRef>
                      </c:ext>
                    </c:extLst>
                  </c:multiLvlStrRef>
                </c15:cat>
              </c15:filteredCategoryTitle>
            </c:ext>
          </c:extLst>
        </c:ser>
        <c:ser>
          <c:idx val="0"/>
          <c:order val="2"/>
          <c:tx>
            <c:strRef>
              <c:f>'ROI - 2'!$G$37</c:f>
              <c:strCache>
                <c:ptCount val="1"/>
                <c:pt idx="0">
                  <c:v>Net Savings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'ROI - 2'!$H$37</c:f>
              <c:numCache>
                <c:formatCode>"$"#,##0.00</c:formatCode>
                <c:ptCount val="1"/>
                <c:pt idx="0">
                  <c:v>1719137.4120833338</c:v>
                </c:pt>
              </c:numCache>
            </c:numRef>
          </c:val>
          <c:extLst xmlns:c16r2="http://schemas.microsoft.com/office/drawing/2015/06/chart">
            <c:ext xmlns:c16="http://schemas.microsoft.com/office/drawing/2014/chart" uri="{C3380CC4-5D6E-409C-BE32-E72D297353CC}">
              <c16:uniqueId val="{00000002-5EB0-4C41-8440-26B1DE8834C4}"/>
            </c:ext>
          </c:extLst>
        </c:ser>
        <c:dLbls>
          <c:showLegendKey val="0"/>
          <c:showVal val="1"/>
          <c:showCatName val="0"/>
          <c:showSerName val="0"/>
          <c:showPercent val="0"/>
          <c:showBubbleSize val="0"/>
        </c:dLbls>
        <c:gapWidth val="219"/>
        <c:overlap val="-27"/>
        <c:axId val="301116592"/>
        <c:axId val="301117768"/>
      </c:barChart>
      <c:catAx>
        <c:axId val="301116592"/>
        <c:scaling>
          <c:orientation val="minMax"/>
        </c:scaling>
        <c:delete val="1"/>
        <c:axPos val="b"/>
        <c:numFmt formatCode="General" sourceLinked="1"/>
        <c:majorTickMark val="none"/>
        <c:minorTickMark val="none"/>
        <c:tickLblPos val="low"/>
        <c:crossAx val="301117768"/>
        <c:crosses val="autoZero"/>
        <c:auto val="1"/>
        <c:lblAlgn val="ctr"/>
        <c:lblOffset val="100"/>
        <c:noMultiLvlLbl val="0"/>
      </c:catAx>
      <c:valAx>
        <c:axId val="3011177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1116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FFFFFF">
          <a:lumMod val="65000"/>
        </a:srgbClr>
      </a:solid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Mutual Accountability Program</a:t>
            </a:r>
          </a:p>
          <a:p>
            <a:pPr>
              <a:defRPr/>
            </a:pPr>
            <a:r>
              <a:rPr lang="en-US" sz="1200"/>
              <a:t>Hospitalizations per 1,000</a:t>
            </a:r>
          </a:p>
          <a:p>
            <a:pPr>
              <a:defRPr/>
            </a:pPr>
            <a:r>
              <a:rPr lang="en-US" sz="1100" b="0" i="0" baseline="0">
                <a:effectLst/>
              </a:rPr>
              <a:t>Pre- and Post-Implementation Trends</a:t>
            </a:r>
            <a:endParaRPr lang="en-US" sz="11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'Tables and Graphs'!$U$10</c:f>
              <c:strCache>
                <c:ptCount val="1"/>
                <c:pt idx="0">
                  <c:v>Control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and Graphs'!$V$9</c:f>
              <c:strCache>
                <c:ptCount val="1"/>
                <c:pt idx="0">
                  <c:v>Difference Between Baseline Trend and Current Year </c:v>
                </c:pt>
              </c:strCache>
            </c:strRef>
          </c:cat>
          <c:val>
            <c:numRef>
              <c:f>'Tables and Graphs'!$V$10</c:f>
              <c:numCache>
                <c:formatCode>0.0%</c:formatCode>
                <c:ptCount val="1"/>
                <c:pt idx="0">
                  <c:v>-2.0454802307228966E-2</c:v>
                </c:pt>
              </c:numCache>
            </c:numRef>
          </c:val>
          <c:extLst xmlns:c16r2="http://schemas.microsoft.com/office/drawing/2015/06/chart">
            <c:ext xmlns:c16="http://schemas.microsoft.com/office/drawing/2014/chart" uri="{C3380CC4-5D6E-409C-BE32-E72D297353CC}">
              <c16:uniqueId val="{00000000-DD22-41AA-829A-7A60C574B15D}"/>
            </c:ext>
          </c:extLst>
        </c:ser>
        <c:ser>
          <c:idx val="2"/>
          <c:order val="1"/>
          <c:tx>
            <c:strRef>
              <c:f>'Tables and Graphs'!$U$11</c:f>
              <c:strCache>
                <c:ptCount val="1"/>
                <c:pt idx="0">
                  <c:v>Intervention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and Graphs'!$V$9</c:f>
              <c:strCache>
                <c:ptCount val="1"/>
                <c:pt idx="0">
                  <c:v>Difference Between Baseline Trend and Current Year </c:v>
                </c:pt>
              </c:strCache>
            </c:strRef>
          </c:cat>
          <c:val>
            <c:numRef>
              <c:f>'Tables and Graphs'!$V$11</c:f>
              <c:numCache>
                <c:formatCode>0.0%</c:formatCode>
                <c:ptCount val="1"/>
                <c:pt idx="0">
                  <c:v>-0.12541548384266057</c:v>
                </c:pt>
              </c:numCache>
            </c:numRef>
          </c:val>
          <c:extLst xmlns:c16r2="http://schemas.microsoft.com/office/drawing/2015/06/chart">
            <c:ext xmlns:c16="http://schemas.microsoft.com/office/drawing/2014/chart" uri="{C3380CC4-5D6E-409C-BE32-E72D297353CC}">
              <c16:uniqueId val="{00000001-DD22-41AA-829A-7A60C574B15D}"/>
            </c:ext>
          </c:extLst>
        </c:ser>
        <c:ser>
          <c:idx val="0"/>
          <c:order val="2"/>
          <c:tx>
            <c:strRef>
              <c:f>'Tables and Graphs'!$U$12</c:f>
              <c:strCache>
                <c:ptCount val="1"/>
                <c:pt idx="0">
                  <c:v>Difference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'Tables and Graphs'!$V$9</c:f>
              <c:strCache>
                <c:ptCount val="1"/>
                <c:pt idx="0">
                  <c:v>Difference Between Baseline Trend and Current Year </c:v>
                </c:pt>
              </c:strCache>
            </c:strRef>
          </c:cat>
          <c:val>
            <c:numRef>
              <c:f>'Tables and Graphs'!$V$12</c:f>
              <c:numCache>
                <c:formatCode>0.0%</c:formatCode>
                <c:ptCount val="1"/>
                <c:pt idx="0">
                  <c:v>-0.10496068153543162</c:v>
                </c:pt>
              </c:numCache>
            </c:numRef>
          </c:val>
          <c:extLst xmlns:c16r2="http://schemas.microsoft.com/office/drawing/2015/06/chart">
            <c:ext xmlns:c16="http://schemas.microsoft.com/office/drawing/2014/chart" uri="{C3380CC4-5D6E-409C-BE32-E72D297353CC}">
              <c16:uniqueId val="{00000002-DD22-41AA-829A-7A60C574B15D}"/>
            </c:ext>
          </c:extLst>
        </c:ser>
        <c:dLbls>
          <c:showLegendKey val="0"/>
          <c:showVal val="1"/>
          <c:showCatName val="0"/>
          <c:showSerName val="0"/>
          <c:showPercent val="0"/>
          <c:showBubbleSize val="0"/>
        </c:dLbls>
        <c:gapWidth val="219"/>
        <c:overlap val="-27"/>
        <c:axId val="288748736"/>
        <c:axId val="288753048"/>
      </c:barChart>
      <c:catAx>
        <c:axId val="2887487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753048"/>
        <c:crosses val="autoZero"/>
        <c:auto val="1"/>
        <c:lblAlgn val="ctr"/>
        <c:lblOffset val="100"/>
        <c:noMultiLvlLbl val="0"/>
      </c:catAx>
      <c:valAx>
        <c:axId val="2887530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8748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FFFFFF">
          <a:lumMod val="75000"/>
        </a:srgbClr>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drawing1.xml><?xml version="1.0" encoding="utf-8"?>
<c:userShapes xmlns:c="http://schemas.openxmlformats.org/drawingml/2006/chart">
  <cdr:relSizeAnchor xmlns:cdr="http://schemas.openxmlformats.org/drawingml/2006/chartDrawing">
    <cdr:from>
      <cdr:x>0.48533</cdr:x>
      <cdr:y>0.64703</cdr:y>
    </cdr:from>
    <cdr:to>
      <cdr:x>0.82567</cdr:x>
      <cdr:y>0.75938</cdr:y>
    </cdr:to>
    <cdr:sp macro="" textlink="">
      <cdr:nvSpPr>
        <cdr:cNvPr id="2" name="TextBox 1"/>
        <cdr:cNvSpPr txBox="1"/>
      </cdr:nvSpPr>
      <cdr:spPr>
        <a:xfrm xmlns:a="http://schemas.openxmlformats.org/drawingml/2006/main">
          <a:off x="3284009" y="3372349"/>
          <a:ext cx="2302933" cy="585577"/>
        </a:xfrm>
        <a:prstGeom xmlns:a="http://schemas.openxmlformats.org/drawingml/2006/main" prst="rect">
          <a:avLst/>
        </a:prstGeom>
        <a:solidFill xmlns:a="http://schemas.openxmlformats.org/drawingml/2006/main">
          <a:schemeClr val="accent4">
            <a:lumMod val="20000"/>
            <a:lumOff val="80000"/>
          </a:schemeClr>
        </a:solidFill>
        <a:ln xmlns:a="http://schemas.openxmlformats.org/drawingml/2006/main">
          <a:solidFill>
            <a:schemeClr val="bg1">
              <a:lumMod val="75000"/>
            </a:schemeClr>
          </a:solidFill>
        </a:ln>
      </cdr:spPr>
      <cdr:txBody>
        <a:bodyPr xmlns:a="http://schemas.openxmlformats.org/drawingml/2006/main" vertOverflow="clip" wrap="square" rtlCol="0"/>
        <a:lstStyle xmlns:a="http://schemas.openxmlformats.org/drawingml/2006/main"/>
        <a:p xmlns:a="http://schemas.openxmlformats.org/drawingml/2006/main">
          <a:r>
            <a:rPr lang="en-US" sz="1050" dirty="0">
              <a:solidFill>
                <a:schemeClr val="bg2">
                  <a:lumMod val="50000"/>
                </a:schemeClr>
              </a:solidFill>
            </a:rPr>
            <a:t>The 2015 success rate represents over 48,500 </a:t>
          </a:r>
          <a:r>
            <a:rPr lang="en-US" sz="1050" baseline="0" dirty="0">
              <a:solidFill>
                <a:schemeClr val="bg2">
                  <a:lumMod val="50000"/>
                </a:schemeClr>
              </a:solidFill>
            </a:rPr>
            <a:t>information therapy sessions completed by patients in Oklahoma...</a:t>
          </a:r>
          <a:endParaRPr lang="en-US" sz="1050" dirty="0">
            <a:solidFill>
              <a:schemeClr val="bg2">
                <a:lumMod val="50000"/>
              </a:schemeClr>
            </a:solidFill>
          </a:endParaRPr>
        </a:p>
      </cdr:txBody>
    </cdr:sp>
  </cdr:relSizeAnchor>
  <cdr:relSizeAnchor xmlns:cdr="http://schemas.openxmlformats.org/drawingml/2006/chartDrawing">
    <cdr:from>
      <cdr:x>0.6555</cdr:x>
      <cdr:y>0.24821</cdr:y>
    </cdr:from>
    <cdr:to>
      <cdr:x>0.77312</cdr:x>
      <cdr:y>0.64703</cdr:y>
    </cdr:to>
    <cdr:cxnSp macro="">
      <cdr:nvCxnSpPr>
        <cdr:cNvPr id="4" name="Straight Arrow Connector 3"/>
        <cdr:cNvCxnSpPr>
          <a:stCxn xmlns:a="http://schemas.openxmlformats.org/drawingml/2006/main" id="2" idx="0"/>
        </cdr:cNvCxnSpPr>
      </cdr:nvCxnSpPr>
      <cdr:spPr>
        <a:xfrm xmlns:a="http://schemas.openxmlformats.org/drawingml/2006/main" flipV="1">
          <a:off x="4435476" y="1293707"/>
          <a:ext cx="795866" cy="2078642"/>
        </a:xfrm>
        <a:prstGeom xmlns:a="http://schemas.openxmlformats.org/drawingml/2006/main" prst="straightConnector1">
          <a:avLst/>
        </a:prstGeom>
        <a:ln xmlns:a="http://schemas.openxmlformats.org/drawingml/2006/main">
          <a:tailEnd type="triangle"/>
        </a:ln>
      </cdr:spPr>
      <cdr:style>
        <a:lnRef xmlns:a="http://schemas.openxmlformats.org/drawingml/2006/main" idx="2">
          <a:schemeClr val="accent3"/>
        </a:lnRef>
        <a:fillRef xmlns:a="http://schemas.openxmlformats.org/drawingml/2006/main" idx="0">
          <a:schemeClr val="accent3"/>
        </a:fillRef>
        <a:effectRef xmlns:a="http://schemas.openxmlformats.org/drawingml/2006/main" idx="1">
          <a:schemeClr val="accent3"/>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0.39629</cdr:x>
      <cdr:y>0.73247</cdr:y>
    </cdr:from>
    <cdr:to>
      <cdr:x>0.75419</cdr:x>
      <cdr:y>0.79899</cdr:y>
    </cdr:to>
    <cdr:sp macro="" textlink="">
      <cdr:nvSpPr>
        <cdr:cNvPr id="2" name="TextBox 1"/>
        <cdr:cNvSpPr txBox="1"/>
      </cdr:nvSpPr>
      <cdr:spPr>
        <a:xfrm xmlns:a="http://schemas.openxmlformats.org/drawingml/2006/main">
          <a:off x="1822450" y="3020464"/>
          <a:ext cx="1645920" cy="274320"/>
        </a:xfrm>
        <a:prstGeom xmlns:a="http://schemas.openxmlformats.org/drawingml/2006/main" prst="rect">
          <a:avLst/>
        </a:prstGeom>
        <a:solidFill xmlns:a="http://schemas.openxmlformats.org/drawingml/2006/main">
          <a:schemeClr val="bg1"/>
        </a:solidFill>
        <a:ln xmlns:a="http://schemas.openxmlformats.org/drawingml/2006/main">
          <a:solidFill>
            <a:schemeClr val="bg1">
              <a:lumMod val="65000"/>
            </a:schemeClr>
          </a:solidFill>
        </a:ln>
      </cdr:spPr>
      <cdr:txBody>
        <a:bodyPr xmlns:a="http://schemas.openxmlformats.org/drawingml/2006/main" vertOverflow="clip" wrap="square" rtlCol="0" anchor="ctr" anchorCtr="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n-US" sz="1200" b="1" i="0" baseline="0" dirty="0">
              <a:effectLst/>
              <a:latin typeface="+mn-lt"/>
              <a:ea typeface="+mn-ea"/>
              <a:cs typeface="+mn-cs"/>
            </a:rPr>
            <a:t>Equates to 2.4 to 1 ROI</a:t>
          </a:r>
          <a:endParaRPr lang="en-US" sz="1200" dirty="0">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hdr" sz="quarter"/>
          </p:nvPr>
        </p:nvSpPr>
        <p:spPr bwMode="auto">
          <a:xfrm>
            <a:off x="0" y="2"/>
            <a:ext cx="3067040"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lvl1pPr algn="l">
              <a:defRPr sz="1200">
                <a:solidFill>
                  <a:schemeClr val="tx1"/>
                </a:solidFill>
                <a:ea typeface="ＭＳ Ｐゴシック" pitchFamily="-114" charset="-128"/>
              </a:defRPr>
            </a:lvl1pPr>
          </a:lstStyle>
          <a:p>
            <a:pPr>
              <a:defRPr/>
            </a:pPr>
            <a:endParaRPr lang="en-US"/>
          </a:p>
        </p:txBody>
      </p:sp>
      <p:sp>
        <p:nvSpPr>
          <p:cNvPr id="209923" name="Rectangle 3"/>
          <p:cNvSpPr>
            <a:spLocks noGrp="1" noChangeArrowheads="1"/>
          </p:cNvSpPr>
          <p:nvPr>
            <p:ph type="dt" sz="quarter" idx="1"/>
          </p:nvPr>
        </p:nvSpPr>
        <p:spPr bwMode="auto">
          <a:xfrm>
            <a:off x="4008501" y="2"/>
            <a:ext cx="3067040"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lvl1pPr algn="r">
              <a:defRPr sz="1200">
                <a:solidFill>
                  <a:schemeClr val="tx1"/>
                </a:solidFill>
                <a:ea typeface="ＭＳ Ｐゴシック" pitchFamily="-114" charset="-128"/>
              </a:defRPr>
            </a:lvl1pPr>
          </a:lstStyle>
          <a:p>
            <a:pPr>
              <a:defRPr/>
            </a:pPr>
            <a:endParaRPr lang="en-US"/>
          </a:p>
        </p:txBody>
      </p:sp>
      <p:sp>
        <p:nvSpPr>
          <p:cNvPr id="209924" name="Rectangle 4"/>
          <p:cNvSpPr>
            <a:spLocks noGrp="1" noChangeArrowheads="1"/>
          </p:cNvSpPr>
          <p:nvPr>
            <p:ph type="ftr" sz="quarter" idx="2"/>
          </p:nvPr>
        </p:nvSpPr>
        <p:spPr bwMode="auto">
          <a:xfrm>
            <a:off x="0" y="8893996"/>
            <a:ext cx="3067040"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b" anchorCtr="0" compatLnSpc="1">
            <a:prstTxWarp prst="textNoShape">
              <a:avLst/>
            </a:prstTxWarp>
          </a:bodyPr>
          <a:lstStyle>
            <a:lvl1pPr algn="l">
              <a:defRPr sz="1200">
                <a:solidFill>
                  <a:schemeClr val="tx1"/>
                </a:solidFill>
                <a:ea typeface="ＭＳ Ｐゴシック" pitchFamily="-114" charset="-128"/>
              </a:defRPr>
            </a:lvl1pPr>
          </a:lstStyle>
          <a:p>
            <a:pPr>
              <a:defRPr/>
            </a:pPr>
            <a:endParaRPr lang="en-US"/>
          </a:p>
        </p:txBody>
      </p:sp>
      <p:sp>
        <p:nvSpPr>
          <p:cNvPr id="209925" name="Rectangle 5"/>
          <p:cNvSpPr>
            <a:spLocks noGrp="1" noChangeArrowheads="1"/>
          </p:cNvSpPr>
          <p:nvPr>
            <p:ph type="sldNum" sz="quarter" idx="3"/>
          </p:nvPr>
        </p:nvSpPr>
        <p:spPr bwMode="auto">
          <a:xfrm>
            <a:off x="4008501" y="8893996"/>
            <a:ext cx="3067040"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b" anchorCtr="0" compatLnSpc="1">
            <a:prstTxWarp prst="textNoShape">
              <a:avLst/>
            </a:prstTxWarp>
          </a:bodyPr>
          <a:lstStyle>
            <a:lvl1pPr algn="r">
              <a:defRPr sz="1200">
                <a:solidFill>
                  <a:schemeClr val="tx1"/>
                </a:solidFill>
                <a:ea typeface="ＭＳ Ｐゴシック" pitchFamily="-114" charset="-128"/>
              </a:defRPr>
            </a:lvl1pPr>
          </a:lstStyle>
          <a:p>
            <a:pPr>
              <a:defRPr/>
            </a:pPr>
            <a:fld id="{4766CFB2-C531-479D-88E5-200E7517BFEF}" type="slidenum">
              <a:rPr lang="en-US"/>
              <a:pPr>
                <a:defRPr/>
              </a:pPr>
              <a:t>‹#›</a:t>
            </a:fld>
            <a:endParaRPr lang="en-US"/>
          </a:p>
        </p:txBody>
      </p:sp>
    </p:spTree>
    <p:extLst>
      <p:ext uri="{BB962C8B-B14F-4D97-AF65-F5344CB8AC3E}">
        <p14:creationId xmlns:p14="http://schemas.microsoft.com/office/powerpoint/2010/main" val="1310917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3067040"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lvl1pPr algn="l">
              <a:defRPr sz="1200">
                <a:solidFill>
                  <a:schemeClr val="tx1"/>
                </a:solidFill>
                <a:ea typeface="ＭＳ Ｐゴシック" pitchFamily="-114" charset="-128"/>
              </a:defRPr>
            </a:lvl1pPr>
          </a:lstStyle>
          <a:p>
            <a:pPr>
              <a:defRPr/>
            </a:pPr>
            <a:endParaRPr lang="en-US"/>
          </a:p>
        </p:txBody>
      </p:sp>
      <p:sp>
        <p:nvSpPr>
          <p:cNvPr id="7171" name="Rectangle 3"/>
          <p:cNvSpPr>
            <a:spLocks noGrp="1" noChangeArrowheads="1"/>
          </p:cNvSpPr>
          <p:nvPr>
            <p:ph type="dt" idx="1"/>
          </p:nvPr>
        </p:nvSpPr>
        <p:spPr bwMode="auto">
          <a:xfrm>
            <a:off x="4008501" y="2"/>
            <a:ext cx="3067040"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lvl1pPr algn="r">
              <a:defRPr sz="1200">
                <a:solidFill>
                  <a:schemeClr val="tx1"/>
                </a:solidFill>
                <a:ea typeface="ＭＳ Ｐゴシック" pitchFamily="-114" charset="-128"/>
              </a:defRPr>
            </a:lvl1pPr>
          </a:lstStyle>
          <a:p>
            <a:pPr>
              <a:defRPr/>
            </a:pPr>
            <a:endParaRPr lang="en-US"/>
          </a:p>
        </p:txBody>
      </p:sp>
      <p:sp>
        <p:nvSpPr>
          <p:cNvPr id="156676" name="Rectangle 4"/>
          <p:cNvSpPr>
            <a:spLocks noGrp="1" noRot="1" noChangeAspect="1" noChangeArrowheads="1" noTextEdit="1"/>
          </p:cNvSpPr>
          <p:nvPr>
            <p:ph type="sldImg" idx="2"/>
          </p:nvPr>
        </p:nvSpPr>
        <p:spPr bwMode="auto">
          <a:xfrm>
            <a:off x="1204913" y="703263"/>
            <a:ext cx="4678362" cy="3509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708017" y="4446226"/>
            <a:ext cx="5661047" cy="4214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893996"/>
            <a:ext cx="3067040"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b" anchorCtr="0" compatLnSpc="1">
            <a:prstTxWarp prst="textNoShape">
              <a:avLst/>
            </a:prstTxWarp>
          </a:bodyPr>
          <a:lstStyle>
            <a:lvl1pPr algn="l">
              <a:defRPr sz="1200">
                <a:solidFill>
                  <a:schemeClr val="tx1"/>
                </a:solidFill>
                <a:ea typeface="ＭＳ Ｐゴシック" pitchFamily="-114" charset="-128"/>
              </a:defRPr>
            </a:lvl1pPr>
          </a:lstStyle>
          <a:p>
            <a:pPr>
              <a:defRPr/>
            </a:pPr>
            <a:endParaRPr lang="en-US"/>
          </a:p>
        </p:txBody>
      </p:sp>
      <p:sp>
        <p:nvSpPr>
          <p:cNvPr id="7175" name="Rectangle 7"/>
          <p:cNvSpPr>
            <a:spLocks noGrp="1" noChangeArrowheads="1"/>
          </p:cNvSpPr>
          <p:nvPr>
            <p:ph type="sldNum" sz="quarter" idx="5"/>
          </p:nvPr>
        </p:nvSpPr>
        <p:spPr bwMode="auto">
          <a:xfrm>
            <a:off x="4008501" y="8893996"/>
            <a:ext cx="3067040" cy="46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50" tIns="46576" rIns="93150" bIns="46576" numCol="1" anchor="b" anchorCtr="0" compatLnSpc="1">
            <a:prstTxWarp prst="textNoShape">
              <a:avLst/>
            </a:prstTxWarp>
          </a:bodyPr>
          <a:lstStyle>
            <a:lvl1pPr algn="r">
              <a:defRPr sz="1200">
                <a:solidFill>
                  <a:schemeClr val="tx1"/>
                </a:solidFill>
                <a:ea typeface="ＭＳ Ｐゴシック" pitchFamily="-114" charset="-128"/>
              </a:defRPr>
            </a:lvl1pPr>
          </a:lstStyle>
          <a:p>
            <a:pPr>
              <a:defRPr/>
            </a:pPr>
            <a:fld id="{D059509A-833A-4A3D-8B75-C7F5736C4BD6}" type="slidenum">
              <a:rPr lang="en-US"/>
              <a:pPr>
                <a:defRPr/>
              </a:pPr>
              <a:t>‹#›</a:t>
            </a:fld>
            <a:endParaRPr lang="en-US"/>
          </a:p>
        </p:txBody>
      </p:sp>
    </p:spTree>
    <p:extLst>
      <p:ext uri="{BB962C8B-B14F-4D97-AF65-F5344CB8AC3E}">
        <p14:creationId xmlns:p14="http://schemas.microsoft.com/office/powerpoint/2010/main" val="3964716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1</a:t>
            </a:fld>
            <a:endParaRPr lang="en-US"/>
          </a:p>
        </p:txBody>
      </p:sp>
    </p:spTree>
    <p:extLst>
      <p:ext uri="{BB962C8B-B14F-4D97-AF65-F5344CB8AC3E}">
        <p14:creationId xmlns:p14="http://schemas.microsoft.com/office/powerpoint/2010/main" val="377658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6" name="Rectangle 2"/>
          <p:cNvSpPr>
            <a:spLocks noGrp="1" noRot="1" noChangeAspect="1" noChangeArrowheads="1" noTextEdit="1"/>
          </p:cNvSpPr>
          <p:nvPr>
            <p:ph type="sldImg"/>
          </p:nvPr>
        </p:nvSpPr>
        <p:spPr>
          <a:xfrm>
            <a:off x="1336675" y="696913"/>
            <a:ext cx="4637088" cy="3476625"/>
          </a:xfrm>
          <a:ln/>
        </p:spPr>
      </p:sp>
      <p:sp>
        <p:nvSpPr>
          <p:cNvPr id="1373187" name="Rectangle 3"/>
          <p:cNvSpPr>
            <a:spLocks noGrp="1" noChangeArrowheads="1"/>
          </p:cNvSpPr>
          <p:nvPr>
            <p:ph type="body" idx="1"/>
          </p:nvPr>
        </p:nvSpPr>
        <p:spPr>
          <a:xfrm>
            <a:off x="971219" y="4405295"/>
            <a:ext cx="5346603" cy="4174293"/>
          </a:xfrm>
        </p:spPr>
        <p:txBody>
          <a:bodyPr lIns="92855" tIns="46427" rIns="92855" bIns="46427"/>
          <a:lstStyle/>
          <a:p>
            <a:endParaRPr lang="en-US" altLang="en-US"/>
          </a:p>
        </p:txBody>
      </p:sp>
    </p:spTree>
    <p:extLst>
      <p:ext uri="{BB962C8B-B14F-4D97-AF65-F5344CB8AC3E}">
        <p14:creationId xmlns:p14="http://schemas.microsoft.com/office/powerpoint/2010/main" val="389903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373993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12</a:t>
            </a:fld>
            <a:endParaRPr lang="en-US"/>
          </a:p>
        </p:txBody>
      </p:sp>
    </p:spTree>
    <p:extLst>
      <p:ext uri="{BB962C8B-B14F-4D97-AF65-F5344CB8AC3E}">
        <p14:creationId xmlns:p14="http://schemas.microsoft.com/office/powerpoint/2010/main" val="1515504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13</a:t>
            </a:fld>
            <a:endParaRPr lang="en-US"/>
          </a:p>
        </p:txBody>
      </p:sp>
    </p:spTree>
    <p:extLst>
      <p:ext uri="{BB962C8B-B14F-4D97-AF65-F5344CB8AC3E}">
        <p14:creationId xmlns:p14="http://schemas.microsoft.com/office/powerpoint/2010/main" val="1119620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14</a:t>
            </a:fld>
            <a:endParaRPr lang="en-US"/>
          </a:p>
        </p:txBody>
      </p:sp>
    </p:spTree>
    <p:extLst>
      <p:ext uri="{BB962C8B-B14F-4D97-AF65-F5344CB8AC3E}">
        <p14:creationId xmlns:p14="http://schemas.microsoft.com/office/powerpoint/2010/main" val="2999512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15</a:t>
            </a:fld>
            <a:endParaRPr lang="en-US"/>
          </a:p>
        </p:txBody>
      </p:sp>
    </p:spTree>
    <p:extLst>
      <p:ext uri="{BB962C8B-B14F-4D97-AF65-F5344CB8AC3E}">
        <p14:creationId xmlns:p14="http://schemas.microsoft.com/office/powerpoint/2010/main" val="2943271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16</a:t>
            </a:fld>
            <a:endParaRPr lang="en-US">
              <a:solidFill>
                <a:srgbClr val="C0504D"/>
              </a:solidFill>
            </a:endParaRPr>
          </a:p>
        </p:txBody>
      </p:sp>
    </p:spTree>
    <p:extLst>
      <p:ext uri="{BB962C8B-B14F-4D97-AF65-F5344CB8AC3E}">
        <p14:creationId xmlns:p14="http://schemas.microsoft.com/office/powerpoint/2010/main" val="1122993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17</a:t>
            </a:fld>
            <a:endParaRPr lang="en-US">
              <a:solidFill>
                <a:srgbClr val="C0504D"/>
              </a:solidFill>
            </a:endParaRPr>
          </a:p>
        </p:txBody>
      </p:sp>
    </p:spTree>
    <p:extLst>
      <p:ext uri="{BB962C8B-B14F-4D97-AF65-F5344CB8AC3E}">
        <p14:creationId xmlns:p14="http://schemas.microsoft.com/office/powerpoint/2010/main" val="419213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18</a:t>
            </a:fld>
            <a:endParaRPr lang="en-US">
              <a:solidFill>
                <a:srgbClr val="C0504D"/>
              </a:solidFill>
            </a:endParaRPr>
          </a:p>
        </p:txBody>
      </p:sp>
    </p:spTree>
    <p:extLst>
      <p:ext uri="{BB962C8B-B14F-4D97-AF65-F5344CB8AC3E}">
        <p14:creationId xmlns:p14="http://schemas.microsoft.com/office/powerpoint/2010/main" val="1122793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19</a:t>
            </a:fld>
            <a:endParaRPr lang="en-US">
              <a:solidFill>
                <a:srgbClr val="C0504D"/>
              </a:solidFill>
            </a:endParaRPr>
          </a:p>
        </p:txBody>
      </p:sp>
    </p:spTree>
    <p:extLst>
      <p:ext uri="{BB962C8B-B14F-4D97-AF65-F5344CB8AC3E}">
        <p14:creationId xmlns:p14="http://schemas.microsoft.com/office/powerpoint/2010/main" val="288874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2</a:t>
            </a:fld>
            <a:endParaRPr lang="en-US"/>
          </a:p>
        </p:txBody>
      </p:sp>
    </p:spTree>
    <p:extLst>
      <p:ext uri="{BB962C8B-B14F-4D97-AF65-F5344CB8AC3E}">
        <p14:creationId xmlns:p14="http://schemas.microsoft.com/office/powerpoint/2010/main" val="1450192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20</a:t>
            </a:fld>
            <a:endParaRPr lang="en-US">
              <a:solidFill>
                <a:srgbClr val="C0504D"/>
              </a:solidFill>
            </a:endParaRPr>
          </a:p>
        </p:txBody>
      </p:sp>
    </p:spTree>
    <p:extLst>
      <p:ext uri="{BB962C8B-B14F-4D97-AF65-F5344CB8AC3E}">
        <p14:creationId xmlns:p14="http://schemas.microsoft.com/office/powerpoint/2010/main" val="2963696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21</a:t>
            </a:fld>
            <a:endParaRPr lang="en-US">
              <a:solidFill>
                <a:srgbClr val="C0504D"/>
              </a:solidFill>
            </a:endParaRPr>
          </a:p>
        </p:txBody>
      </p:sp>
    </p:spTree>
    <p:extLst>
      <p:ext uri="{BB962C8B-B14F-4D97-AF65-F5344CB8AC3E}">
        <p14:creationId xmlns:p14="http://schemas.microsoft.com/office/powerpoint/2010/main" val="2609573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22</a:t>
            </a:fld>
            <a:endParaRPr lang="en-US">
              <a:solidFill>
                <a:srgbClr val="C0504D"/>
              </a:solidFill>
            </a:endParaRPr>
          </a:p>
        </p:txBody>
      </p:sp>
    </p:spTree>
    <p:extLst>
      <p:ext uri="{BB962C8B-B14F-4D97-AF65-F5344CB8AC3E}">
        <p14:creationId xmlns:p14="http://schemas.microsoft.com/office/powerpoint/2010/main" val="1945937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a:xfrm>
            <a:off x="1198563" y="701675"/>
            <a:ext cx="4679950" cy="3511550"/>
          </a:xfrm>
          <a:ln/>
        </p:spPr>
      </p:sp>
      <p:sp>
        <p:nvSpPr>
          <p:cNvPr id="244739" name="Notes Placeholder 2"/>
          <p:cNvSpPr>
            <a:spLocks noGrp="1"/>
          </p:cNvSpPr>
          <p:nvPr>
            <p:ph type="body" idx="1"/>
          </p:nvPr>
        </p:nvSpPr>
        <p:spPr>
          <a:xfrm>
            <a:off x="708017" y="4447777"/>
            <a:ext cx="5661047" cy="4214003"/>
          </a:xfrm>
          <a:noFill/>
        </p:spPr>
        <p:txBody>
          <a:bodyPr lIns="94915" tIns="47457" rIns="94915" bIns="47457"/>
          <a:lstStyle/>
          <a:p>
            <a:pPr eaLnBrk="1" hangingPunct="1">
              <a:spcBef>
                <a:spcPct val="0"/>
              </a:spcBef>
            </a:pPr>
            <a:endParaRPr lang="en-US">
              <a:ea typeface="ＭＳ Ｐゴシック" pitchFamily="34" charset="-128"/>
            </a:endParaRPr>
          </a:p>
        </p:txBody>
      </p:sp>
      <p:sp>
        <p:nvSpPr>
          <p:cNvPr id="244740" name="Slide Number Placeholder 3"/>
          <p:cNvSpPr txBox="1">
            <a:spLocks noGrp="1"/>
          </p:cNvSpPr>
          <p:nvPr/>
        </p:nvSpPr>
        <p:spPr bwMode="auto">
          <a:xfrm>
            <a:off x="4008501" y="8893996"/>
            <a:ext cx="3067040" cy="46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15" tIns="47457" rIns="94915" bIns="47457" anchor="b"/>
          <a:lstStyle>
            <a:lvl1pPr>
              <a:defRPr sz="2000">
                <a:solidFill>
                  <a:schemeClr val="accent2"/>
                </a:solidFill>
                <a:latin typeface="Arial" charset="0"/>
                <a:ea typeface="ＭＳ Ｐゴシック" pitchFamily="34" charset="-128"/>
              </a:defRPr>
            </a:lvl1pPr>
            <a:lvl2pPr marL="742950" indent="-285750">
              <a:defRPr sz="2000">
                <a:solidFill>
                  <a:schemeClr val="accent2"/>
                </a:solidFill>
                <a:latin typeface="Arial" charset="0"/>
                <a:ea typeface="ＭＳ Ｐゴシック" pitchFamily="34" charset="-128"/>
              </a:defRPr>
            </a:lvl2pPr>
            <a:lvl3pPr marL="1143000" indent="-228600">
              <a:defRPr sz="2000">
                <a:solidFill>
                  <a:schemeClr val="accent2"/>
                </a:solidFill>
                <a:latin typeface="Arial" charset="0"/>
                <a:ea typeface="ＭＳ Ｐゴシック" pitchFamily="34" charset="-128"/>
              </a:defRPr>
            </a:lvl3pPr>
            <a:lvl4pPr marL="1600200" indent="-228600">
              <a:defRPr sz="2000">
                <a:solidFill>
                  <a:schemeClr val="accent2"/>
                </a:solidFill>
                <a:latin typeface="Arial" charset="0"/>
                <a:ea typeface="ＭＳ Ｐゴシック" pitchFamily="34" charset="-128"/>
              </a:defRPr>
            </a:lvl4pPr>
            <a:lvl5pPr marL="2057400" indent="-228600">
              <a:defRPr sz="2000">
                <a:solidFill>
                  <a:schemeClr val="accent2"/>
                </a:solidFill>
                <a:latin typeface="Arial" charset="0"/>
                <a:ea typeface="ＭＳ Ｐゴシック" pitchFamily="34" charset="-128"/>
              </a:defRPr>
            </a:lvl5pPr>
            <a:lvl6pPr marL="2514600" indent="-228600" algn="ctr" eaLnBrk="0" fontAlgn="base" hangingPunct="0">
              <a:spcBef>
                <a:spcPct val="0"/>
              </a:spcBef>
              <a:spcAft>
                <a:spcPct val="0"/>
              </a:spcAft>
              <a:defRPr sz="2000">
                <a:solidFill>
                  <a:schemeClr val="accent2"/>
                </a:solidFill>
                <a:latin typeface="Arial" charset="0"/>
                <a:ea typeface="ＭＳ Ｐゴシック" pitchFamily="34" charset="-128"/>
              </a:defRPr>
            </a:lvl6pPr>
            <a:lvl7pPr marL="2971800" indent="-228600" algn="ctr" eaLnBrk="0" fontAlgn="base" hangingPunct="0">
              <a:spcBef>
                <a:spcPct val="0"/>
              </a:spcBef>
              <a:spcAft>
                <a:spcPct val="0"/>
              </a:spcAft>
              <a:defRPr sz="2000">
                <a:solidFill>
                  <a:schemeClr val="accent2"/>
                </a:solidFill>
                <a:latin typeface="Arial" charset="0"/>
                <a:ea typeface="ＭＳ Ｐゴシック" pitchFamily="34" charset="-128"/>
              </a:defRPr>
            </a:lvl7pPr>
            <a:lvl8pPr marL="3429000" indent="-228600" algn="ctr" eaLnBrk="0" fontAlgn="base" hangingPunct="0">
              <a:spcBef>
                <a:spcPct val="0"/>
              </a:spcBef>
              <a:spcAft>
                <a:spcPct val="0"/>
              </a:spcAft>
              <a:defRPr sz="2000">
                <a:solidFill>
                  <a:schemeClr val="accent2"/>
                </a:solidFill>
                <a:latin typeface="Arial" charset="0"/>
                <a:ea typeface="ＭＳ Ｐゴシック" pitchFamily="34" charset="-128"/>
              </a:defRPr>
            </a:lvl8pPr>
            <a:lvl9pPr marL="3886200" indent="-228600" algn="ctr" eaLnBrk="0" fontAlgn="base" hangingPunct="0">
              <a:spcBef>
                <a:spcPct val="0"/>
              </a:spcBef>
              <a:spcAft>
                <a:spcPct val="0"/>
              </a:spcAft>
              <a:defRPr sz="2000">
                <a:solidFill>
                  <a:schemeClr val="accent2"/>
                </a:solidFill>
                <a:latin typeface="Arial" charset="0"/>
                <a:ea typeface="ＭＳ Ｐゴシック" pitchFamily="34" charset="-128"/>
              </a:defRPr>
            </a:lvl9pPr>
          </a:lstStyle>
          <a:p>
            <a:pPr algn="r" eaLnBrk="1" hangingPunct="1"/>
            <a:fld id="{A7724327-61D6-4206-912B-E6901277E3FC}" type="slidenum">
              <a:rPr lang="en-US" sz="1200">
                <a:solidFill>
                  <a:srgbClr val="000000"/>
                </a:solidFill>
                <a:cs typeface="Arial" charset="0"/>
              </a:rPr>
              <a:pPr algn="r" eaLnBrk="1" hangingPunct="1"/>
              <a:t>23</a:t>
            </a:fld>
            <a:endParaRPr lang="en-US" sz="1200">
              <a:solidFill>
                <a:srgbClr val="000000"/>
              </a:solidFill>
              <a:cs typeface="Arial" charset="0"/>
            </a:endParaRPr>
          </a:p>
        </p:txBody>
      </p:sp>
    </p:spTree>
    <p:extLst>
      <p:ext uri="{BB962C8B-B14F-4D97-AF65-F5344CB8AC3E}">
        <p14:creationId xmlns:p14="http://schemas.microsoft.com/office/powerpoint/2010/main" val="782894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24</a:t>
            </a:fld>
            <a:endParaRPr lang="en-US">
              <a:solidFill>
                <a:srgbClr val="C0504D"/>
              </a:solidFill>
            </a:endParaRPr>
          </a:p>
        </p:txBody>
      </p:sp>
    </p:spTree>
    <p:extLst>
      <p:ext uri="{BB962C8B-B14F-4D97-AF65-F5344CB8AC3E}">
        <p14:creationId xmlns:p14="http://schemas.microsoft.com/office/powerpoint/2010/main" val="3999487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25</a:t>
            </a:fld>
            <a:endParaRPr lang="en-US">
              <a:solidFill>
                <a:srgbClr val="C0504D"/>
              </a:solidFill>
            </a:endParaRPr>
          </a:p>
        </p:txBody>
      </p:sp>
    </p:spTree>
    <p:extLst>
      <p:ext uri="{BB962C8B-B14F-4D97-AF65-F5344CB8AC3E}">
        <p14:creationId xmlns:p14="http://schemas.microsoft.com/office/powerpoint/2010/main" val="1057811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26</a:t>
            </a:fld>
            <a:endParaRPr lang="en-US"/>
          </a:p>
        </p:txBody>
      </p:sp>
    </p:spTree>
    <p:extLst>
      <p:ext uri="{BB962C8B-B14F-4D97-AF65-F5344CB8AC3E}">
        <p14:creationId xmlns:p14="http://schemas.microsoft.com/office/powerpoint/2010/main" val="2075896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27</a:t>
            </a:fld>
            <a:endParaRPr lang="en-US"/>
          </a:p>
        </p:txBody>
      </p:sp>
    </p:spTree>
    <p:extLst>
      <p:ext uri="{BB962C8B-B14F-4D97-AF65-F5344CB8AC3E}">
        <p14:creationId xmlns:p14="http://schemas.microsoft.com/office/powerpoint/2010/main" val="1206364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28</a:t>
            </a:fld>
            <a:endParaRPr lang="en-US"/>
          </a:p>
        </p:txBody>
      </p:sp>
    </p:spTree>
    <p:extLst>
      <p:ext uri="{BB962C8B-B14F-4D97-AF65-F5344CB8AC3E}">
        <p14:creationId xmlns:p14="http://schemas.microsoft.com/office/powerpoint/2010/main" val="2560155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29</a:t>
            </a:fld>
            <a:endParaRPr lang="en-US"/>
          </a:p>
        </p:txBody>
      </p:sp>
    </p:spTree>
    <p:extLst>
      <p:ext uri="{BB962C8B-B14F-4D97-AF65-F5344CB8AC3E}">
        <p14:creationId xmlns:p14="http://schemas.microsoft.com/office/powerpoint/2010/main" val="4265020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3</a:t>
            </a:fld>
            <a:endParaRPr lang="en-US"/>
          </a:p>
        </p:txBody>
      </p:sp>
    </p:spTree>
    <p:extLst>
      <p:ext uri="{BB962C8B-B14F-4D97-AF65-F5344CB8AC3E}">
        <p14:creationId xmlns:p14="http://schemas.microsoft.com/office/powerpoint/2010/main" val="20331819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lvl1pPr defTabSz="924984" eaLnBrk="0" hangingPunct="0">
              <a:defRPr sz="2000">
                <a:solidFill>
                  <a:schemeClr val="tx1"/>
                </a:solidFill>
                <a:latin typeface="BrushedScript"/>
              </a:defRPr>
            </a:lvl1pPr>
            <a:lvl2pPr marL="756805" indent="-291079" defTabSz="924984" eaLnBrk="0" hangingPunct="0">
              <a:defRPr sz="2000">
                <a:solidFill>
                  <a:schemeClr val="tx1"/>
                </a:solidFill>
                <a:latin typeface="BrushedScript"/>
              </a:defRPr>
            </a:lvl2pPr>
            <a:lvl3pPr marL="1164316" indent="-232864" defTabSz="924984" eaLnBrk="0" hangingPunct="0">
              <a:defRPr sz="2000">
                <a:solidFill>
                  <a:schemeClr val="tx1"/>
                </a:solidFill>
                <a:latin typeface="BrushedScript"/>
              </a:defRPr>
            </a:lvl3pPr>
            <a:lvl4pPr marL="1630044" indent="-232864" defTabSz="924984" eaLnBrk="0" hangingPunct="0">
              <a:defRPr sz="2000">
                <a:solidFill>
                  <a:schemeClr val="tx1"/>
                </a:solidFill>
                <a:latin typeface="BrushedScript"/>
              </a:defRPr>
            </a:lvl4pPr>
            <a:lvl5pPr marL="2095770" indent="-232864" defTabSz="924984" eaLnBrk="0" hangingPunct="0">
              <a:defRPr sz="2000">
                <a:solidFill>
                  <a:schemeClr val="tx1"/>
                </a:solidFill>
                <a:latin typeface="BrushedScript"/>
              </a:defRPr>
            </a:lvl5pPr>
            <a:lvl6pPr marL="2561495" indent="-232864" defTabSz="924984" eaLnBrk="0" fontAlgn="base" hangingPunct="0">
              <a:spcBef>
                <a:spcPct val="0"/>
              </a:spcBef>
              <a:spcAft>
                <a:spcPct val="0"/>
              </a:spcAft>
              <a:defRPr sz="2000">
                <a:solidFill>
                  <a:schemeClr val="tx1"/>
                </a:solidFill>
                <a:latin typeface="BrushedScript"/>
              </a:defRPr>
            </a:lvl6pPr>
            <a:lvl7pPr marL="3027225" indent="-232864" defTabSz="924984" eaLnBrk="0" fontAlgn="base" hangingPunct="0">
              <a:spcBef>
                <a:spcPct val="0"/>
              </a:spcBef>
              <a:spcAft>
                <a:spcPct val="0"/>
              </a:spcAft>
              <a:defRPr sz="2000">
                <a:solidFill>
                  <a:schemeClr val="tx1"/>
                </a:solidFill>
                <a:latin typeface="BrushedScript"/>
              </a:defRPr>
            </a:lvl7pPr>
            <a:lvl8pPr marL="3492951" indent="-232864" defTabSz="924984" eaLnBrk="0" fontAlgn="base" hangingPunct="0">
              <a:spcBef>
                <a:spcPct val="0"/>
              </a:spcBef>
              <a:spcAft>
                <a:spcPct val="0"/>
              </a:spcAft>
              <a:defRPr sz="2000">
                <a:solidFill>
                  <a:schemeClr val="tx1"/>
                </a:solidFill>
                <a:latin typeface="BrushedScript"/>
              </a:defRPr>
            </a:lvl8pPr>
            <a:lvl9pPr marL="3958681" indent="-232864" defTabSz="924984" eaLnBrk="0" fontAlgn="base" hangingPunct="0">
              <a:spcBef>
                <a:spcPct val="0"/>
              </a:spcBef>
              <a:spcAft>
                <a:spcPct val="0"/>
              </a:spcAft>
              <a:defRPr sz="2000">
                <a:solidFill>
                  <a:schemeClr val="tx1"/>
                </a:solidFill>
                <a:latin typeface="BrushedScript"/>
              </a:defRPr>
            </a:lvl9pPr>
          </a:lstStyle>
          <a:p>
            <a:pPr eaLnBrk="1" hangingPunct="1">
              <a:defRPr/>
            </a:pPr>
            <a:fld id="{4986EFF1-21A2-4066-909B-7D701DEE8911}" type="slidenum">
              <a:rPr lang="en-US" sz="1200">
                <a:solidFill>
                  <a:prstClr val="black"/>
                </a:solidFill>
                <a:latin typeface="Arial" pitchFamily="34" charset="0"/>
              </a:rPr>
              <a:pPr eaLnBrk="1" hangingPunct="1">
                <a:defRPr/>
              </a:pPr>
              <a:t>30</a:t>
            </a:fld>
            <a:endParaRPr lang="en-US" sz="1200">
              <a:solidFill>
                <a:prstClr val="black"/>
              </a:solidFill>
              <a:latin typeface="Arial" pitchFamily="34" charset="0"/>
            </a:endParaRPr>
          </a:p>
        </p:txBody>
      </p:sp>
      <p:sp>
        <p:nvSpPr>
          <p:cNvPr id="14339" name="Rectangle 2"/>
          <p:cNvSpPr>
            <a:spLocks noGrp="1" noRot="1" noChangeAspect="1" noChangeArrowheads="1" noTextEdit="1"/>
          </p:cNvSpPr>
          <p:nvPr>
            <p:ph type="sldImg"/>
          </p:nvPr>
        </p:nvSpPr>
        <p:spPr>
          <a:xfrm>
            <a:off x="1206500" y="704850"/>
            <a:ext cx="4673600" cy="3506788"/>
          </a:xfrm>
          <a:ln/>
        </p:spPr>
      </p:sp>
      <p:sp>
        <p:nvSpPr>
          <p:cNvPr id="14340" name="Rectangle 3"/>
          <p:cNvSpPr>
            <a:spLocks noGrp="1" noChangeArrowheads="1"/>
          </p:cNvSpPr>
          <p:nvPr>
            <p:ph type="body" idx="1"/>
          </p:nvPr>
        </p:nvSpPr>
        <p:spPr>
          <a:xfrm>
            <a:off x="942980" y="4445082"/>
            <a:ext cx="5191125" cy="4215189"/>
          </a:xfrm>
          <a:noFill/>
        </p:spPr>
        <p:txBody>
          <a:bodyPr lIns="92068" tIns="46034" rIns="92068" bIns="46034"/>
          <a:lstStyle/>
          <a:p>
            <a:pPr eaLnBrk="1" hangingPunct="1"/>
            <a:endParaRPr lang="en-US">
              <a:latin typeface="Arial" pitchFamily="34" charset="0"/>
            </a:endParaRPr>
          </a:p>
        </p:txBody>
      </p:sp>
    </p:spTree>
    <p:extLst>
      <p:ext uri="{BB962C8B-B14F-4D97-AF65-F5344CB8AC3E}">
        <p14:creationId xmlns:p14="http://schemas.microsoft.com/office/powerpoint/2010/main" val="4176223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31</a:t>
            </a:fld>
            <a:endParaRPr lang="en-US"/>
          </a:p>
        </p:txBody>
      </p:sp>
    </p:spTree>
    <p:extLst>
      <p:ext uri="{BB962C8B-B14F-4D97-AF65-F5344CB8AC3E}">
        <p14:creationId xmlns:p14="http://schemas.microsoft.com/office/powerpoint/2010/main" val="26982011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32</a:t>
            </a:fld>
            <a:endParaRPr lang="en-US"/>
          </a:p>
        </p:txBody>
      </p:sp>
    </p:spTree>
    <p:extLst>
      <p:ext uri="{BB962C8B-B14F-4D97-AF65-F5344CB8AC3E}">
        <p14:creationId xmlns:p14="http://schemas.microsoft.com/office/powerpoint/2010/main" val="1282967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33</a:t>
            </a:fld>
            <a:endParaRPr lang="en-US">
              <a:solidFill>
                <a:srgbClr val="C0504D"/>
              </a:solidFill>
            </a:endParaRPr>
          </a:p>
        </p:txBody>
      </p:sp>
    </p:spTree>
    <p:extLst>
      <p:ext uri="{BB962C8B-B14F-4D97-AF65-F5344CB8AC3E}">
        <p14:creationId xmlns:p14="http://schemas.microsoft.com/office/powerpoint/2010/main" val="17682266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34</a:t>
            </a:fld>
            <a:endParaRPr lang="en-US"/>
          </a:p>
        </p:txBody>
      </p:sp>
    </p:spTree>
    <p:extLst>
      <p:ext uri="{BB962C8B-B14F-4D97-AF65-F5344CB8AC3E}">
        <p14:creationId xmlns:p14="http://schemas.microsoft.com/office/powerpoint/2010/main" val="3108789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35</a:t>
            </a:fld>
            <a:endParaRPr lang="en-US">
              <a:solidFill>
                <a:srgbClr val="C0504D"/>
              </a:solidFill>
            </a:endParaRPr>
          </a:p>
        </p:txBody>
      </p:sp>
    </p:spTree>
    <p:extLst>
      <p:ext uri="{BB962C8B-B14F-4D97-AF65-F5344CB8AC3E}">
        <p14:creationId xmlns:p14="http://schemas.microsoft.com/office/powerpoint/2010/main" val="35800045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36</a:t>
            </a:fld>
            <a:endParaRPr lang="en-US"/>
          </a:p>
        </p:txBody>
      </p:sp>
    </p:spTree>
    <p:extLst>
      <p:ext uri="{BB962C8B-B14F-4D97-AF65-F5344CB8AC3E}">
        <p14:creationId xmlns:p14="http://schemas.microsoft.com/office/powerpoint/2010/main" val="738332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37</a:t>
            </a:fld>
            <a:endParaRPr lang="en-US">
              <a:solidFill>
                <a:srgbClr val="C0504D"/>
              </a:solidFill>
            </a:endParaRPr>
          </a:p>
        </p:txBody>
      </p:sp>
    </p:spTree>
    <p:extLst>
      <p:ext uri="{BB962C8B-B14F-4D97-AF65-F5344CB8AC3E}">
        <p14:creationId xmlns:p14="http://schemas.microsoft.com/office/powerpoint/2010/main" val="2785770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40754656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39</a:t>
            </a:fld>
            <a:endParaRPr lang="en-US"/>
          </a:p>
        </p:txBody>
      </p:sp>
    </p:spTree>
    <p:extLst>
      <p:ext uri="{BB962C8B-B14F-4D97-AF65-F5344CB8AC3E}">
        <p14:creationId xmlns:p14="http://schemas.microsoft.com/office/powerpoint/2010/main" val="131425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a:t>
            </a:fld>
            <a:endParaRPr lang="en-US"/>
          </a:p>
        </p:txBody>
      </p:sp>
    </p:spTree>
    <p:extLst>
      <p:ext uri="{BB962C8B-B14F-4D97-AF65-F5344CB8AC3E}">
        <p14:creationId xmlns:p14="http://schemas.microsoft.com/office/powerpoint/2010/main" val="1483776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40</a:t>
            </a:fld>
            <a:endParaRPr lang="en-US"/>
          </a:p>
        </p:txBody>
      </p:sp>
    </p:spTree>
    <p:extLst>
      <p:ext uri="{BB962C8B-B14F-4D97-AF65-F5344CB8AC3E}">
        <p14:creationId xmlns:p14="http://schemas.microsoft.com/office/powerpoint/2010/main" val="3725574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41</a:t>
            </a:fld>
            <a:endParaRPr lang="en-US"/>
          </a:p>
        </p:txBody>
      </p:sp>
    </p:spTree>
    <p:extLst>
      <p:ext uri="{BB962C8B-B14F-4D97-AF65-F5344CB8AC3E}">
        <p14:creationId xmlns:p14="http://schemas.microsoft.com/office/powerpoint/2010/main" val="1837283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42</a:t>
            </a:fld>
            <a:endParaRPr lang="en-US"/>
          </a:p>
        </p:txBody>
      </p:sp>
    </p:spTree>
    <p:extLst>
      <p:ext uri="{BB962C8B-B14F-4D97-AF65-F5344CB8AC3E}">
        <p14:creationId xmlns:p14="http://schemas.microsoft.com/office/powerpoint/2010/main" val="1746213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43</a:t>
            </a:fld>
            <a:endParaRPr lang="en-US"/>
          </a:p>
        </p:txBody>
      </p:sp>
    </p:spTree>
    <p:extLst>
      <p:ext uri="{BB962C8B-B14F-4D97-AF65-F5344CB8AC3E}">
        <p14:creationId xmlns:p14="http://schemas.microsoft.com/office/powerpoint/2010/main" val="4272738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44</a:t>
            </a:fld>
            <a:endParaRPr lang="en-US"/>
          </a:p>
        </p:txBody>
      </p:sp>
    </p:spTree>
    <p:extLst>
      <p:ext uri="{BB962C8B-B14F-4D97-AF65-F5344CB8AC3E}">
        <p14:creationId xmlns:p14="http://schemas.microsoft.com/office/powerpoint/2010/main" val="3875850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45</a:t>
            </a:fld>
            <a:endParaRPr lang="en-US"/>
          </a:p>
        </p:txBody>
      </p:sp>
    </p:spTree>
    <p:extLst>
      <p:ext uri="{BB962C8B-B14F-4D97-AF65-F5344CB8AC3E}">
        <p14:creationId xmlns:p14="http://schemas.microsoft.com/office/powerpoint/2010/main" val="11890242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46</a:t>
            </a:fld>
            <a:endParaRPr lang="en-US"/>
          </a:p>
        </p:txBody>
      </p:sp>
    </p:spTree>
    <p:extLst>
      <p:ext uri="{BB962C8B-B14F-4D97-AF65-F5344CB8AC3E}">
        <p14:creationId xmlns:p14="http://schemas.microsoft.com/office/powerpoint/2010/main" val="1851096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47</a:t>
            </a:fld>
            <a:endParaRPr lang="en-US">
              <a:solidFill>
                <a:srgbClr val="C0504D"/>
              </a:solidFill>
            </a:endParaRPr>
          </a:p>
        </p:txBody>
      </p:sp>
    </p:spTree>
    <p:extLst>
      <p:ext uri="{BB962C8B-B14F-4D97-AF65-F5344CB8AC3E}">
        <p14:creationId xmlns:p14="http://schemas.microsoft.com/office/powerpoint/2010/main" val="266273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36731387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49</a:t>
            </a:fld>
            <a:endParaRPr lang="en-US"/>
          </a:p>
        </p:txBody>
      </p:sp>
    </p:spTree>
    <p:extLst>
      <p:ext uri="{BB962C8B-B14F-4D97-AF65-F5344CB8AC3E}">
        <p14:creationId xmlns:p14="http://schemas.microsoft.com/office/powerpoint/2010/main" val="25233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a:t>
            </a:fld>
            <a:endParaRPr lang="en-US"/>
          </a:p>
        </p:txBody>
      </p:sp>
    </p:spTree>
    <p:extLst>
      <p:ext uri="{BB962C8B-B14F-4D97-AF65-F5344CB8AC3E}">
        <p14:creationId xmlns:p14="http://schemas.microsoft.com/office/powerpoint/2010/main" val="22696311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50</a:t>
            </a:fld>
            <a:endParaRPr lang="en-US"/>
          </a:p>
        </p:txBody>
      </p:sp>
    </p:spTree>
    <p:extLst>
      <p:ext uri="{BB962C8B-B14F-4D97-AF65-F5344CB8AC3E}">
        <p14:creationId xmlns:p14="http://schemas.microsoft.com/office/powerpoint/2010/main" val="37851835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51</a:t>
            </a:fld>
            <a:endParaRPr lang="en-US">
              <a:solidFill>
                <a:srgbClr val="C0504D"/>
              </a:solidFill>
            </a:endParaRPr>
          </a:p>
        </p:txBody>
      </p:sp>
    </p:spTree>
    <p:extLst>
      <p:ext uri="{BB962C8B-B14F-4D97-AF65-F5344CB8AC3E}">
        <p14:creationId xmlns:p14="http://schemas.microsoft.com/office/powerpoint/2010/main" val="9425824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52</a:t>
            </a:fld>
            <a:endParaRPr lang="en-US"/>
          </a:p>
        </p:txBody>
      </p:sp>
    </p:spTree>
    <p:extLst>
      <p:ext uri="{BB962C8B-B14F-4D97-AF65-F5344CB8AC3E}">
        <p14:creationId xmlns:p14="http://schemas.microsoft.com/office/powerpoint/2010/main" val="22418161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53</a:t>
            </a:fld>
            <a:endParaRPr lang="en-US"/>
          </a:p>
        </p:txBody>
      </p:sp>
    </p:spTree>
    <p:extLst>
      <p:ext uri="{BB962C8B-B14F-4D97-AF65-F5344CB8AC3E}">
        <p14:creationId xmlns:p14="http://schemas.microsoft.com/office/powerpoint/2010/main" val="4058089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54</a:t>
            </a:fld>
            <a:endParaRPr lang="en-US"/>
          </a:p>
        </p:txBody>
      </p:sp>
    </p:spTree>
    <p:extLst>
      <p:ext uri="{BB962C8B-B14F-4D97-AF65-F5344CB8AC3E}">
        <p14:creationId xmlns:p14="http://schemas.microsoft.com/office/powerpoint/2010/main" val="42238949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55</a:t>
            </a:fld>
            <a:endParaRPr lang="en-US"/>
          </a:p>
        </p:txBody>
      </p:sp>
    </p:spTree>
    <p:extLst>
      <p:ext uri="{BB962C8B-B14F-4D97-AF65-F5344CB8AC3E}">
        <p14:creationId xmlns:p14="http://schemas.microsoft.com/office/powerpoint/2010/main" val="3495322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solidFill>
                  <a:srgbClr val="C0504D"/>
                </a:solidFill>
              </a:rPr>
              <a:pPr>
                <a:defRPr/>
              </a:pPr>
              <a:t>56</a:t>
            </a:fld>
            <a:endParaRPr lang="en-US">
              <a:solidFill>
                <a:srgbClr val="C0504D"/>
              </a:solidFill>
            </a:endParaRPr>
          </a:p>
        </p:txBody>
      </p:sp>
    </p:spTree>
    <p:extLst>
      <p:ext uri="{BB962C8B-B14F-4D97-AF65-F5344CB8AC3E}">
        <p14:creationId xmlns:p14="http://schemas.microsoft.com/office/powerpoint/2010/main" val="26711152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57</a:t>
            </a:fld>
            <a:endParaRPr lang="en-US"/>
          </a:p>
        </p:txBody>
      </p:sp>
    </p:spTree>
    <p:extLst>
      <p:ext uri="{BB962C8B-B14F-4D97-AF65-F5344CB8AC3E}">
        <p14:creationId xmlns:p14="http://schemas.microsoft.com/office/powerpoint/2010/main" val="16838852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58</a:t>
            </a:fld>
            <a:endParaRPr lang="en-US"/>
          </a:p>
        </p:txBody>
      </p:sp>
    </p:spTree>
    <p:extLst>
      <p:ext uri="{BB962C8B-B14F-4D97-AF65-F5344CB8AC3E}">
        <p14:creationId xmlns:p14="http://schemas.microsoft.com/office/powerpoint/2010/main" val="3833827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59</a:t>
            </a:fld>
            <a:endParaRPr lang="en-US"/>
          </a:p>
        </p:txBody>
      </p:sp>
    </p:spTree>
    <p:extLst>
      <p:ext uri="{BB962C8B-B14F-4D97-AF65-F5344CB8AC3E}">
        <p14:creationId xmlns:p14="http://schemas.microsoft.com/office/powerpoint/2010/main" val="1423222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6</a:t>
            </a:fld>
            <a:endParaRPr lang="en-US"/>
          </a:p>
        </p:txBody>
      </p:sp>
    </p:spTree>
    <p:extLst>
      <p:ext uri="{BB962C8B-B14F-4D97-AF65-F5344CB8AC3E}">
        <p14:creationId xmlns:p14="http://schemas.microsoft.com/office/powerpoint/2010/main" val="25670143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60</a:t>
            </a:fld>
            <a:endParaRPr lang="en-US"/>
          </a:p>
        </p:txBody>
      </p:sp>
    </p:spTree>
    <p:extLst>
      <p:ext uri="{BB962C8B-B14F-4D97-AF65-F5344CB8AC3E}">
        <p14:creationId xmlns:p14="http://schemas.microsoft.com/office/powerpoint/2010/main" val="15675720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61</a:t>
            </a:fld>
            <a:endParaRPr lang="en-US"/>
          </a:p>
        </p:txBody>
      </p:sp>
    </p:spTree>
    <p:extLst>
      <p:ext uri="{BB962C8B-B14F-4D97-AF65-F5344CB8AC3E}">
        <p14:creationId xmlns:p14="http://schemas.microsoft.com/office/powerpoint/2010/main" val="3363993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7</a:t>
            </a:fld>
            <a:endParaRPr lang="en-US"/>
          </a:p>
        </p:txBody>
      </p:sp>
    </p:spTree>
    <p:extLst>
      <p:ext uri="{BB962C8B-B14F-4D97-AF65-F5344CB8AC3E}">
        <p14:creationId xmlns:p14="http://schemas.microsoft.com/office/powerpoint/2010/main" val="2319082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8</a:t>
            </a:fld>
            <a:endParaRPr lang="en-US"/>
          </a:p>
        </p:txBody>
      </p:sp>
    </p:spTree>
    <p:extLst>
      <p:ext uri="{BB962C8B-B14F-4D97-AF65-F5344CB8AC3E}">
        <p14:creationId xmlns:p14="http://schemas.microsoft.com/office/powerpoint/2010/main" val="1157372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059509A-833A-4A3D-8B75-C7F5736C4BD6}" type="slidenum">
              <a:rPr lang="en-US" smtClean="0"/>
              <a:pPr>
                <a:defRPr/>
              </a:pPr>
              <a:t>9</a:t>
            </a:fld>
            <a:endParaRPr lang="en-US"/>
          </a:p>
        </p:txBody>
      </p:sp>
    </p:spTree>
    <p:extLst>
      <p:ext uri="{BB962C8B-B14F-4D97-AF65-F5344CB8AC3E}">
        <p14:creationId xmlns:p14="http://schemas.microsoft.com/office/powerpoint/2010/main" val="3718269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2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0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4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44.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6.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4.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2.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Master" Target="../slideMasters/slideMaster74.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9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1.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9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93.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2">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pPr>
                <a:defRPr/>
              </a:pPr>
              <a:t>‹#›</a:t>
            </a:fld>
            <a:endParaRPr lang="en-US"/>
          </a:p>
        </p:txBody>
      </p:sp>
    </p:spTree>
    <p:extLst>
      <p:ext uri="{BB962C8B-B14F-4D97-AF65-F5344CB8AC3E}">
        <p14:creationId xmlns:p14="http://schemas.microsoft.com/office/powerpoint/2010/main" val="2151893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pPr>
                <a:defRPr/>
              </a:pPr>
              <a:t>‹#›</a:t>
            </a:fld>
            <a:endParaRPr lang="en-US"/>
          </a:p>
        </p:txBody>
      </p:sp>
    </p:spTree>
    <p:extLst>
      <p:ext uri="{BB962C8B-B14F-4D97-AF65-F5344CB8AC3E}">
        <p14:creationId xmlns:p14="http://schemas.microsoft.com/office/powerpoint/2010/main" val="22695494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7304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62000"/>
            <a:ext cx="2039938" cy="53768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4375" y="762000"/>
            <a:ext cx="5972175" cy="5376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72054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4701323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95194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822784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4375" y="2024063"/>
            <a:ext cx="40052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2038" y="2024063"/>
            <a:ext cx="4006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3473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64209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18708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136596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69617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pPr>
                <a:defRPr/>
              </a:pPr>
              <a:t>‹#›</a:t>
            </a:fld>
            <a:endParaRPr lang="en-US"/>
          </a:p>
        </p:txBody>
      </p:sp>
    </p:spTree>
    <p:extLst>
      <p:ext uri="{BB962C8B-B14F-4D97-AF65-F5344CB8AC3E}">
        <p14:creationId xmlns:p14="http://schemas.microsoft.com/office/powerpoint/2010/main" val="20896000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79645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80691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736600"/>
            <a:ext cx="2039938" cy="5402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4375" y="736600"/>
            <a:ext cx="5972175" cy="5402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20290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032711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52322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5049350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3819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52682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0182920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856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EA8732-B17C-4E8D-9A16-BE89D1E2B5E6}"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31713583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42640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628794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440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5318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529840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7381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13574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392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23882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6884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A8732-B17C-4E8D-9A16-BE89D1E2B5E6}"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129257517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63479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476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59435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672112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2194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6" name="Slide Number Placeholder 5"/>
          <p:cNvSpPr>
            <a:spLocks noGrp="1"/>
          </p:cNvSpPr>
          <p:nvPr>
            <p:ph type="sldNum" sz="quarter" idx="12"/>
          </p:nvPr>
        </p:nvSpPr>
        <p:spPr>
          <a:ln/>
        </p:spPr>
        <p:txBody>
          <a:bodyPr/>
          <a:lstStyle>
            <a:lvl1pPr>
              <a:defRPr/>
            </a:lvl1pPr>
          </a:lstStyle>
          <a:p>
            <a:pPr>
              <a:defRPr/>
            </a:pPr>
            <a:fld id="{3F032CCC-8D65-4D7C-9B69-32A6A5EDA0BA}" type="slidenum">
              <a:rPr lang="en-US"/>
              <a:pPr>
                <a:defRPr/>
              </a:pPr>
              <a:t>‹#›</a:t>
            </a:fld>
            <a:endParaRPr lang="en-US"/>
          </a:p>
        </p:txBody>
      </p:sp>
    </p:spTree>
    <p:extLst>
      <p:ext uri="{BB962C8B-B14F-4D97-AF65-F5344CB8AC3E}">
        <p14:creationId xmlns:p14="http://schemas.microsoft.com/office/powerpoint/2010/main" val="39604677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6" name="Slide Number Placeholder 5"/>
          <p:cNvSpPr>
            <a:spLocks noGrp="1"/>
          </p:cNvSpPr>
          <p:nvPr>
            <p:ph type="sldNum" sz="quarter" idx="12"/>
          </p:nvPr>
        </p:nvSpPr>
        <p:spPr>
          <a:ln/>
        </p:spPr>
        <p:txBody>
          <a:bodyPr/>
          <a:lstStyle>
            <a:lvl1pPr>
              <a:defRPr/>
            </a:lvl1pPr>
          </a:lstStyle>
          <a:p>
            <a:pPr>
              <a:defRPr/>
            </a:pPr>
            <a:fld id="{4829D39E-3E23-43B1-B729-CFE766B6BB98}" type="slidenum">
              <a:rPr lang="en-US"/>
              <a:pPr>
                <a:defRPr/>
              </a:pPr>
              <a:t>‹#›</a:t>
            </a:fld>
            <a:endParaRPr lang="en-US"/>
          </a:p>
        </p:txBody>
      </p:sp>
    </p:spTree>
    <p:extLst>
      <p:ext uri="{BB962C8B-B14F-4D97-AF65-F5344CB8AC3E}">
        <p14:creationId xmlns:p14="http://schemas.microsoft.com/office/powerpoint/2010/main" val="15267175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6" name="Slide Number Placeholder 5"/>
          <p:cNvSpPr>
            <a:spLocks noGrp="1"/>
          </p:cNvSpPr>
          <p:nvPr>
            <p:ph type="sldNum" sz="quarter" idx="12"/>
          </p:nvPr>
        </p:nvSpPr>
        <p:spPr>
          <a:ln/>
        </p:spPr>
        <p:txBody>
          <a:bodyPr/>
          <a:lstStyle>
            <a:lvl1pPr>
              <a:defRPr/>
            </a:lvl1pPr>
          </a:lstStyle>
          <a:p>
            <a:pPr>
              <a:defRPr/>
            </a:pPr>
            <a:fld id="{F362503D-66B0-41F4-8DBD-DFF8E7CB259A}" type="slidenum">
              <a:rPr lang="en-US"/>
              <a:pPr>
                <a:defRPr/>
              </a:pPr>
              <a:t>‹#›</a:t>
            </a:fld>
            <a:endParaRPr lang="en-US"/>
          </a:p>
        </p:txBody>
      </p:sp>
    </p:spTree>
    <p:extLst>
      <p:ext uri="{BB962C8B-B14F-4D97-AF65-F5344CB8AC3E}">
        <p14:creationId xmlns:p14="http://schemas.microsoft.com/office/powerpoint/2010/main" val="233503752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7" name="Slide Number Placeholder 5"/>
          <p:cNvSpPr>
            <a:spLocks noGrp="1"/>
          </p:cNvSpPr>
          <p:nvPr>
            <p:ph type="sldNum" sz="quarter" idx="12"/>
          </p:nvPr>
        </p:nvSpPr>
        <p:spPr>
          <a:ln/>
        </p:spPr>
        <p:txBody>
          <a:bodyPr/>
          <a:lstStyle>
            <a:lvl1pPr>
              <a:defRPr/>
            </a:lvl1pPr>
          </a:lstStyle>
          <a:p>
            <a:pPr>
              <a:defRPr/>
            </a:pPr>
            <a:fld id="{F867AC2D-9093-4089-9B6E-534EF53612F3}" type="slidenum">
              <a:rPr lang="en-US"/>
              <a:pPr>
                <a:defRPr/>
              </a:pPr>
              <a:t>‹#›</a:t>
            </a:fld>
            <a:endParaRPr lang="en-US"/>
          </a:p>
        </p:txBody>
      </p:sp>
    </p:spTree>
    <p:extLst>
      <p:ext uri="{BB962C8B-B14F-4D97-AF65-F5344CB8AC3E}">
        <p14:creationId xmlns:p14="http://schemas.microsoft.com/office/powerpoint/2010/main" val="588185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endParaRPr lang="en-US"/>
          </a:p>
        </p:txBody>
      </p:sp>
      <p:sp>
        <p:nvSpPr>
          <p:cNvPr id="8"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9" name="Slide Number Placeholder 5"/>
          <p:cNvSpPr>
            <a:spLocks noGrp="1"/>
          </p:cNvSpPr>
          <p:nvPr>
            <p:ph type="sldNum" sz="quarter" idx="12"/>
          </p:nvPr>
        </p:nvSpPr>
        <p:spPr>
          <a:ln/>
        </p:spPr>
        <p:txBody>
          <a:bodyPr/>
          <a:lstStyle>
            <a:lvl1pPr>
              <a:defRPr/>
            </a:lvl1pPr>
          </a:lstStyle>
          <a:p>
            <a:pPr>
              <a:defRPr/>
            </a:pPr>
            <a:fld id="{528386EC-AEAF-4B43-B62B-E1AE20BF2B06}" type="slidenum">
              <a:rPr lang="en-US"/>
              <a:pPr>
                <a:defRPr/>
              </a:pPr>
              <a:t>‹#›</a:t>
            </a:fld>
            <a:endParaRPr lang="en-US"/>
          </a:p>
        </p:txBody>
      </p:sp>
    </p:spTree>
    <p:extLst>
      <p:ext uri="{BB962C8B-B14F-4D97-AF65-F5344CB8AC3E}">
        <p14:creationId xmlns:p14="http://schemas.microsoft.com/office/powerpoint/2010/main" val="2541477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EA8732-B17C-4E8D-9A16-BE89D1E2B5E6}"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91300699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endParaRPr lang="en-US"/>
          </a:p>
        </p:txBody>
      </p:sp>
      <p:sp>
        <p:nvSpPr>
          <p:cNvPr id="4"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5" name="Slide Number Placeholder 5"/>
          <p:cNvSpPr>
            <a:spLocks noGrp="1"/>
          </p:cNvSpPr>
          <p:nvPr>
            <p:ph type="sldNum" sz="quarter" idx="12"/>
          </p:nvPr>
        </p:nvSpPr>
        <p:spPr>
          <a:ln/>
        </p:spPr>
        <p:txBody>
          <a:bodyPr/>
          <a:lstStyle>
            <a:lvl1pPr>
              <a:defRPr/>
            </a:lvl1pPr>
          </a:lstStyle>
          <a:p>
            <a:pPr>
              <a:defRPr/>
            </a:pPr>
            <a:fld id="{17954AAF-1B35-42D4-8C52-415CB47CB85B}" type="slidenum">
              <a:rPr lang="en-US"/>
              <a:pPr>
                <a:defRPr/>
              </a:pPr>
              <a:t>‹#›</a:t>
            </a:fld>
            <a:endParaRPr lang="en-US"/>
          </a:p>
        </p:txBody>
      </p:sp>
    </p:spTree>
    <p:extLst>
      <p:ext uri="{BB962C8B-B14F-4D97-AF65-F5344CB8AC3E}">
        <p14:creationId xmlns:p14="http://schemas.microsoft.com/office/powerpoint/2010/main" val="18179007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p>
        </p:txBody>
      </p:sp>
      <p:sp>
        <p:nvSpPr>
          <p:cNvPr id="3"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4" name="Slide Number Placeholder 5"/>
          <p:cNvSpPr>
            <a:spLocks noGrp="1"/>
          </p:cNvSpPr>
          <p:nvPr>
            <p:ph type="sldNum" sz="quarter" idx="12"/>
          </p:nvPr>
        </p:nvSpPr>
        <p:spPr>
          <a:ln/>
        </p:spPr>
        <p:txBody>
          <a:bodyPr/>
          <a:lstStyle>
            <a:lvl1pPr>
              <a:defRPr/>
            </a:lvl1pPr>
          </a:lstStyle>
          <a:p>
            <a:pPr>
              <a:defRPr/>
            </a:pPr>
            <a:fld id="{47C31BFC-1081-4A64-BDED-B039E6BB3567}" type="slidenum">
              <a:rPr lang="en-US"/>
              <a:pPr>
                <a:defRPr/>
              </a:pPr>
              <a:t>‹#›</a:t>
            </a:fld>
            <a:endParaRPr lang="en-US"/>
          </a:p>
        </p:txBody>
      </p:sp>
    </p:spTree>
    <p:extLst>
      <p:ext uri="{BB962C8B-B14F-4D97-AF65-F5344CB8AC3E}">
        <p14:creationId xmlns:p14="http://schemas.microsoft.com/office/powerpoint/2010/main" val="23973797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7" name="Slide Number Placeholder 5"/>
          <p:cNvSpPr>
            <a:spLocks noGrp="1"/>
          </p:cNvSpPr>
          <p:nvPr>
            <p:ph type="sldNum" sz="quarter" idx="12"/>
          </p:nvPr>
        </p:nvSpPr>
        <p:spPr>
          <a:ln/>
        </p:spPr>
        <p:txBody>
          <a:bodyPr/>
          <a:lstStyle>
            <a:lvl1pPr>
              <a:defRPr/>
            </a:lvl1pPr>
          </a:lstStyle>
          <a:p>
            <a:pPr>
              <a:defRPr/>
            </a:pPr>
            <a:fld id="{36FEFD92-8361-4602-8AA1-2119AE6F0E83}" type="slidenum">
              <a:rPr lang="en-US"/>
              <a:pPr>
                <a:defRPr/>
              </a:pPr>
              <a:t>‹#›</a:t>
            </a:fld>
            <a:endParaRPr lang="en-US"/>
          </a:p>
        </p:txBody>
      </p:sp>
    </p:spTree>
    <p:extLst>
      <p:ext uri="{BB962C8B-B14F-4D97-AF65-F5344CB8AC3E}">
        <p14:creationId xmlns:p14="http://schemas.microsoft.com/office/powerpoint/2010/main" val="19805749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7" name="Slide Number Placeholder 5"/>
          <p:cNvSpPr>
            <a:spLocks noGrp="1"/>
          </p:cNvSpPr>
          <p:nvPr>
            <p:ph type="sldNum" sz="quarter" idx="12"/>
          </p:nvPr>
        </p:nvSpPr>
        <p:spPr>
          <a:ln/>
        </p:spPr>
        <p:txBody>
          <a:bodyPr/>
          <a:lstStyle>
            <a:lvl1pPr>
              <a:defRPr/>
            </a:lvl1pPr>
          </a:lstStyle>
          <a:p>
            <a:pPr>
              <a:defRPr/>
            </a:pPr>
            <a:fld id="{85F2B5F4-114B-499F-B4BB-7DA3C6690ACF}" type="slidenum">
              <a:rPr lang="en-US"/>
              <a:pPr>
                <a:defRPr/>
              </a:pPr>
              <a:t>‹#›</a:t>
            </a:fld>
            <a:endParaRPr lang="en-US"/>
          </a:p>
        </p:txBody>
      </p:sp>
    </p:spTree>
    <p:extLst>
      <p:ext uri="{BB962C8B-B14F-4D97-AF65-F5344CB8AC3E}">
        <p14:creationId xmlns:p14="http://schemas.microsoft.com/office/powerpoint/2010/main" val="92831238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6" name="Slide Number Placeholder 5"/>
          <p:cNvSpPr>
            <a:spLocks noGrp="1"/>
          </p:cNvSpPr>
          <p:nvPr>
            <p:ph type="sldNum" sz="quarter" idx="12"/>
          </p:nvPr>
        </p:nvSpPr>
        <p:spPr>
          <a:ln/>
        </p:spPr>
        <p:txBody>
          <a:bodyPr/>
          <a:lstStyle>
            <a:lvl1pPr>
              <a:defRPr/>
            </a:lvl1pPr>
          </a:lstStyle>
          <a:p>
            <a:pPr>
              <a:defRPr/>
            </a:pPr>
            <a:fld id="{9A7FA789-C184-46D5-9480-E5AE2DB4B506}" type="slidenum">
              <a:rPr lang="en-US"/>
              <a:pPr>
                <a:defRPr/>
              </a:pPr>
              <a:t>‹#›</a:t>
            </a:fld>
            <a:endParaRPr lang="en-US"/>
          </a:p>
        </p:txBody>
      </p:sp>
    </p:spTree>
    <p:extLst>
      <p:ext uri="{BB962C8B-B14F-4D97-AF65-F5344CB8AC3E}">
        <p14:creationId xmlns:p14="http://schemas.microsoft.com/office/powerpoint/2010/main" val="34149773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r>
              <a:rPr lang="en-US"/>
              <a:t>Source: The Loomis Company</a:t>
            </a:r>
          </a:p>
        </p:txBody>
      </p:sp>
      <p:sp>
        <p:nvSpPr>
          <p:cNvPr id="6" name="Slide Number Placeholder 5"/>
          <p:cNvSpPr>
            <a:spLocks noGrp="1"/>
          </p:cNvSpPr>
          <p:nvPr>
            <p:ph type="sldNum" sz="quarter" idx="12"/>
          </p:nvPr>
        </p:nvSpPr>
        <p:spPr>
          <a:ln/>
        </p:spPr>
        <p:txBody>
          <a:bodyPr/>
          <a:lstStyle>
            <a:lvl1pPr>
              <a:defRPr/>
            </a:lvl1pPr>
          </a:lstStyle>
          <a:p>
            <a:pPr>
              <a:defRPr/>
            </a:pPr>
            <a:fld id="{CC935822-B3D2-47C7-B20F-B6755801FD7B}" type="slidenum">
              <a:rPr lang="en-US"/>
              <a:pPr>
                <a:defRPr/>
              </a:pPr>
              <a:t>‹#›</a:t>
            </a:fld>
            <a:endParaRPr lang="en-US"/>
          </a:p>
        </p:txBody>
      </p:sp>
    </p:spTree>
    <p:extLst>
      <p:ext uri="{BB962C8B-B14F-4D97-AF65-F5344CB8AC3E}">
        <p14:creationId xmlns:p14="http://schemas.microsoft.com/office/powerpoint/2010/main" val="3742577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Source: The Loomis Company</a:t>
            </a:r>
          </a:p>
        </p:txBody>
      </p:sp>
      <p:sp>
        <p:nvSpPr>
          <p:cNvPr id="4" name="Slide Number Placeholder 3"/>
          <p:cNvSpPr>
            <a:spLocks noGrp="1"/>
          </p:cNvSpPr>
          <p:nvPr>
            <p:ph type="sldNum" sz="quarter" idx="12"/>
          </p:nvPr>
        </p:nvSpPr>
        <p:spPr/>
        <p:txBody>
          <a:bodyPr/>
          <a:lstStyle>
            <a:lvl1pPr>
              <a:defRPr/>
            </a:lvl1pPr>
          </a:lstStyle>
          <a:p>
            <a:pPr>
              <a:defRPr/>
            </a:pPr>
            <a:fld id="{B647A108-188C-4657-B449-89628468309F}" type="slidenum">
              <a:rPr lang="en-US"/>
              <a:pPr>
                <a:defRPr/>
              </a:pPr>
              <a:t>‹#›</a:t>
            </a:fld>
            <a:endParaRPr lang="en-US"/>
          </a:p>
        </p:txBody>
      </p:sp>
    </p:spTree>
    <p:extLst>
      <p:ext uri="{BB962C8B-B14F-4D97-AF65-F5344CB8AC3E}">
        <p14:creationId xmlns:p14="http://schemas.microsoft.com/office/powerpoint/2010/main" val="24251953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011517C-D0AE-4DCA-821A-8B33F7FE0586}" type="slidenum">
              <a:rPr lang="en-US"/>
              <a:pPr>
                <a:defRPr/>
              </a:pPr>
              <a:t>‹#›</a:t>
            </a:fld>
            <a:endParaRPr lang="en-US"/>
          </a:p>
        </p:txBody>
      </p:sp>
    </p:spTree>
    <p:extLst>
      <p:ext uri="{BB962C8B-B14F-4D97-AF65-F5344CB8AC3E}">
        <p14:creationId xmlns:p14="http://schemas.microsoft.com/office/powerpoint/2010/main" val="7605744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4A6D965-A71B-4753-AE98-E08A346ABA39}" type="slidenum">
              <a:rPr lang="en-US"/>
              <a:pPr>
                <a:defRPr/>
              </a:pPr>
              <a:t>‹#›</a:t>
            </a:fld>
            <a:endParaRPr lang="en-US"/>
          </a:p>
        </p:txBody>
      </p:sp>
    </p:spTree>
    <p:extLst>
      <p:ext uri="{BB962C8B-B14F-4D97-AF65-F5344CB8AC3E}">
        <p14:creationId xmlns:p14="http://schemas.microsoft.com/office/powerpoint/2010/main" val="30938808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D0BE4EA8-BEBA-4EA1-92DE-496BA7A08BC7}" type="slidenum">
              <a:rPr lang="en-US"/>
              <a:pPr>
                <a:defRPr/>
              </a:pPr>
              <a:t>‹#›</a:t>
            </a:fld>
            <a:endParaRPr lang="en-US"/>
          </a:p>
        </p:txBody>
      </p:sp>
    </p:spTree>
    <p:extLst>
      <p:ext uri="{BB962C8B-B14F-4D97-AF65-F5344CB8AC3E}">
        <p14:creationId xmlns:p14="http://schemas.microsoft.com/office/powerpoint/2010/main" val="3145970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EA8732-B17C-4E8D-9A16-BE89D1E2B5E6}"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42000960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AF348A3F-8557-4FB3-A0ED-3E0D897F000F}" type="slidenum">
              <a:rPr lang="en-US"/>
              <a:pPr>
                <a:defRPr/>
              </a:pPr>
              <a:t>‹#›</a:t>
            </a:fld>
            <a:endParaRPr lang="en-US"/>
          </a:p>
        </p:txBody>
      </p:sp>
    </p:spTree>
    <p:extLst>
      <p:ext uri="{BB962C8B-B14F-4D97-AF65-F5344CB8AC3E}">
        <p14:creationId xmlns:p14="http://schemas.microsoft.com/office/powerpoint/2010/main" val="25378968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DBB7039C-05A1-4207-B505-6EB5B80C48AF}" type="slidenum">
              <a:rPr lang="en-US"/>
              <a:pPr>
                <a:defRPr/>
              </a:pPr>
              <a:t>‹#›</a:t>
            </a:fld>
            <a:endParaRPr lang="en-US"/>
          </a:p>
        </p:txBody>
      </p:sp>
    </p:spTree>
    <p:extLst>
      <p:ext uri="{BB962C8B-B14F-4D97-AF65-F5344CB8AC3E}">
        <p14:creationId xmlns:p14="http://schemas.microsoft.com/office/powerpoint/2010/main" val="4274385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5053312A-7193-4D1E-8011-F1628AE0DF77}" type="slidenum">
              <a:rPr lang="en-US"/>
              <a:pPr>
                <a:defRPr/>
              </a:pPr>
              <a:t>‹#›</a:t>
            </a:fld>
            <a:endParaRPr lang="en-US"/>
          </a:p>
        </p:txBody>
      </p:sp>
    </p:spTree>
    <p:extLst>
      <p:ext uri="{BB962C8B-B14F-4D97-AF65-F5344CB8AC3E}">
        <p14:creationId xmlns:p14="http://schemas.microsoft.com/office/powerpoint/2010/main" val="37712205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48B8B162-39D2-4A69-ACDA-37AA73E9187F}" type="slidenum">
              <a:rPr lang="en-US"/>
              <a:pPr>
                <a:defRPr/>
              </a:pPr>
              <a:t>‹#›</a:t>
            </a:fld>
            <a:endParaRPr lang="en-US"/>
          </a:p>
        </p:txBody>
      </p:sp>
    </p:spTree>
    <p:extLst>
      <p:ext uri="{BB962C8B-B14F-4D97-AF65-F5344CB8AC3E}">
        <p14:creationId xmlns:p14="http://schemas.microsoft.com/office/powerpoint/2010/main" val="364828649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9BCE4E50-FB22-4D36-B456-1A1EC0CD1DA0}" type="slidenum">
              <a:rPr lang="en-US"/>
              <a:pPr>
                <a:defRPr/>
              </a:pPr>
              <a:t>‹#›</a:t>
            </a:fld>
            <a:endParaRPr lang="en-US"/>
          </a:p>
        </p:txBody>
      </p:sp>
    </p:spTree>
    <p:extLst>
      <p:ext uri="{BB962C8B-B14F-4D97-AF65-F5344CB8AC3E}">
        <p14:creationId xmlns:p14="http://schemas.microsoft.com/office/powerpoint/2010/main" val="24334226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C5F69952-65B0-45EB-A2C6-7C8102EA64E2}" type="slidenum">
              <a:rPr lang="en-US"/>
              <a:pPr>
                <a:defRPr/>
              </a:pPr>
              <a:t>‹#›</a:t>
            </a:fld>
            <a:endParaRPr lang="en-US"/>
          </a:p>
        </p:txBody>
      </p:sp>
    </p:spTree>
    <p:extLst>
      <p:ext uri="{BB962C8B-B14F-4D97-AF65-F5344CB8AC3E}">
        <p14:creationId xmlns:p14="http://schemas.microsoft.com/office/powerpoint/2010/main" val="20823518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5C6EBB1-2134-4216-A862-0ACBCDE7E85C}" type="slidenum">
              <a:rPr lang="en-US"/>
              <a:pPr>
                <a:defRPr/>
              </a:pPr>
              <a:t>‹#›</a:t>
            </a:fld>
            <a:endParaRPr lang="en-US"/>
          </a:p>
        </p:txBody>
      </p:sp>
    </p:spTree>
    <p:extLst>
      <p:ext uri="{BB962C8B-B14F-4D97-AF65-F5344CB8AC3E}">
        <p14:creationId xmlns:p14="http://schemas.microsoft.com/office/powerpoint/2010/main" val="25215332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57C90EF-78BE-428C-A09E-965C34862FB6}" type="slidenum">
              <a:rPr lang="en-US"/>
              <a:pPr>
                <a:defRPr/>
              </a:pPr>
              <a:t>‹#›</a:t>
            </a:fld>
            <a:endParaRPr lang="en-US"/>
          </a:p>
        </p:txBody>
      </p:sp>
    </p:spTree>
    <p:extLst>
      <p:ext uri="{BB962C8B-B14F-4D97-AF65-F5344CB8AC3E}">
        <p14:creationId xmlns:p14="http://schemas.microsoft.com/office/powerpoint/2010/main" val="35550718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Source: The Loomis Company</a:t>
            </a:r>
          </a:p>
        </p:txBody>
      </p:sp>
      <p:sp>
        <p:nvSpPr>
          <p:cNvPr id="4" name="Slide Number Placeholder 3"/>
          <p:cNvSpPr>
            <a:spLocks noGrp="1"/>
          </p:cNvSpPr>
          <p:nvPr>
            <p:ph type="sldNum" sz="quarter" idx="12"/>
          </p:nvPr>
        </p:nvSpPr>
        <p:spPr/>
        <p:txBody>
          <a:bodyPr/>
          <a:lstStyle>
            <a:lvl1pPr>
              <a:defRPr/>
            </a:lvl1pPr>
          </a:lstStyle>
          <a:p>
            <a:pPr>
              <a:defRPr/>
            </a:pPr>
            <a:fld id="{A0CA2BD3-5558-44FA-867E-B37FE224670C}" type="slidenum">
              <a:rPr lang="en-US"/>
              <a:pPr>
                <a:defRPr/>
              </a:pPr>
              <a:t>‹#›</a:t>
            </a:fld>
            <a:endParaRPr lang="en-US"/>
          </a:p>
        </p:txBody>
      </p:sp>
    </p:spTree>
    <p:extLst>
      <p:ext uri="{BB962C8B-B14F-4D97-AF65-F5344CB8AC3E}">
        <p14:creationId xmlns:p14="http://schemas.microsoft.com/office/powerpoint/2010/main" val="4523094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90263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EA8732-B17C-4E8D-9A16-BE89D1E2B5E6}"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7191605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96504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314515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6363"/>
            <a:ext cx="403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376363"/>
            <a:ext cx="403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1558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6880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55069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38025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826283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171808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45250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84163"/>
            <a:ext cx="2095500" cy="637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84163"/>
            <a:ext cx="6134100" cy="637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2780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EA8732-B17C-4E8D-9A16-BE89D1E2B5E6}"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123187477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204996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425769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274659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98575"/>
            <a:ext cx="4048125"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9175" y="1298575"/>
            <a:ext cx="4049713"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332748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84545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9375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7276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11921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621785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982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EA8732-B17C-4E8D-9A16-BE89D1E2B5E6}"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274454483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74638"/>
            <a:ext cx="2084388"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274638"/>
            <a:ext cx="610235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858650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255000" cy="838200"/>
          </a:xfrm>
        </p:spPr>
        <p:txBody>
          <a:bodyPr/>
          <a:lstStyle/>
          <a:p>
            <a:r>
              <a:rPr lang="en-US"/>
              <a:t>Click to edit Master title style</a:t>
            </a:r>
          </a:p>
        </p:txBody>
      </p:sp>
      <p:sp>
        <p:nvSpPr>
          <p:cNvPr id="3" name="Content Placeholder 2"/>
          <p:cNvSpPr>
            <a:spLocks noGrp="1"/>
          </p:cNvSpPr>
          <p:nvPr>
            <p:ph sz="quarter" idx="1"/>
          </p:nvPr>
        </p:nvSpPr>
        <p:spPr>
          <a:xfrm>
            <a:off x="628650" y="1298575"/>
            <a:ext cx="4048125" cy="232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8650" y="3773488"/>
            <a:ext cx="4048125" cy="232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29175" y="1298575"/>
            <a:ext cx="4049713" cy="479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76713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255000" cy="838200"/>
          </a:xfrm>
        </p:spPr>
        <p:txBody>
          <a:bodyPr/>
          <a:lstStyle/>
          <a:p>
            <a:r>
              <a:rPr lang="en-US"/>
              <a:t>Click to edit Master title style</a:t>
            </a:r>
          </a:p>
        </p:txBody>
      </p:sp>
      <p:sp>
        <p:nvSpPr>
          <p:cNvPr id="3" name="Table Placeholder 2"/>
          <p:cNvSpPr>
            <a:spLocks noGrp="1"/>
          </p:cNvSpPr>
          <p:nvPr>
            <p:ph type="tbl" idx="1"/>
          </p:nvPr>
        </p:nvSpPr>
        <p:spPr>
          <a:xfrm>
            <a:off x="628650" y="1298575"/>
            <a:ext cx="8250238" cy="4797425"/>
          </a:xfrm>
        </p:spPr>
        <p:txBody>
          <a:bodyPr/>
          <a:lstStyle/>
          <a:p>
            <a:pPr lvl="0"/>
            <a:endParaRPr lang="en-US" noProof="0"/>
          </a:p>
        </p:txBody>
      </p:sp>
    </p:spTree>
    <p:extLst>
      <p:ext uri="{BB962C8B-B14F-4D97-AF65-F5344CB8AC3E}">
        <p14:creationId xmlns:p14="http://schemas.microsoft.com/office/powerpoint/2010/main" val="16207575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24560869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548611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095532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98575"/>
            <a:ext cx="4048125"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9175" y="1298575"/>
            <a:ext cx="4049713"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8748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46297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254892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296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A8732-B17C-4E8D-9A16-BE89D1E2B5E6}"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189380495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1756048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95004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86950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74638"/>
            <a:ext cx="2084388"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274638"/>
            <a:ext cx="610235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18680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255000" cy="838200"/>
          </a:xfrm>
        </p:spPr>
        <p:txBody>
          <a:bodyPr/>
          <a:lstStyle/>
          <a:p>
            <a:r>
              <a:rPr lang="en-US"/>
              <a:t>Click to edit Master title style</a:t>
            </a:r>
          </a:p>
        </p:txBody>
      </p:sp>
      <p:sp>
        <p:nvSpPr>
          <p:cNvPr id="3" name="Content Placeholder 2"/>
          <p:cNvSpPr>
            <a:spLocks noGrp="1"/>
          </p:cNvSpPr>
          <p:nvPr>
            <p:ph sz="quarter" idx="1"/>
          </p:nvPr>
        </p:nvSpPr>
        <p:spPr>
          <a:xfrm>
            <a:off x="628650" y="1298575"/>
            <a:ext cx="4048125" cy="232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8650" y="3773488"/>
            <a:ext cx="4048125" cy="232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29175" y="1298575"/>
            <a:ext cx="4049713" cy="479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551937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255000" cy="838200"/>
          </a:xfrm>
        </p:spPr>
        <p:txBody>
          <a:bodyPr/>
          <a:lstStyle/>
          <a:p>
            <a:r>
              <a:rPr lang="en-US"/>
              <a:t>Click to edit Master title style</a:t>
            </a:r>
          </a:p>
        </p:txBody>
      </p:sp>
      <p:sp>
        <p:nvSpPr>
          <p:cNvPr id="3" name="Table Placeholder 2"/>
          <p:cNvSpPr>
            <a:spLocks noGrp="1"/>
          </p:cNvSpPr>
          <p:nvPr>
            <p:ph type="tbl" idx="1"/>
          </p:nvPr>
        </p:nvSpPr>
        <p:spPr>
          <a:xfrm>
            <a:off x="628650" y="1298575"/>
            <a:ext cx="8250238" cy="4797425"/>
          </a:xfrm>
        </p:spPr>
        <p:txBody>
          <a:bodyPr/>
          <a:lstStyle/>
          <a:p>
            <a:pPr lvl="0"/>
            <a:endParaRPr lang="en-US" noProof="0"/>
          </a:p>
        </p:txBody>
      </p:sp>
    </p:spTree>
    <p:extLst>
      <p:ext uri="{BB962C8B-B14F-4D97-AF65-F5344CB8AC3E}">
        <p14:creationId xmlns:p14="http://schemas.microsoft.com/office/powerpoint/2010/main" val="40937039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096757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035189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616225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59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pPr>
                <a:defRPr/>
              </a:pPr>
              <a:t>‹#›</a:t>
            </a:fld>
            <a:endParaRPr lang="en-US"/>
          </a:p>
        </p:txBody>
      </p:sp>
    </p:spTree>
    <p:extLst>
      <p:ext uri="{BB962C8B-B14F-4D97-AF65-F5344CB8AC3E}">
        <p14:creationId xmlns:p14="http://schemas.microsoft.com/office/powerpoint/2010/main" val="3210305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EA8732-B17C-4E8D-9A16-BE89D1E2B5E6}"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34629790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7554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966759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220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413573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547755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2405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715963"/>
            <a:ext cx="20955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715963"/>
            <a:ext cx="6135687"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00980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4AAC217-66EF-4051-8F3A-2CC90F99D9EB}" type="slidenum">
              <a:rPr lang="en-US"/>
              <a:pPr>
                <a:defRPr/>
              </a:pPr>
              <a:t>‹#›</a:t>
            </a:fld>
            <a:endParaRPr lang="en-US"/>
          </a:p>
        </p:txBody>
      </p:sp>
    </p:spTree>
    <p:extLst>
      <p:ext uri="{BB962C8B-B14F-4D97-AF65-F5344CB8AC3E}">
        <p14:creationId xmlns:p14="http://schemas.microsoft.com/office/powerpoint/2010/main" val="132635074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FE46E01-A064-46D2-8B63-A1F27617145A}" type="slidenum">
              <a:rPr lang="en-US"/>
              <a:pPr>
                <a:defRPr/>
              </a:pPr>
              <a:t>‹#›</a:t>
            </a:fld>
            <a:endParaRPr lang="en-US"/>
          </a:p>
        </p:txBody>
      </p:sp>
    </p:spTree>
    <p:extLst>
      <p:ext uri="{BB962C8B-B14F-4D97-AF65-F5344CB8AC3E}">
        <p14:creationId xmlns:p14="http://schemas.microsoft.com/office/powerpoint/2010/main" val="397286707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6" name="Slide Number Placeholder 5"/>
          <p:cNvSpPr>
            <a:spLocks noGrp="1"/>
          </p:cNvSpPr>
          <p:nvPr>
            <p:ph type="sldNum" sz="quarter" idx="12"/>
          </p:nvPr>
        </p:nvSpPr>
        <p:spPr/>
        <p:txBody>
          <a:bodyPr/>
          <a:lstStyle>
            <a:lvl1pPr>
              <a:defRPr/>
            </a:lvl1pPr>
          </a:lstStyle>
          <a:p>
            <a:pPr>
              <a:defRPr/>
            </a:pPr>
            <a:fld id="{F713876F-81B3-4237-BCD3-3585B3B2E0D2}" type="slidenum">
              <a:rPr lang="en-US"/>
              <a:pPr>
                <a:defRPr/>
              </a:pPr>
              <a:t>‹#›</a:t>
            </a:fld>
            <a:endParaRPr lang="en-US"/>
          </a:p>
        </p:txBody>
      </p:sp>
    </p:spTree>
    <p:extLst>
      <p:ext uri="{BB962C8B-B14F-4D97-AF65-F5344CB8AC3E}">
        <p14:creationId xmlns:p14="http://schemas.microsoft.com/office/powerpoint/2010/main" val="1592323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A8732-B17C-4E8D-9A16-BE89D1E2B5E6}"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8273123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7" name="Slide Number Placeholder 5"/>
          <p:cNvSpPr>
            <a:spLocks noGrp="1"/>
          </p:cNvSpPr>
          <p:nvPr>
            <p:ph type="sldNum" sz="quarter" idx="12"/>
          </p:nvPr>
        </p:nvSpPr>
        <p:spPr/>
        <p:txBody>
          <a:bodyPr/>
          <a:lstStyle>
            <a:lvl1pPr>
              <a:defRPr/>
            </a:lvl1pPr>
          </a:lstStyle>
          <a:p>
            <a:pPr>
              <a:defRPr/>
            </a:pPr>
            <a:fld id="{62C440D6-6917-41ED-A8F0-9ED832ACBC33}" type="slidenum">
              <a:rPr lang="en-US"/>
              <a:pPr>
                <a:defRPr/>
              </a:pPr>
              <a:t>‹#›</a:t>
            </a:fld>
            <a:endParaRPr lang="en-US"/>
          </a:p>
        </p:txBody>
      </p:sp>
    </p:spTree>
    <p:extLst>
      <p:ext uri="{BB962C8B-B14F-4D97-AF65-F5344CB8AC3E}">
        <p14:creationId xmlns:p14="http://schemas.microsoft.com/office/powerpoint/2010/main" val="5430182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9" name="Slide Number Placeholder 5"/>
          <p:cNvSpPr>
            <a:spLocks noGrp="1"/>
          </p:cNvSpPr>
          <p:nvPr>
            <p:ph type="sldNum" sz="quarter" idx="12"/>
          </p:nvPr>
        </p:nvSpPr>
        <p:spPr/>
        <p:txBody>
          <a:bodyPr/>
          <a:lstStyle>
            <a:lvl1pPr>
              <a:defRPr/>
            </a:lvl1pPr>
          </a:lstStyle>
          <a:p>
            <a:pPr>
              <a:defRPr/>
            </a:pPr>
            <a:fld id="{8C35E542-E85B-4C85-A5FF-B6AD5AAF8E48}" type="slidenum">
              <a:rPr lang="en-US"/>
              <a:pPr>
                <a:defRPr/>
              </a:pPr>
              <a:t>‹#›</a:t>
            </a:fld>
            <a:endParaRPr lang="en-US"/>
          </a:p>
        </p:txBody>
      </p:sp>
    </p:spTree>
    <p:extLst>
      <p:ext uri="{BB962C8B-B14F-4D97-AF65-F5344CB8AC3E}">
        <p14:creationId xmlns:p14="http://schemas.microsoft.com/office/powerpoint/2010/main" val="291152753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5" name="Slide Number Placeholder 5"/>
          <p:cNvSpPr>
            <a:spLocks noGrp="1"/>
          </p:cNvSpPr>
          <p:nvPr>
            <p:ph type="sldNum" sz="quarter" idx="12"/>
          </p:nvPr>
        </p:nvSpPr>
        <p:spPr/>
        <p:txBody>
          <a:bodyPr/>
          <a:lstStyle>
            <a:lvl1pPr>
              <a:defRPr/>
            </a:lvl1pPr>
          </a:lstStyle>
          <a:p>
            <a:pPr>
              <a:defRPr/>
            </a:pPr>
            <a:fld id="{563B6172-EEA0-472E-96BB-F0FA0F7EDF66}" type="slidenum">
              <a:rPr lang="en-US"/>
              <a:pPr>
                <a:defRPr/>
              </a:pPr>
              <a:t>‹#›</a:t>
            </a:fld>
            <a:endParaRPr lang="en-US"/>
          </a:p>
        </p:txBody>
      </p:sp>
    </p:spTree>
    <p:extLst>
      <p:ext uri="{BB962C8B-B14F-4D97-AF65-F5344CB8AC3E}">
        <p14:creationId xmlns:p14="http://schemas.microsoft.com/office/powerpoint/2010/main" val="32230885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4" name="Slide Number Placeholder 5"/>
          <p:cNvSpPr>
            <a:spLocks noGrp="1"/>
          </p:cNvSpPr>
          <p:nvPr>
            <p:ph type="sldNum" sz="quarter" idx="12"/>
          </p:nvPr>
        </p:nvSpPr>
        <p:spPr/>
        <p:txBody>
          <a:bodyPr/>
          <a:lstStyle>
            <a:lvl1pPr>
              <a:defRPr/>
            </a:lvl1pPr>
          </a:lstStyle>
          <a:p>
            <a:pPr>
              <a:defRPr/>
            </a:pPr>
            <a:fld id="{B6F4FD53-965A-44CD-8D91-D8B8DEA0122F}" type="slidenum">
              <a:rPr lang="en-US"/>
              <a:pPr>
                <a:defRPr/>
              </a:pPr>
              <a:t>‹#›</a:t>
            </a:fld>
            <a:endParaRPr lang="en-US"/>
          </a:p>
        </p:txBody>
      </p:sp>
    </p:spTree>
    <p:extLst>
      <p:ext uri="{BB962C8B-B14F-4D97-AF65-F5344CB8AC3E}">
        <p14:creationId xmlns:p14="http://schemas.microsoft.com/office/powerpoint/2010/main" val="26044572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7" name="Slide Number Placeholder 5"/>
          <p:cNvSpPr>
            <a:spLocks noGrp="1"/>
          </p:cNvSpPr>
          <p:nvPr>
            <p:ph type="sldNum" sz="quarter" idx="12"/>
          </p:nvPr>
        </p:nvSpPr>
        <p:spPr/>
        <p:txBody>
          <a:bodyPr/>
          <a:lstStyle>
            <a:lvl1pPr>
              <a:defRPr/>
            </a:lvl1pPr>
          </a:lstStyle>
          <a:p>
            <a:pPr>
              <a:defRPr/>
            </a:pPr>
            <a:fld id="{1D760AE2-A90F-4A90-B389-8BD99D50AEAD}" type="slidenum">
              <a:rPr lang="en-US"/>
              <a:pPr>
                <a:defRPr/>
              </a:pPr>
              <a:t>‹#›</a:t>
            </a:fld>
            <a:endParaRPr lang="en-US"/>
          </a:p>
        </p:txBody>
      </p:sp>
    </p:spTree>
    <p:extLst>
      <p:ext uri="{BB962C8B-B14F-4D97-AF65-F5344CB8AC3E}">
        <p14:creationId xmlns:p14="http://schemas.microsoft.com/office/powerpoint/2010/main" val="396538175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7" name="Slide Number Placeholder 5"/>
          <p:cNvSpPr>
            <a:spLocks noGrp="1"/>
          </p:cNvSpPr>
          <p:nvPr>
            <p:ph type="sldNum" sz="quarter" idx="12"/>
          </p:nvPr>
        </p:nvSpPr>
        <p:spPr/>
        <p:txBody>
          <a:bodyPr/>
          <a:lstStyle>
            <a:lvl1pPr>
              <a:defRPr/>
            </a:lvl1pPr>
          </a:lstStyle>
          <a:p>
            <a:pPr>
              <a:defRPr/>
            </a:pPr>
            <a:fld id="{853F855E-4E40-4E09-AEC2-25A4D09F56AB}" type="slidenum">
              <a:rPr lang="en-US"/>
              <a:pPr>
                <a:defRPr/>
              </a:pPr>
              <a:t>‹#›</a:t>
            </a:fld>
            <a:endParaRPr lang="en-US"/>
          </a:p>
        </p:txBody>
      </p:sp>
    </p:spTree>
    <p:extLst>
      <p:ext uri="{BB962C8B-B14F-4D97-AF65-F5344CB8AC3E}">
        <p14:creationId xmlns:p14="http://schemas.microsoft.com/office/powerpoint/2010/main" val="7770786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6" name="Slide Number Placeholder 5"/>
          <p:cNvSpPr>
            <a:spLocks noGrp="1"/>
          </p:cNvSpPr>
          <p:nvPr>
            <p:ph type="sldNum" sz="quarter" idx="12"/>
          </p:nvPr>
        </p:nvSpPr>
        <p:spPr/>
        <p:txBody>
          <a:bodyPr/>
          <a:lstStyle>
            <a:lvl1pPr>
              <a:defRPr/>
            </a:lvl1pPr>
          </a:lstStyle>
          <a:p>
            <a:pPr>
              <a:defRPr/>
            </a:pPr>
            <a:fld id="{9C807F83-C570-4466-8334-45D866A885CF}" type="slidenum">
              <a:rPr lang="en-US"/>
              <a:pPr>
                <a:defRPr/>
              </a:pPr>
              <a:t>‹#›</a:t>
            </a:fld>
            <a:endParaRPr lang="en-US"/>
          </a:p>
        </p:txBody>
      </p:sp>
    </p:spTree>
    <p:extLst>
      <p:ext uri="{BB962C8B-B14F-4D97-AF65-F5344CB8AC3E}">
        <p14:creationId xmlns:p14="http://schemas.microsoft.com/office/powerpoint/2010/main" val="179955171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Source: The Loomis Company</a:t>
            </a:r>
          </a:p>
        </p:txBody>
      </p:sp>
      <p:sp>
        <p:nvSpPr>
          <p:cNvPr id="6" name="Slide Number Placeholder 5"/>
          <p:cNvSpPr>
            <a:spLocks noGrp="1"/>
          </p:cNvSpPr>
          <p:nvPr>
            <p:ph type="sldNum" sz="quarter" idx="12"/>
          </p:nvPr>
        </p:nvSpPr>
        <p:spPr/>
        <p:txBody>
          <a:bodyPr/>
          <a:lstStyle>
            <a:lvl1pPr>
              <a:defRPr/>
            </a:lvl1pPr>
          </a:lstStyle>
          <a:p>
            <a:pPr>
              <a:defRPr/>
            </a:pPr>
            <a:fld id="{D8BA3375-BD32-4D3F-9E2F-513BA93FB051}" type="slidenum">
              <a:rPr lang="en-US"/>
              <a:pPr>
                <a:defRPr/>
              </a:pPr>
              <a:t>‹#›</a:t>
            </a:fld>
            <a:endParaRPr lang="en-US"/>
          </a:p>
        </p:txBody>
      </p:sp>
    </p:spTree>
    <p:extLst>
      <p:ext uri="{BB962C8B-B14F-4D97-AF65-F5344CB8AC3E}">
        <p14:creationId xmlns:p14="http://schemas.microsoft.com/office/powerpoint/2010/main" val="280729439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6564472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9212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EA8732-B17C-4E8D-9A16-BE89D1E2B5E6}"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7BCA9-D27A-4243-BC2E-A5033F296C7B}" type="slidenum">
              <a:rPr lang="en-US" smtClean="0"/>
              <a:t>‹#›</a:t>
            </a:fld>
            <a:endParaRPr lang="en-US"/>
          </a:p>
        </p:txBody>
      </p:sp>
    </p:spTree>
    <p:extLst>
      <p:ext uri="{BB962C8B-B14F-4D97-AF65-F5344CB8AC3E}">
        <p14:creationId xmlns:p14="http://schemas.microsoft.com/office/powerpoint/2010/main" val="5374053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915125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98575"/>
            <a:ext cx="4048125"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9175" y="1298575"/>
            <a:ext cx="4049713"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981535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91164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5185470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7483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880973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688981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61588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74638"/>
            <a:ext cx="2084388"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274638"/>
            <a:ext cx="610235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29873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255000" cy="838200"/>
          </a:xfrm>
        </p:spPr>
        <p:txBody>
          <a:bodyPr/>
          <a:lstStyle/>
          <a:p>
            <a:r>
              <a:rPr lang="en-US"/>
              <a:t>Click to edit Master title style</a:t>
            </a:r>
          </a:p>
        </p:txBody>
      </p:sp>
      <p:sp>
        <p:nvSpPr>
          <p:cNvPr id="3" name="Content Placeholder 2"/>
          <p:cNvSpPr>
            <a:spLocks noGrp="1"/>
          </p:cNvSpPr>
          <p:nvPr>
            <p:ph sz="quarter" idx="1"/>
          </p:nvPr>
        </p:nvSpPr>
        <p:spPr>
          <a:xfrm>
            <a:off x="628650" y="1298575"/>
            <a:ext cx="4048125" cy="232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8650" y="3773488"/>
            <a:ext cx="4048125" cy="232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29175" y="1298575"/>
            <a:ext cx="4049713" cy="479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5118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295289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255000" cy="838200"/>
          </a:xfrm>
        </p:spPr>
        <p:txBody>
          <a:bodyPr/>
          <a:lstStyle/>
          <a:p>
            <a:r>
              <a:rPr lang="en-US"/>
              <a:t>Click to edit Master title style</a:t>
            </a:r>
          </a:p>
        </p:txBody>
      </p:sp>
      <p:sp>
        <p:nvSpPr>
          <p:cNvPr id="3" name="Table Placeholder 2"/>
          <p:cNvSpPr>
            <a:spLocks noGrp="1"/>
          </p:cNvSpPr>
          <p:nvPr>
            <p:ph type="tbl" idx="1"/>
          </p:nvPr>
        </p:nvSpPr>
        <p:spPr>
          <a:xfrm>
            <a:off x="628650" y="1298575"/>
            <a:ext cx="8250238" cy="4797425"/>
          </a:xfrm>
        </p:spPr>
        <p:txBody>
          <a:bodyPr/>
          <a:lstStyle/>
          <a:p>
            <a:pPr lvl="0"/>
            <a:endParaRPr lang="en-US" noProof="0"/>
          </a:p>
        </p:txBody>
      </p:sp>
    </p:spTree>
    <p:extLst>
      <p:ext uri="{BB962C8B-B14F-4D97-AF65-F5344CB8AC3E}">
        <p14:creationId xmlns:p14="http://schemas.microsoft.com/office/powerpoint/2010/main" val="187771830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2">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0D2F80DE-B866-4E77-9ED2-3EC8DAF007F1}" type="slidenum">
              <a:rPr lang="en-US"/>
              <a:pPr>
                <a:defRPr/>
              </a:pPr>
              <a:t>‹#›</a:t>
            </a:fld>
            <a:endParaRPr lang="en-US"/>
          </a:p>
        </p:txBody>
      </p:sp>
    </p:spTree>
    <p:extLst>
      <p:ext uri="{BB962C8B-B14F-4D97-AF65-F5344CB8AC3E}">
        <p14:creationId xmlns:p14="http://schemas.microsoft.com/office/powerpoint/2010/main" val="88839612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C84D5286-FE43-4D04-9883-6FEB24DB3900}" type="slidenum">
              <a:rPr lang="en-US"/>
              <a:pPr>
                <a:defRPr/>
              </a:pPr>
              <a:t>‹#›</a:t>
            </a:fld>
            <a:endParaRPr lang="en-US"/>
          </a:p>
        </p:txBody>
      </p:sp>
    </p:spTree>
    <p:extLst>
      <p:ext uri="{BB962C8B-B14F-4D97-AF65-F5344CB8AC3E}">
        <p14:creationId xmlns:p14="http://schemas.microsoft.com/office/powerpoint/2010/main" val="406303344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49A8EA80-8EDC-4171-B091-E34AC6BD31C6}" type="slidenum">
              <a:rPr lang="en-US"/>
              <a:pPr>
                <a:defRPr/>
              </a:pPr>
              <a:t>‹#›</a:t>
            </a:fld>
            <a:endParaRPr lang="en-US"/>
          </a:p>
        </p:txBody>
      </p:sp>
    </p:spTree>
    <p:extLst>
      <p:ext uri="{BB962C8B-B14F-4D97-AF65-F5344CB8AC3E}">
        <p14:creationId xmlns:p14="http://schemas.microsoft.com/office/powerpoint/2010/main" val="15866014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05EED904-31E8-48F3-8ACF-D3D2F382E289}" type="slidenum">
              <a:rPr lang="en-US"/>
              <a:pPr>
                <a:defRPr/>
              </a:pPr>
              <a:t>‹#›</a:t>
            </a:fld>
            <a:endParaRPr lang="en-US"/>
          </a:p>
        </p:txBody>
      </p:sp>
    </p:spTree>
    <p:extLst>
      <p:ext uri="{BB962C8B-B14F-4D97-AF65-F5344CB8AC3E}">
        <p14:creationId xmlns:p14="http://schemas.microsoft.com/office/powerpoint/2010/main" val="248583445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9" name="Rectangle 6"/>
          <p:cNvSpPr>
            <a:spLocks noGrp="1" noChangeArrowheads="1"/>
          </p:cNvSpPr>
          <p:nvPr>
            <p:ph type="sldNum" sz="quarter" idx="12"/>
          </p:nvPr>
        </p:nvSpPr>
        <p:spPr/>
        <p:txBody>
          <a:bodyPr/>
          <a:lstStyle>
            <a:lvl1pPr>
              <a:defRPr/>
            </a:lvl1pPr>
          </a:lstStyle>
          <a:p>
            <a:pPr>
              <a:defRPr/>
            </a:pPr>
            <a:fld id="{17D88AAC-FC0C-4BA2-9CAC-F7A2550466B3}" type="slidenum">
              <a:rPr lang="en-US"/>
              <a:pPr>
                <a:defRPr/>
              </a:pPr>
              <a:t>‹#›</a:t>
            </a:fld>
            <a:endParaRPr lang="en-US"/>
          </a:p>
        </p:txBody>
      </p:sp>
    </p:spTree>
    <p:extLst>
      <p:ext uri="{BB962C8B-B14F-4D97-AF65-F5344CB8AC3E}">
        <p14:creationId xmlns:p14="http://schemas.microsoft.com/office/powerpoint/2010/main" val="3516336779"/>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5" name="Rectangle 6"/>
          <p:cNvSpPr>
            <a:spLocks noGrp="1" noChangeArrowheads="1"/>
          </p:cNvSpPr>
          <p:nvPr>
            <p:ph type="sldNum" sz="quarter" idx="12"/>
          </p:nvPr>
        </p:nvSpPr>
        <p:spPr/>
        <p:txBody>
          <a:bodyPr/>
          <a:lstStyle>
            <a:lvl1pPr>
              <a:defRPr/>
            </a:lvl1pPr>
          </a:lstStyle>
          <a:p>
            <a:pPr>
              <a:defRPr/>
            </a:pPr>
            <a:fld id="{7E86303B-2EC2-4510-BAB7-05DC854CF8FE}" type="slidenum">
              <a:rPr lang="en-US"/>
              <a:pPr>
                <a:defRPr/>
              </a:pPr>
              <a:t>‹#›</a:t>
            </a:fld>
            <a:endParaRPr lang="en-US"/>
          </a:p>
        </p:txBody>
      </p:sp>
    </p:spTree>
    <p:extLst>
      <p:ext uri="{BB962C8B-B14F-4D97-AF65-F5344CB8AC3E}">
        <p14:creationId xmlns:p14="http://schemas.microsoft.com/office/powerpoint/2010/main" val="86597868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4" name="Rectangle 6"/>
          <p:cNvSpPr>
            <a:spLocks noGrp="1" noChangeArrowheads="1"/>
          </p:cNvSpPr>
          <p:nvPr>
            <p:ph type="sldNum" sz="quarter" idx="12"/>
          </p:nvPr>
        </p:nvSpPr>
        <p:spPr/>
        <p:txBody>
          <a:bodyPr/>
          <a:lstStyle>
            <a:lvl1pPr>
              <a:defRPr/>
            </a:lvl1pPr>
          </a:lstStyle>
          <a:p>
            <a:pPr>
              <a:defRPr/>
            </a:pPr>
            <a:fld id="{8685879E-762F-4E58-8A58-8F937837244A}" type="slidenum">
              <a:rPr lang="en-US"/>
              <a:pPr>
                <a:defRPr/>
              </a:pPr>
              <a:t>‹#›</a:t>
            </a:fld>
            <a:endParaRPr lang="en-US"/>
          </a:p>
        </p:txBody>
      </p:sp>
    </p:spTree>
    <p:extLst>
      <p:ext uri="{BB962C8B-B14F-4D97-AF65-F5344CB8AC3E}">
        <p14:creationId xmlns:p14="http://schemas.microsoft.com/office/powerpoint/2010/main" val="421306933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1CAE19A9-C393-42D9-8571-3A2AB3082256}" type="slidenum">
              <a:rPr lang="en-US"/>
              <a:pPr>
                <a:defRPr/>
              </a:pPr>
              <a:t>‹#›</a:t>
            </a:fld>
            <a:endParaRPr lang="en-US"/>
          </a:p>
        </p:txBody>
      </p:sp>
    </p:spTree>
    <p:extLst>
      <p:ext uri="{BB962C8B-B14F-4D97-AF65-F5344CB8AC3E}">
        <p14:creationId xmlns:p14="http://schemas.microsoft.com/office/powerpoint/2010/main" val="167833947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30EAFCC9-C974-486A-A95A-13F3FD79F80E}" type="slidenum">
              <a:rPr lang="en-US"/>
              <a:pPr>
                <a:defRPr/>
              </a:pPr>
              <a:t>‹#›</a:t>
            </a:fld>
            <a:endParaRPr lang="en-US"/>
          </a:p>
        </p:txBody>
      </p:sp>
    </p:spTree>
    <p:extLst>
      <p:ext uri="{BB962C8B-B14F-4D97-AF65-F5344CB8AC3E}">
        <p14:creationId xmlns:p14="http://schemas.microsoft.com/office/powerpoint/2010/main" val="3947014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947149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5C53F3B0-05C4-4014-9B96-776ECD048D00}" type="slidenum">
              <a:rPr lang="en-US"/>
              <a:pPr>
                <a:defRPr/>
              </a:pPr>
              <a:t>‹#›</a:t>
            </a:fld>
            <a:endParaRPr lang="en-US"/>
          </a:p>
        </p:txBody>
      </p:sp>
    </p:spTree>
    <p:extLst>
      <p:ext uri="{BB962C8B-B14F-4D97-AF65-F5344CB8AC3E}">
        <p14:creationId xmlns:p14="http://schemas.microsoft.com/office/powerpoint/2010/main" val="36575941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D1E4E4ED-FA4C-42CE-8B81-D1DFB9589B00}" type="slidenum">
              <a:rPr lang="en-US"/>
              <a:pPr>
                <a:defRPr/>
              </a:pPr>
              <a:t>‹#›</a:t>
            </a:fld>
            <a:endParaRPr lang="en-US"/>
          </a:p>
        </p:txBody>
      </p:sp>
    </p:spTree>
    <p:extLst>
      <p:ext uri="{BB962C8B-B14F-4D97-AF65-F5344CB8AC3E}">
        <p14:creationId xmlns:p14="http://schemas.microsoft.com/office/powerpoint/2010/main" val="41363540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1482149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24066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0366295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294003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218291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091953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1896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884995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0981815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15053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622924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15963"/>
            <a:ext cx="2092325"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2300" y="715963"/>
            <a:ext cx="6124575"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28411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2">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08206398-D3B5-49E7-B8D6-5C9CC18BD6B1}" type="slidenum">
              <a:rPr lang="en-US"/>
              <a:pPr>
                <a:defRPr/>
              </a:pPr>
              <a:t>‹#›</a:t>
            </a:fld>
            <a:endParaRPr lang="en-US"/>
          </a:p>
        </p:txBody>
      </p:sp>
    </p:spTree>
    <p:extLst>
      <p:ext uri="{BB962C8B-B14F-4D97-AF65-F5344CB8AC3E}">
        <p14:creationId xmlns:p14="http://schemas.microsoft.com/office/powerpoint/2010/main" val="41216859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26BE1731-BB73-4E93-8897-D51D2A00B845}" type="slidenum">
              <a:rPr lang="en-US"/>
              <a:pPr>
                <a:defRPr/>
              </a:pPr>
              <a:t>‹#›</a:t>
            </a:fld>
            <a:endParaRPr lang="en-US"/>
          </a:p>
        </p:txBody>
      </p:sp>
    </p:spTree>
    <p:extLst>
      <p:ext uri="{BB962C8B-B14F-4D97-AF65-F5344CB8AC3E}">
        <p14:creationId xmlns:p14="http://schemas.microsoft.com/office/powerpoint/2010/main" val="266424263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3D1C5F59-147F-4B5F-A096-AE1714AFEB5F}" type="slidenum">
              <a:rPr lang="en-US"/>
              <a:pPr>
                <a:defRPr/>
              </a:pPr>
              <a:t>‹#›</a:t>
            </a:fld>
            <a:endParaRPr lang="en-US"/>
          </a:p>
        </p:txBody>
      </p:sp>
    </p:spTree>
    <p:extLst>
      <p:ext uri="{BB962C8B-B14F-4D97-AF65-F5344CB8AC3E}">
        <p14:creationId xmlns:p14="http://schemas.microsoft.com/office/powerpoint/2010/main" val="427528628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039293EF-5241-4B64-BEFB-C7618006FBCE}" type="slidenum">
              <a:rPr lang="en-US"/>
              <a:pPr>
                <a:defRPr/>
              </a:pPr>
              <a:t>‹#›</a:t>
            </a:fld>
            <a:endParaRPr lang="en-US"/>
          </a:p>
        </p:txBody>
      </p:sp>
    </p:spTree>
    <p:extLst>
      <p:ext uri="{BB962C8B-B14F-4D97-AF65-F5344CB8AC3E}">
        <p14:creationId xmlns:p14="http://schemas.microsoft.com/office/powerpoint/2010/main" val="28527436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9" name="Rectangle 6"/>
          <p:cNvSpPr>
            <a:spLocks noGrp="1" noChangeArrowheads="1"/>
          </p:cNvSpPr>
          <p:nvPr>
            <p:ph type="sldNum" sz="quarter" idx="12"/>
          </p:nvPr>
        </p:nvSpPr>
        <p:spPr/>
        <p:txBody>
          <a:bodyPr/>
          <a:lstStyle>
            <a:lvl1pPr>
              <a:defRPr/>
            </a:lvl1pPr>
          </a:lstStyle>
          <a:p>
            <a:pPr>
              <a:defRPr/>
            </a:pPr>
            <a:fld id="{9A8758A1-7FCC-4047-B57B-14C7B768669B}" type="slidenum">
              <a:rPr lang="en-US"/>
              <a:pPr>
                <a:defRPr/>
              </a:pPr>
              <a:t>‹#›</a:t>
            </a:fld>
            <a:endParaRPr lang="en-US"/>
          </a:p>
        </p:txBody>
      </p:sp>
    </p:spTree>
    <p:extLst>
      <p:ext uri="{BB962C8B-B14F-4D97-AF65-F5344CB8AC3E}">
        <p14:creationId xmlns:p14="http://schemas.microsoft.com/office/powerpoint/2010/main" val="228860132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5" name="Rectangle 6"/>
          <p:cNvSpPr>
            <a:spLocks noGrp="1" noChangeArrowheads="1"/>
          </p:cNvSpPr>
          <p:nvPr>
            <p:ph type="sldNum" sz="quarter" idx="12"/>
          </p:nvPr>
        </p:nvSpPr>
        <p:spPr/>
        <p:txBody>
          <a:bodyPr/>
          <a:lstStyle>
            <a:lvl1pPr>
              <a:defRPr/>
            </a:lvl1pPr>
          </a:lstStyle>
          <a:p>
            <a:pPr>
              <a:defRPr/>
            </a:pPr>
            <a:fld id="{4C138FAA-1888-4682-8F27-BB7AD8F3DB3B}" type="slidenum">
              <a:rPr lang="en-US"/>
              <a:pPr>
                <a:defRPr/>
              </a:pPr>
              <a:t>‹#›</a:t>
            </a:fld>
            <a:endParaRPr lang="en-US"/>
          </a:p>
        </p:txBody>
      </p:sp>
    </p:spTree>
    <p:extLst>
      <p:ext uri="{BB962C8B-B14F-4D97-AF65-F5344CB8AC3E}">
        <p14:creationId xmlns:p14="http://schemas.microsoft.com/office/powerpoint/2010/main" val="298090777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4" name="Rectangle 6"/>
          <p:cNvSpPr>
            <a:spLocks noGrp="1" noChangeArrowheads="1"/>
          </p:cNvSpPr>
          <p:nvPr>
            <p:ph type="sldNum" sz="quarter" idx="12"/>
          </p:nvPr>
        </p:nvSpPr>
        <p:spPr/>
        <p:txBody>
          <a:bodyPr/>
          <a:lstStyle>
            <a:lvl1pPr>
              <a:defRPr/>
            </a:lvl1pPr>
          </a:lstStyle>
          <a:p>
            <a:pPr>
              <a:defRPr/>
            </a:pPr>
            <a:fld id="{A29080A4-2E3C-4DE8-86CE-345E7C2BD5C8}" type="slidenum">
              <a:rPr lang="en-US"/>
              <a:pPr>
                <a:defRPr/>
              </a:pPr>
              <a:t>‹#›</a:t>
            </a:fld>
            <a:endParaRPr lang="en-US"/>
          </a:p>
        </p:txBody>
      </p:sp>
    </p:spTree>
    <p:extLst>
      <p:ext uri="{BB962C8B-B14F-4D97-AF65-F5344CB8AC3E}">
        <p14:creationId xmlns:p14="http://schemas.microsoft.com/office/powerpoint/2010/main" val="1186923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8628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FE4AD169-10D2-4537-8D8E-C4183CE5A6BE}" type="slidenum">
              <a:rPr lang="en-US"/>
              <a:pPr>
                <a:defRPr/>
              </a:pPr>
              <a:t>‹#›</a:t>
            </a:fld>
            <a:endParaRPr lang="en-US"/>
          </a:p>
        </p:txBody>
      </p:sp>
    </p:spTree>
    <p:extLst>
      <p:ext uri="{BB962C8B-B14F-4D97-AF65-F5344CB8AC3E}">
        <p14:creationId xmlns:p14="http://schemas.microsoft.com/office/powerpoint/2010/main" val="5522883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94F7D9FD-67C9-4A66-A6F4-679E8630CE79}" type="slidenum">
              <a:rPr lang="en-US"/>
              <a:pPr>
                <a:defRPr/>
              </a:pPr>
              <a:t>‹#›</a:t>
            </a:fld>
            <a:endParaRPr lang="en-US"/>
          </a:p>
        </p:txBody>
      </p:sp>
    </p:spTree>
    <p:extLst>
      <p:ext uri="{BB962C8B-B14F-4D97-AF65-F5344CB8AC3E}">
        <p14:creationId xmlns:p14="http://schemas.microsoft.com/office/powerpoint/2010/main" val="299826363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1392B989-4B62-4158-9AA5-7E3C672340D6}" type="slidenum">
              <a:rPr lang="en-US"/>
              <a:pPr>
                <a:defRPr/>
              </a:pPr>
              <a:t>‹#›</a:t>
            </a:fld>
            <a:endParaRPr lang="en-US"/>
          </a:p>
        </p:txBody>
      </p:sp>
    </p:spTree>
    <p:extLst>
      <p:ext uri="{BB962C8B-B14F-4D97-AF65-F5344CB8AC3E}">
        <p14:creationId xmlns:p14="http://schemas.microsoft.com/office/powerpoint/2010/main" val="37557379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51181705-6E43-4A86-8A7E-9500C37485A7}" type="slidenum">
              <a:rPr lang="en-US"/>
              <a:pPr>
                <a:defRPr/>
              </a:pPr>
              <a:t>‹#›</a:t>
            </a:fld>
            <a:endParaRPr lang="en-US"/>
          </a:p>
        </p:txBody>
      </p:sp>
    </p:spTree>
    <p:extLst>
      <p:ext uri="{BB962C8B-B14F-4D97-AF65-F5344CB8AC3E}">
        <p14:creationId xmlns:p14="http://schemas.microsoft.com/office/powerpoint/2010/main" val="149686891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Source: The Loomis Company</a:t>
            </a:r>
          </a:p>
        </p:txBody>
      </p:sp>
      <p:sp>
        <p:nvSpPr>
          <p:cNvPr id="4" name="Slide Number Placeholder 3"/>
          <p:cNvSpPr>
            <a:spLocks noGrp="1"/>
          </p:cNvSpPr>
          <p:nvPr>
            <p:ph type="sldNum" sz="quarter" idx="12"/>
          </p:nvPr>
        </p:nvSpPr>
        <p:spPr/>
        <p:txBody>
          <a:bodyPr/>
          <a:lstStyle>
            <a:lvl1pPr>
              <a:defRPr/>
            </a:lvl1pPr>
          </a:lstStyle>
          <a:p>
            <a:pPr>
              <a:defRPr/>
            </a:pPr>
            <a:fld id="{2A5CC19B-DF30-4FAE-971E-CE51B70A9348}" type="slidenum">
              <a:rPr lang="en-US"/>
              <a:pPr>
                <a:defRPr/>
              </a:pPr>
              <a:t>‹#›</a:t>
            </a:fld>
            <a:endParaRPr lang="en-US"/>
          </a:p>
        </p:txBody>
      </p:sp>
    </p:spTree>
    <p:extLst>
      <p:ext uri="{BB962C8B-B14F-4D97-AF65-F5344CB8AC3E}">
        <p14:creationId xmlns:p14="http://schemas.microsoft.com/office/powerpoint/2010/main" val="33041610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2">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9717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857720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674523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3689636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0706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70073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540761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68482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512119"/>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1385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143646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746116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143077373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145788353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250800321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3523932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400883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2572354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5" name="Rectangle 6"/>
          <p:cNvSpPr>
            <a:spLocks noGrp="1" noChangeArrowheads="1"/>
          </p:cNvSpPr>
          <p:nvPr>
            <p:ph type="sldNum" sz="quarter" idx="12"/>
          </p:nvPr>
        </p:nvSpPr>
        <p:spPr/>
        <p:txBody>
          <a:bodyPr/>
          <a:lstStyle>
            <a:lvl1pPr>
              <a:defRPr/>
            </a:lvl1pPr>
          </a:lstStyle>
          <a:p>
            <a:pPr>
              <a:defRPr/>
            </a:pPr>
            <a:fld id="{CA144205-2E80-4E93-AC96-D463DF97B02B}" type="slidenum">
              <a:rPr lang="en-US"/>
              <a:pPr>
                <a:defRPr/>
              </a:pPr>
              <a:t>‹#›</a:t>
            </a:fld>
            <a:endParaRPr lang="en-US"/>
          </a:p>
        </p:txBody>
      </p:sp>
    </p:spTree>
    <p:extLst>
      <p:ext uri="{BB962C8B-B14F-4D97-AF65-F5344CB8AC3E}">
        <p14:creationId xmlns:p14="http://schemas.microsoft.com/office/powerpoint/2010/main" val="204498694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4" name="Rectangle 6"/>
          <p:cNvSpPr>
            <a:spLocks noGrp="1" noChangeArrowheads="1"/>
          </p:cNvSpPr>
          <p:nvPr>
            <p:ph type="sldNum" sz="quarter" idx="12"/>
          </p:nvPr>
        </p:nvSpPr>
        <p:spPr/>
        <p:txBody>
          <a:bodyPr/>
          <a:lstStyle>
            <a:lvl1pPr>
              <a:defRPr/>
            </a:lvl1pPr>
          </a:lstStyle>
          <a:p>
            <a:pPr>
              <a:defRPr/>
            </a:pPr>
            <a:fld id="{E2E68AD7-824B-4A34-952A-9CE6D7FD5859}" type="slidenum">
              <a:rPr lang="en-US"/>
              <a:pPr>
                <a:defRPr/>
              </a:pPr>
              <a:t>‹#›</a:t>
            </a:fld>
            <a:endParaRPr lang="en-US"/>
          </a:p>
        </p:txBody>
      </p:sp>
    </p:spTree>
    <p:extLst>
      <p:ext uri="{BB962C8B-B14F-4D97-AF65-F5344CB8AC3E}">
        <p14:creationId xmlns:p14="http://schemas.microsoft.com/office/powerpoint/2010/main" val="32045803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66087444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257132176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1562326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257883920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1074210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85405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49658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40651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4934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4659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51206093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84690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86919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072171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22965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279408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7599631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37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pPr>
                <a:defRPr/>
              </a:pPr>
              <a:t>‹#›</a:t>
            </a:fld>
            <a:endParaRPr lang="en-US"/>
          </a:p>
        </p:txBody>
      </p:sp>
    </p:spTree>
    <p:extLst>
      <p:ext uri="{BB962C8B-B14F-4D97-AF65-F5344CB8AC3E}">
        <p14:creationId xmlns:p14="http://schemas.microsoft.com/office/powerpoint/2010/main" val="2044758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89793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7949171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6363"/>
            <a:ext cx="403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376363"/>
            <a:ext cx="403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4765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346963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7116142"/>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94555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998372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179973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72166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84163"/>
            <a:ext cx="2095500" cy="637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84163"/>
            <a:ext cx="6134100" cy="637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401033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41260D5-C370-436A-AD74-BDD533CCFC30}" type="slidenum">
              <a:rPr lang="en-US"/>
              <a:pPr>
                <a:defRPr/>
              </a:pPr>
              <a:t>‹#›</a:t>
            </a:fld>
            <a:endParaRPr lang="en-US"/>
          </a:p>
        </p:txBody>
      </p:sp>
    </p:spTree>
    <p:extLst>
      <p:ext uri="{BB962C8B-B14F-4D97-AF65-F5344CB8AC3E}">
        <p14:creationId xmlns:p14="http://schemas.microsoft.com/office/powerpoint/2010/main" val="2400913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556709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E8CB138-33E3-447D-BA26-2CA4F0D00129}" type="slidenum">
              <a:rPr lang="en-US"/>
              <a:pPr>
                <a:defRPr/>
              </a:pPr>
              <a:t>‹#›</a:t>
            </a:fld>
            <a:endParaRPr lang="en-US"/>
          </a:p>
        </p:txBody>
      </p:sp>
    </p:spTree>
    <p:extLst>
      <p:ext uri="{BB962C8B-B14F-4D97-AF65-F5344CB8AC3E}">
        <p14:creationId xmlns:p14="http://schemas.microsoft.com/office/powerpoint/2010/main" val="161054272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868A44D0-2809-44DE-A79E-2C28416C0951}" type="slidenum">
              <a:rPr lang="en-US"/>
              <a:pPr>
                <a:defRPr/>
              </a:pPr>
              <a:t>‹#›</a:t>
            </a:fld>
            <a:endParaRPr lang="en-US"/>
          </a:p>
        </p:txBody>
      </p:sp>
    </p:spTree>
    <p:extLst>
      <p:ext uri="{BB962C8B-B14F-4D97-AF65-F5344CB8AC3E}">
        <p14:creationId xmlns:p14="http://schemas.microsoft.com/office/powerpoint/2010/main" val="294602051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700BFA82-7CA8-46D7-94F9-7F94A30ECD14}" type="slidenum">
              <a:rPr lang="en-US"/>
              <a:pPr>
                <a:defRPr/>
              </a:pPr>
              <a:t>‹#›</a:t>
            </a:fld>
            <a:endParaRPr lang="en-US"/>
          </a:p>
        </p:txBody>
      </p:sp>
    </p:spTree>
    <p:extLst>
      <p:ext uri="{BB962C8B-B14F-4D97-AF65-F5344CB8AC3E}">
        <p14:creationId xmlns:p14="http://schemas.microsoft.com/office/powerpoint/2010/main" val="197075276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6531BF03-FCD3-4777-8F38-35525D9BED95}" type="slidenum">
              <a:rPr lang="en-US"/>
              <a:pPr>
                <a:defRPr/>
              </a:pPr>
              <a:t>‹#›</a:t>
            </a:fld>
            <a:endParaRPr lang="en-US"/>
          </a:p>
        </p:txBody>
      </p:sp>
    </p:spTree>
    <p:extLst>
      <p:ext uri="{BB962C8B-B14F-4D97-AF65-F5344CB8AC3E}">
        <p14:creationId xmlns:p14="http://schemas.microsoft.com/office/powerpoint/2010/main" val="321479033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599542F8-65C3-4496-9F80-E9C4DE1CD578}" type="slidenum">
              <a:rPr lang="en-US"/>
              <a:pPr>
                <a:defRPr/>
              </a:pPr>
              <a:t>‹#›</a:t>
            </a:fld>
            <a:endParaRPr lang="en-US"/>
          </a:p>
        </p:txBody>
      </p:sp>
    </p:spTree>
    <p:extLst>
      <p:ext uri="{BB962C8B-B14F-4D97-AF65-F5344CB8AC3E}">
        <p14:creationId xmlns:p14="http://schemas.microsoft.com/office/powerpoint/2010/main" val="145199215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88BA2624-C004-4329-91CC-E3F3F503AF03}" type="slidenum">
              <a:rPr lang="en-US"/>
              <a:pPr>
                <a:defRPr/>
              </a:pPr>
              <a:t>‹#›</a:t>
            </a:fld>
            <a:endParaRPr lang="en-US"/>
          </a:p>
        </p:txBody>
      </p:sp>
    </p:spTree>
    <p:extLst>
      <p:ext uri="{BB962C8B-B14F-4D97-AF65-F5344CB8AC3E}">
        <p14:creationId xmlns:p14="http://schemas.microsoft.com/office/powerpoint/2010/main" val="282335496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B8621C56-51CF-4D8A-9861-53FFE7E88F4F}" type="slidenum">
              <a:rPr lang="en-US"/>
              <a:pPr>
                <a:defRPr/>
              </a:pPr>
              <a:t>‹#›</a:t>
            </a:fld>
            <a:endParaRPr lang="en-US"/>
          </a:p>
        </p:txBody>
      </p:sp>
    </p:spTree>
    <p:extLst>
      <p:ext uri="{BB962C8B-B14F-4D97-AF65-F5344CB8AC3E}">
        <p14:creationId xmlns:p14="http://schemas.microsoft.com/office/powerpoint/2010/main" val="344913311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5C09C194-DC40-4667-8216-F4915BD80FCC}" type="slidenum">
              <a:rPr lang="en-US"/>
              <a:pPr>
                <a:defRPr/>
              </a:pPr>
              <a:t>‹#›</a:t>
            </a:fld>
            <a:endParaRPr lang="en-US"/>
          </a:p>
        </p:txBody>
      </p:sp>
    </p:spTree>
    <p:extLst>
      <p:ext uri="{BB962C8B-B14F-4D97-AF65-F5344CB8AC3E}">
        <p14:creationId xmlns:p14="http://schemas.microsoft.com/office/powerpoint/2010/main" val="140927413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F406E91-0BDF-4101-B285-0AF8A1C67551}" type="slidenum">
              <a:rPr lang="en-US"/>
              <a:pPr>
                <a:defRPr/>
              </a:pPr>
              <a:t>‹#›</a:t>
            </a:fld>
            <a:endParaRPr lang="en-US"/>
          </a:p>
        </p:txBody>
      </p:sp>
    </p:spTree>
    <p:extLst>
      <p:ext uri="{BB962C8B-B14F-4D97-AF65-F5344CB8AC3E}">
        <p14:creationId xmlns:p14="http://schemas.microsoft.com/office/powerpoint/2010/main" val="66289249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6A43B6BD-1F0F-4E79-B215-48293F642B0D}" type="slidenum">
              <a:rPr lang="en-US"/>
              <a:pPr>
                <a:defRPr/>
              </a:pPr>
              <a:t>‹#›</a:t>
            </a:fld>
            <a:endParaRPr lang="en-US"/>
          </a:p>
        </p:txBody>
      </p:sp>
    </p:spTree>
    <p:extLst>
      <p:ext uri="{BB962C8B-B14F-4D97-AF65-F5344CB8AC3E}">
        <p14:creationId xmlns:p14="http://schemas.microsoft.com/office/powerpoint/2010/main" val="1973473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05322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335921745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233361560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333531879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150764690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370704991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54253434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320733944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1485770095"/>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338383638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47402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9275" y="715963"/>
            <a:ext cx="2092325"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2300" y="715963"/>
            <a:ext cx="6124575"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968679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182773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3309056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4228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340397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4363637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62977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878555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97980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4790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6382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3495709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284107209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74552671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157591835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414511524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194007261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200377226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271180801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371073043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37652407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992357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452150"/>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70033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85416114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53070559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09059687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11527817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42159212"/>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22492791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89749869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3632719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63689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3158402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5400656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850796526"/>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200071165"/>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28545474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13619504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27780108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2698033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99532634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62847623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3509617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76363"/>
            <a:ext cx="403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376363"/>
            <a:ext cx="4038600" cy="528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8184777"/>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D4AAC217-66EF-4051-8F3A-2CC90F99D9EB}" type="slidenum">
              <a:rPr lang="en-US"/>
              <a:pPr>
                <a:defRPr/>
              </a:pPr>
              <a:t>‹#›</a:t>
            </a:fld>
            <a:endParaRPr lang="en-US"/>
          </a:p>
        </p:txBody>
      </p:sp>
    </p:spTree>
    <p:extLst>
      <p:ext uri="{BB962C8B-B14F-4D97-AF65-F5344CB8AC3E}">
        <p14:creationId xmlns:p14="http://schemas.microsoft.com/office/powerpoint/2010/main" val="402688742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CFE46E01-A064-46D2-8B63-A1F27617145A}" type="slidenum">
              <a:rPr lang="en-US"/>
              <a:pPr>
                <a:defRPr/>
              </a:pPr>
              <a:t>‹#›</a:t>
            </a:fld>
            <a:endParaRPr lang="en-US"/>
          </a:p>
        </p:txBody>
      </p:sp>
    </p:spTree>
    <p:extLst>
      <p:ext uri="{BB962C8B-B14F-4D97-AF65-F5344CB8AC3E}">
        <p14:creationId xmlns:p14="http://schemas.microsoft.com/office/powerpoint/2010/main" val="173975578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713876F-81B3-4237-BCD3-3585B3B2E0D2}" type="slidenum">
              <a:rPr lang="en-US"/>
              <a:pPr>
                <a:defRPr/>
              </a:pPr>
              <a:t>‹#›</a:t>
            </a:fld>
            <a:endParaRPr lang="en-US"/>
          </a:p>
        </p:txBody>
      </p:sp>
    </p:spTree>
    <p:extLst>
      <p:ext uri="{BB962C8B-B14F-4D97-AF65-F5344CB8AC3E}">
        <p14:creationId xmlns:p14="http://schemas.microsoft.com/office/powerpoint/2010/main" val="1548394507"/>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C440D6-6917-41ED-A8F0-9ED832ACBC33}" type="slidenum">
              <a:rPr lang="en-US"/>
              <a:pPr>
                <a:defRPr/>
              </a:pPr>
              <a:t>‹#›</a:t>
            </a:fld>
            <a:endParaRPr lang="en-US"/>
          </a:p>
        </p:txBody>
      </p:sp>
    </p:spTree>
    <p:extLst>
      <p:ext uri="{BB962C8B-B14F-4D97-AF65-F5344CB8AC3E}">
        <p14:creationId xmlns:p14="http://schemas.microsoft.com/office/powerpoint/2010/main" val="50928947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C35E542-E85B-4C85-A5FF-B6AD5AAF8E48}" type="slidenum">
              <a:rPr lang="en-US"/>
              <a:pPr>
                <a:defRPr/>
              </a:pPr>
              <a:t>‹#›</a:t>
            </a:fld>
            <a:endParaRPr lang="en-US"/>
          </a:p>
        </p:txBody>
      </p:sp>
    </p:spTree>
    <p:extLst>
      <p:ext uri="{BB962C8B-B14F-4D97-AF65-F5344CB8AC3E}">
        <p14:creationId xmlns:p14="http://schemas.microsoft.com/office/powerpoint/2010/main" val="332342085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63B6172-EEA0-472E-96BB-F0FA0F7EDF66}" type="slidenum">
              <a:rPr lang="en-US"/>
              <a:pPr>
                <a:defRPr/>
              </a:pPr>
              <a:t>‹#›</a:t>
            </a:fld>
            <a:endParaRPr lang="en-US"/>
          </a:p>
        </p:txBody>
      </p:sp>
    </p:spTree>
    <p:extLst>
      <p:ext uri="{BB962C8B-B14F-4D97-AF65-F5344CB8AC3E}">
        <p14:creationId xmlns:p14="http://schemas.microsoft.com/office/powerpoint/2010/main" val="3865670813"/>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6F4FD53-965A-44CD-8D91-D8B8DEA0122F}" type="slidenum">
              <a:rPr lang="en-US"/>
              <a:pPr>
                <a:defRPr/>
              </a:pPr>
              <a:t>‹#›</a:t>
            </a:fld>
            <a:endParaRPr lang="en-US"/>
          </a:p>
        </p:txBody>
      </p:sp>
    </p:spTree>
    <p:extLst>
      <p:ext uri="{BB962C8B-B14F-4D97-AF65-F5344CB8AC3E}">
        <p14:creationId xmlns:p14="http://schemas.microsoft.com/office/powerpoint/2010/main" val="408192018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D760AE2-A90F-4A90-B389-8BD99D50AEAD}" type="slidenum">
              <a:rPr lang="en-US"/>
              <a:pPr>
                <a:defRPr/>
              </a:pPr>
              <a:t>‹#›</a:t>
            </a:fld>
            <a:endParaRPr lang="en-US"/>
          </a:p>
        </p:txBody>
      </p:sp>
    </p:spTree>
    <p:extLst>
      <p:ext uri="{BB962C8B-B14F-4D97-AF65-F5344CB8AC3E}">
        <p14:creationId xmlns:p14="http://schemas.microsoft.com/office/powerpoint/2010/main" val="1225144469"/>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53F855E-4E40-4E09-AEC2-25A4D09F56AB}" type="slidenum">
              <a:rPr lang="en-US"/>
              <a:pPr>
                <a:defRPr/>
              </a:pPr>
              <a:t>‹#›</a:t>
            </a:fld>
            <a:endParaRPr lang="en-US"/>
          </a:p>
        </p:txBody>
      </p:sp>
    </p:spTree>
    <p:extLst>
      <p:ext uri="{BB962C8B-B14F-4D97-AF65-F5344CB8AC3E}">
        <p14:creationId xmlns:p14="http://schemas.microsoft.com/office/powerpoint/2010/main" val="343818900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807F83-C570-4466-8334-45D866A885CF}" type="slidenum">
              <a:rPr lang="en-US"/>
              <a:pPr>
                <a:defRPr/>
              </a:pPr>
              <a:t>‹#›</a:t>
            </a:fld>
            <a:endParaRPr lang="en-US"/>
          </a:p>
        </p:txBody>
      </p:sp>
    </p:spTree>
    <p:extLst>
      <p:ext uri="{BB962C8B-B14F-4D97-AF65-F5344CB8AC3E}">
        <p14:creationId xmlns:p14="http://schemas.microsoft.com/office/powerpoint/2010/main" val="7130140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26877"/>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BA3375-BD32-4D3F-9E2F-513BA93FB051}" type="slidenum">
              <a:rPr lang="en-US"/>
              <a:pPr>
                <a:defRPr/>
              </a:pPr>
              <a:t>‹#›</a:t>
            </a:fld>
            <a:endParaRPr lang="en-US"/>
          </a:p>
        </p:txBody>
      </p:sp>
    </p:spTree>
    <p:extLst>
      <p:ext uri="{BB962C8B-B14F-4D97-AF65-F5344CB8AC3E}">
        <p14:creationId xmlns:p14="http://schemas.microsoft.com/office/powerpoint/2010/main" val="429251040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281178715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346232215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229548508"/>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4230122696"/>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188995180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50998144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18976090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356252612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29065790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6750408"/>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913809094"/>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239796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14241463"/>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6393269"/>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6406438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66909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5695527"/>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8389433"/>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008399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194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pPr>
                <a:defRPr/>
              </a:pPr>
              <a:t>‹#›</a:t>
            </a:fld>
            <a:endParaRPr lang="en-US"/>
          </a:p>
        </p:txBody>
      </p:sp>
    </p:spTree>
    <p:extLst>
      <p:ext uri="{BB962C8B-B14F-4D97-AF65-F5344CB8AC3E}">
        <p14:creationId xmlns:p14="http://schemas.microsoft.com/office/powerpoint/2010/main" val="1926217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6623574"/>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2301063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982632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173044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2">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65398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662092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042162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480365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193790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571846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1291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793553"/>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33553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873270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710120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381894"/>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851B9-ADBD-40AC-82D9-1D5C4F717664}"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9654C-3F30-4CD2-993F-12586D2D02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695776"/>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161975921"/>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64314102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867182089"/>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63347090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5768566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041017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64430616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5375156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6722927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11304989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9DA01CD1-1388-42EF-8F5C-E7D05E1BC5C3}" type="slidenum">
              <a:rPr lang="en-US"/>
              <a:pPr>
                <a:defRPr/>
              </a:pPr>
              <a:t>‹#›</a:t>
            </a:fld>
            <a:endParaRPr lang="en-US"/>
          </a:p>
        </p:txBody>
      </p:sp>
    </p:spTree>
    <p:extLst>
      <p:ext uri="{BB962C8B-B14F-4D97-AF65-F5344CB8AC3E}">
        <p14:creationId xmlns:p14="http://schemas.microsoft.com/office/powerpoint/2010/main" val="2749847682"/>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342932FB-5EFE-498C-8683-BC1F9EDAEFF7}" type="slidenum">
              <a:rPr lang="en-US"/>
              <a:pPr>
                <a:defRPr/>
              </a:pPr>
              <a:t>‹#›</a:t>
            </a:fld>
            <a:endParaRPr lang="en-US"/>
          </a:p>
        </p:txBody>
      </p:sp>
    </p:spTree>
    <p:extLst>
      <p:ext uri="{BB962C8B-B14F-4D97-AF65-F5344CB8AC3E}">
        <p14:creationId xmlns:p14="http://schemas.microsoft.com/office/powerpoint/2010/main" val="1662847339"/>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289C5911-F7AE-411D-8397-D0EDACAECEC7}" type="slidenum">
              <a:rPr lang="en-US"/>
              <a:pPr>
                <a:defRPr/>
              </a:pPr>
              <a:t>‹#›</a:t>
            </a:fld>
            <a:endParaRPr lang="en-US"/>
          </a:p>
        </p:txBody>
      </p:sp>
    </p:spTree>
    <p:extLst>
      <p:ext uri="{BB962C8B-B14F-4D97-AF65-F5344CB8AC3E}">
        <p14:creationId xmlns:p14="http://schemas.microsoft.com/office/powerpoint/2010/main" val="237501887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F2A72A01-9A8A-49C5-A27C-431CC6002016}" type="slidenum">
              <a:rPr lang="en-US"/>
              <a:pPr>
                <a:defRPr/>
              </a:pPr>
              <a:t>‹#›</a:t>
            </a:fld>
            <a:endParaRPr lang="en-US"/>
          </a:p>
        </p:txBody>
      </p:sp>
    </p:spTree>
    <p:extLst>
      <p:ext uri="{BB962C8B-B14F-4D97-AF65-F5344CB8AC3E}">
        <p14:creationId xmlns:p14="http://schemas.microsoft.com/office/powerpoint/2010/main" val="375990270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ln/>
        </p:spPr>
        <p:txBody>
          <a:bodyPr/>
          <a:lstStyle>
            <a:lvl1pPr>
              <a:defRPr/>
            </a:lvl1pPr>
          </a:lstStyle>
          <a:p>
            <a:pPr>
              <a:defRPr/>
            </a:pPr>
            <a:endParaRPr lang="en-US"/>
          </a:p>
        </p:txBody>
      </p:sp>
      <p:sp>
        <p:nvSpPr>
          <p:cNvPr id="8" name="Footer Placeholder 4"/>
          <p:cNvSpPr>
            <a:spLocks noGrp="1"/>
          </p:cNvSpPr>
          <p:nvPr>
            <p:ph type="ftr" sz="quarter" idx="11"/>
          </p:nvPr>
        </p:nvSpPr>
        <p:spPr>
          <a:ln/>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91D90379-1821-4FE7-A16C-C173A639F26B}" type="slidenum">
              <a:rPr lang="en-US"/>
              <a:pPr>
                <a:defRPr/>
              </a:pPr>
              <a:t>‹#›</a:t>
            </a:fld>
            <a:endParaRPr lang="en-US"/>
          </a:p>
        </p:txBody>
      </p:sp>
    </p:spTree>
    <p:extLst>
      <p:ext uri="{BB962C8B-B14F-4D97-AF65-F5344CB8AC3E}">
        <p14:creationId xmlns:p14="http://schemas.microsoft.com/office/powerpoint/2010/main" val="2320247234"/>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ln/>
        </p:spPr>
        <p:txBody>
          <a:bodyPr/>
          <a:lstStyle>
            <a:lvl1pPr>
              <a:defRPr/>
            </a:lvl1pPr>
          </a:lstStyle>
          <a:p>
            <a:pPr>
              <a:defRPr/>
            </a:pPr>
            <a:endParaRPr lang="en-US"/>
          </a:p>
        </p:txBody>
      </p:sp>
      <p:sp>
        <p:nvSpPr>
          <p:cNvPr id="4" name="Footer Placeholder 4"/>
          <p:cNvSpPr>
            <a:spLocks noGrp="1"/>
          </p:cNvSpPr>
          <p:nvPr>
            <p:ph type="ftr" sz="quarter" idx="11"/>
          </p:nvPr>
        </p:nvSpPr>
        <p:spPr>
          <a:ln/>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242CFA3A-2258-4A7D-8C24-2E24D0B55CCD}" type="slidenum">
              <a:rPr lang="en-US"/>
              <a:pPr>
                <a:defRPr/>
              </a:pPr>
              <a:t>‹#›</a:t>
            </a:fld>
            <a:endParaRPr lang="en-US"/>
          </a:p>
        </p:txBody>
      </p:sp>
    </p:spTree>
    <p:extLst>
      <p:ext uri="{BB962C8B-B14F-4D97-AF65-F5344CB8AC3E}">
        <p14:creationId xmlns:p14="http://schemas.microsoft.com/office/powerpoint/2010/main" val="352930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159637"/>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endParaRPr lang="en-US"/>
          </a:p>
        </p:txBody>
      </p:sp>
      <p:sp>
        <p:nvSpPr>
          <p:cNvPr id="3" name="Footer Placeholder 4"/>
          <p:cNvSpPr>
            <a:spLocks noGrp="1"/>
          </p:cNvSpPr>
          <p:nvPr>
            <p:ph type="ftr" sz="quarter" idx="11"/>
          </p:nvPr>
        </p:nvSpPr>
        <p:spPr>
          <a:ln/>
        </p:spPr>
        <p:txBody>
          <a:bodyPr/>
          <a:lstStyle>
            <a:lvl1pPr>
              <a:defRPr/>
            </a:lvl1pPr>
          </a:lstStyle>
          <a:p>
            <a:pPr>
              <a:defRPr/>
            </a:pPr>
            <a:endParaRPr lang="en-US"/>
          </a:p>
        </p:txBody>
      </p:sp>
      <p:sp>
        <p:nvSpPr>
          <p:cNvPr id="4" name="Slide Number Placeholder 5"/>
          <p:cNvSpPr>
            <a:spLocks noGrp="1"/>
          </p:cNvSpPr>
          <p:nvPr>
            <p:ph type="sldNum" sz="quarter" idx="12"/>
          </p:nvPr>
        </p:nvSpPr>
        <p:spPr>
          <a:ln/>
        </p:spPr>
        <p:txBody>
          <a:bodyPr/>
          <a:lstStyle>
            <a:lvl1pPr>
              <a:defRPr/>
            </a:lvl1pPr>
          </a:lstStyle>
          <a:p>
            <a:pPr>
              <a:defRPr/>
            </a:pPr>
            <a:fld id="{3641BBB1-0FDE-4B97-B11B-53AD3D77794A}" type="slidenum">
              <a:rPr lang="en-US"/>
              <a:pPr>
                <a:defRPr/>
              </a:pPr>
              <a:t>‹#›</a:t>
            </a:fld>
            <a:endParaRPr lang="en-US"/>
          </a:p>
        </p:txBody>
      </p:sp>
    </p:spTree>
    <p:extLst>
      <p:ext uri="{BB962C8B-B14F-4D97-AF65-F5344CB8AC3E}">
        <p14:creationId xmlns:p14="http://schemas.microsoft.com/office/powerpoint/2010/main" val="16384524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4591B7AF-9BB1-42CD-9052-DDEF78E7F7A0}" type="slidenum">
              <a:rPr lang="en-US"/>
              <a:pPr>
                <a:defRPr/>
              </a:pPr>
              <a:t>‹#›</a:t>
            </a:fld>
            <a:endParaRPr lang="en-US"/>
          </a:p>
        </p:txBody>
      </p:sp>
    </p:spTree>
    <p:extLst>
      <p:ext uri="{BB962C8B-B14F-4D97-AF65-F5344CB8AC3E}">
        <p14:creationId xmlns:p14="http://schemas.microsoft.com/office/powerpoint/2010/main" val="360907962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ln/>
        </p:spPr>
        <p:txBody>
          <a:bodyPr/>
          <a:lstStyle>
            <a:lvl1pPr>
              <a:defRPr/>
            </a:lvl1pPr>
          </a:lstStyle>
          <a:p>
            <a:pPr>
              <a:defRPr/>
            </a:pPr>
            <a:endParaRPr lang="en-US"/>
          </a:p>
        </p:txBody>
      </p:sp>
      <p:sp>
        <p:nvSpPr>
          <p:cNvPr id="6" name="Footer Placeholder 4"/>
          <p:cNvSpPr>
            <a:spLocks noGrp="1"/>
          </p:cNvSpPr>
          <p:nvPr>
            <p:ph type="ftr" sz="quarter" idx="11"/>
          </p:nvPr>
        </p:nvSpPr>
        <p:spPr>
          <a:ln/>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F2996178-0620-484E-A929-03631498A778}" type="slidenum">
              <a:rPr lang="en-US"/>
              <a:pPr>
                <a:defRPr/>
              </a:pPr>
              <a:t>‹#›</a:t>
            </a:fld>
            <a:endParaRPr lang="en-US"/>
          </a:p>
        </p:txBody>
      </p:sp>
    </p:spTree>
    <p:extLst>
      <p:ext uri="{BB962C8B-B14F-4D97-AF65-F5344CB8AC3E}">
        <p14:creationId xmlns:p14="http://schemas.microsoft.com/office/powerpoint/2010/main" val="35061851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DB82319-DE08-42C5-AE0E-7660771D2889}" type="slidenum">
              <a:rPr lang="en-US"/>
              <a:pPr>
                <a:defRPr/>
              </a:pPr>
              <a:t>‹#›</a:t>
            </a:fld>
            <a:endParaRPr lang="en-US"/>
          </a:p>
        </p:txBody>
      </p:sp>
    </p:spTree>
    <p:extLst>
      <p:ext uri="{BB962C8B-B14F-4D97-AF65-F5344CB8AC3E}">
        <p14:creationId xmlns:p14="http://schemas.microsoft.com/office/powerpoint/2010/main" val="123214134"/>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ln/>
        </p:spPr>
        <p:txBody>
          <a:bodyPr/>
          <a:lstStyle>
            <a:lvl1pPr>
              <a:defRPr/>
            </a:lvl1pPr>
          </a:lstStyle>
          <a:p>
            <a:pPr>
              <a:defRPr/>
            </a:pPr>
            <a:endParaRPr lang="en-US"/>
          </a:p>
        </p:txBody>
      </p:sp>
      <p:sp>
        <p:nvSpPr>
          <p:cNvPr id="5" name="Footer Placeholder 4"/>
          <p:cNvSpPr>
            <a:spLocks noGrp="1"/>
          </p:cNvSpPr>
          <p:nvPr>
            <p:ph type="ftr" sz="quarter" idx="11"/>
          </p:nvPr>
        </p:nvSpPr>
        <p:spPr>
          <a:ln/>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FF036010-F1A1-4258-A9E6-20DA84A899FF}" type="slidenum">
              <a:rPr lang="en-US"/>
              <a:pPr>
                <a:defRPr/>
              </a:pPr>
              <a:t>‹#›</a:t>
            </a:fld>
            <a:endParaRPr lang="en-US"/>
          </a:p>
        </p:txBody>
      </p:sp>
    </p:spTree>
    <p:extLst>
      <p:ext uri="{BB962C8B-B14F-4D97-AF65-F5344CB8AC3E}">
        <p14:creationId xmlns:p14="http://schemas.microsoft.com/office/powerpoint/2010/main" val="2123480865"/>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80933675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5795673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92651086"/>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607051361"/>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2459066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284163"/>
            <a:ext cx="2095500" cy="637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84163"/>
            <a:ext cx="6134100" cy="637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42307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97555854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177940530"/>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602897565"/>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742303244"/>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113893317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2">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136456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705766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77746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2268297"/>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559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59941645"/>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025080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547826"/>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5561379"/>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801094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464651"/>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31224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851B9-ADBD-40AC-82D9-1D5C4F717664}"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9654C-3F30-4CD2-993F-12586D2D02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191386"/>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626364292"/>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077549801"/>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4805377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794484"/>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754271465"/>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0147279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79267284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95629188"/>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15581972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182273111"/>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360834743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3">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9AC980E8-057B-4AB6-A955-C75AE1A935A8}"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7904826"/>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922630F-2AC7-4A95-9264-732B92F8FB1F}"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829379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D2819D2-DEED-4A80-9F35-2729E9247031}"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4679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847921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450C419-E63D-4CBC-BF56-DFE08D08242F}"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080450"/>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967D859-88E1-4DE6-A410-15B1D453EB7B}" type="datetime1">
              <a:rPr lang="en-US" smtClean="0">
                <a:solidFill>
                  <a:srgbClr val="000000"/>
                </a:solidFill>
              </a:rPr>
              <a:pPr>
                <a:defRPr/>
              </a:pPr>
              <a:t>8/2/2016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562634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613BAF7-5D92-4CA3-AB7E-B5D754A9473C}" type="datetime1">
              <a:rPr lang="en-US" smtClean="0">
                <a:solidFill>
                  <a:srgbClr val="000000"/>
                </a:solidFill>
              </a:rPr>
              <a:pPr>
                <a:defRPr/>
              </a:pPr>
              <a:t>8/2/2016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5303613"/>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C5FE47-63F8-4CCF-B133-466C1437A5DE}" type="datetime1">
              <a:rPr lang="en-US" smtClean="0">
                <a:solidFill>
                  <a:srgbClr val="000000"/>
                </a:solidFill>
              </a:rPr>
              <a:pPr>
                <a:defRPr/>
              </a:pPr>
              <a:t>8/2/2016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603401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CD02FB-7BBC-4F9A-BB5D-9AD15CA04156}"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896976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D12DA94-0714-4AB3-BB94-40EFAACEBB04}"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1600752"/>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1EE833-E33E-4C52-B031-91AF739B8B33}"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4310520"/>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DCC99EC-EFBD-4DA4-9E3B-308EB7D9EC4D}"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600676"/>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2ACB0B-4274-4C98-8008-B8A94EBEBC52}" type="datetime1">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9654C-3F30-4CD2-993F-12586D2D02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77876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0DD25C88-D0DF-4AA6-8120-01A4F47A59B9}"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1739316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2133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446131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7F8EDF2-2594-4EFA-B0A4-3E76836A93BB}"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1127651750"/>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D209E1B-2E59-409F-B929-FAC4F725D942}"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3357795446"/>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661F5B35-91C8-4202-9372-D78D513E80C7}"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33411822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E1607BA-B481-46C3-B939-2B2B8D17DDEC}"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955738741"/>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B04070-1415-47F7-9186-A68299AC0E56}"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528410715"/>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602550A-7212-418D-B5C4-FF4FB75B9D65}"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261752462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4D3F13D-6C37-480B-B09C-8E44B7A012E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98552065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AC57D7B-053D-4933-8834-D42A0896E8D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88730376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84920535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7692FD54-032C-4A87-B934-280BD96914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6481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274818"/>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015695292"/>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10459855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702380574"/>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405545407"/>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329336036"/>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2527913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724955714"/>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5942354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570626960"/>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58153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pPr>
                <a:defRPr/>
              </a:pPr>
              <a:t>‹#›</a:t>
            </a:fld>
            <a:endParaRPr lang="en-US"/>
          </a:p>
        </p:txBody>
      </p:sp>
    </p:spTree>
    <p:extLst>
      <p:ext uri="{BB962C8B-B14F-4D97-AF65-F5344CB8AC3E}">
        <p14:creationId xmlns:p14="http://schemas.microsoft.com/office/powerpoint/2010/main" val="37388139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726959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639752035"/>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72091068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428397807"/>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793919215"/>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374806738"/>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105142816"/>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246056625"/>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933892732"/>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11137541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1775340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038540"/>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965811486"/>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558721021"/>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626082627"/>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1684321753"/>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3543954458"/>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4085493657"/>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01648086"/>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0DD25C88-D0DF-4AA6-8120-01A4F47A59B9}"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1231333914"/>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7F8EDF2-2594-4EFA-B0A4-3E76836A93BB}"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3515920555"/>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D209E1B-2E59-409F-B929-FAC4F725D942}"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11759260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0551422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661F5B35-91C8-4202-9372-D78D513E80C7}"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367744611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E1607BA-B481-46C3-B939-2B2B8D17DDEC}"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3778979587"/>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B04070-1415-47F7-9186-A68299AC0E56}"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4013742554"/>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602550A-7212-418D-B5C4-FF4FB75B9D65}"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3946619259"/>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4D3F13D-6C37-480B-B09C-8E44B7A012E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1633399715"/>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AC57D7B-053D-4933-8834-D42A0896E8D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551593854"/>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585522016"/>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813533"/>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45257415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632235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79440893"/>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43335193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60708948"/>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22373253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210123452"/>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284067341"/>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7497944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542307687"/>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1477294023"/>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878422103"/>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420716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028530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440862782"/>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007484604"/>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483654104"/>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021178253"/>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956597423"/>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764633448"/>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898290309"/>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1696277345"/>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3">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5672008"/>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9663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715963"/>
            <a:ext cx="20955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13" y="715963"/>
            <a:ext cx="6135687"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464562"/>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780428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3645311"/>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4565954"/>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5965242"/>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168652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9523146"/>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4609355"/>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866154"/>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037617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0DD25C88-D0DF-4AA6-8120-01A4F47A59B9}"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34970106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85080053"/>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7F8EDF2-2594-4EFA-B0A4-3E76836A93BB}"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61035024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D209E1B-2E59-409F-B929-FAC4F725D942}"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273541324"/>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661F5B35-91C8-4202-9372-D78D513E80C7}"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823106130"/>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E1607BA-B481-46C3-B939-2B2B8D17DDEC}"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3785104883"/>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B04070-1415-47F7-9186-A68299AC0E56}"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3795614108"/>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602550A-7212-418D-B5C4-FF4FB75B9D65}"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4156398273"/>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4D3F13D-6C37-480B-B09C-8E44B7A012E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3861208351"/>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AC57D7B-053D-4933-8834-D42A0896E8D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206954612"/>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7838054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8301851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029040"/>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1077995128"/>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370136809"/>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389238007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193513965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393325844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3471130025"/>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32804976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981608867"/>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73619853"/>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373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776869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686703911"/>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901660424"/>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562423062"/>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743645431"/>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639730156"/>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046759761"/>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44442008"/>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792970345"/>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584457883"/>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4196879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346200"/>
            <a:ext cx="4038600" cy="531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346200"/>
            <a:ext cx="4038600" cy="5313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3691963"/>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277712189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3308471736"/>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1055002742"/>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1144668576"/>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1242767490"/>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888416386"/>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2655142951"/>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1564310292"/>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745437446"/>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2A5CC19B-DF30-4FAE-971E-CE51B70A9348}" type="slidenum">
              <a:rPr lang="en-US"/>
              <a:pPr>
                <a:defRPr/>
              </a:pPr>
              <a:t>‹#›</a:t>
            </a:fld>
            <a:endParaRPr lang="en-US"/>
          </a:p>
        </p:txBody>
      </p:sp>
    </p:spTree>
    <p:extLst>
      <p:ext uri="{BB962C8B-B14F-4D97-AF65-F5344CB8AC3E}">
        <p14:creationId xmlns:p14="http://schemas.microsoft.com/office/powerpoint/2010/main" val="387447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pPr>
                <a:defRPr/>
              </a:pPr>
              <a:t>‹#›</a:t>
            </a:fld>
            <a:endParaRPr lang="en-US"/>
          </a:p>
        </p:txBody>
      </p:sp>
    </p:spTree>
    <p:extLst>
      <p:ext uri="{BB962C8B-B14F-4D97-AF65-F5344CB8AC3E}">
        <p14:creationId xmlns:p14="http://schemas.microsoft.com/office/powerpoint/2010/main" val="847068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3897"/>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2362136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2840462"/>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50083550"/>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1333102"/>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0544729"/>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50639902"/>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953884"/>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83571795"/>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3539871"/>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5860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868776"/>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1545057"/>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0DD25C88-D0DF-4AA6-8120-01A4F47A59B9}"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2875972746"/>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7F8EDF2-2594-4EFA-B0A4-3E76836A93BB}"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3471543940"/>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D209E1B-2E59-409F-B929-FAC4F725D942}"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3292831288"/>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661F5B35-91C8-4202-9372-D78D513E80C7}"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3608137206"/>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E1607BA-B481-46C3-B939-2B2B8D17DDEC}"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2054114577"/>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B04070-1415-47F7-9186-A68299AC0E56}"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2919046036"/>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602550A-7212-418D-B5C4-FF4FB75B9D65}"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1428912780"/>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4D3F13D-6C37-480B-B09C-8E44B7A012E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132139148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AC57D7B-053D-4933-8834-D42A0896E8D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1075748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409326"/>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91048773"/>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833021"/>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2909158283"/>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2952787859"/>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363522795"/>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2370025625"/>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2370083771"/>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CA144205-2E80-4E93-AC96-D463DF97B02B}" type="slidenum">
              <a:rPr lang="en-US"/>
              <a:pPr>
                <a:defRPr/>
              </a:pPr>
              <a:t>‹#›</a:t>
            </a:fld>
            <a:endParaRPr lang="en-US"/>
          </a:p>
        </p:txBody>
      </p:sp>
    </p:spTree>
    <p:extLst>
      <p:ext uri="{BB962C8B-B14F-4D97-AF65-F5344CB8AC3E}">
        <p14:creationId xmlns:p14="http://schemas.microsoft.com/office/powerpoint/2010/main" val="3327202283"/>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E2E68AD7-824B-4A34-952A-9CE6D7FD5859}" type="slidenum">
              <a:rPr lang="en-US"/>
              <a:pPr>
                <a:defRPr/>
              </a:pPr>
              <a:t>‹#›</a:t>
            </a:fld>
            <a:endParaRPr lang="en-US"/>
          </a:p>
        </p:txBody>
      </p:sp>
    </p:spTree>
    <p:extLst>
      <p:ext uri="{BB962C8B-B14F-4D97-AF65-F5344CB8AC3E}">
        <p14:creationId xmlns:p14="http://schemas.microsoft.com/office/powerpoint/2010/main" val="3653226804"/>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10443181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0118446"/>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3750352711"/>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486865094"/>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591153202"/>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554355199"/>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886878151"/>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619151299"/>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35457188"/>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140836110"/>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199624857"/>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866462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8150301"/>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939978438"/>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401370353"/>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1562964543"/>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783959378"/>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755790106"/>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171973180"/>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826012861"/>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514525412"/>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36801920"/>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876297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4006580"/>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710984756"/>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414499984"/>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306167251"/>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F608B3F-D422-44BD-9B42-1725F6D88F09}"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778430288"/>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DB80EB9B-1796-43DA-8744-E12F2D6170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046913771"/>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93684B4-0D1E-4CA3-8E48-394854B0D0A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232022399"/>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020CA2A-56FE-4B88-B70B-9E46176A4E57}"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8233807"/>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DF2399F-F7D4-4E69-9AB6-8624332CBAB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42164626"/>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790A30B5-C15C-4708-A108-B0ED429D2BEC}"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9703746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6730633-89E7-487A-8DCB-ED98C80351B3}"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4484347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98463"/>
            <a:ext cx="2095500" cy="6261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98463"/>
            <a:ext cx="6134100" cy="6261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56023"/>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538334C1-CF98-47DA-AAFF-11C71F066DD0}"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031450872"/>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01C4D45A-AF2B-4BE0-AB38-298154D5541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913657540"/>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2271947579"/>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2F0CEEE7-DFBD-4DE6-B1E9-45F85385EA63}"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3744350187"/>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2866A4D2-D357-405C-8B80-2D1209E5030E}"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3703852735"/>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13F256E7-BE45-49BB-A47C-A9D0EC111887}"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1935731006"/>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67A62754-E8B7-4348-BC48-BDAAA20A527E}"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1891050903"/>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B947D2A-F1CF-4AE8-ADB1-DE69B4D5C11F}"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922031062"/>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4F6BF211-E157-4AF0-B11E-4DC31560CC48}"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2601551142"/>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A445551-B826-4A4C-9119-0DD7F727D5C0}"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27167655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53042569"/>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32074820-68B0-4991-80BC-C7CB3BB69AB7}"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3223241393"/>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26B21AC-8C65-44E0-B565-2799E682E953}"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437080466"/>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32540396"/>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1401138460"/>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3098346801"/>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3948631237"/>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01096684"/>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1764542086"/>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991785143"/>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112551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948345"/>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77264226"/>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376609732"/>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C9B07121-129F-47E3-8D81-3B60B69A105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97180466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F9A6D0F-02BD-4EC8-93DB-8578A13CFFD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615991483"/>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D737808-4D5A-45CF-ACA4-80E9B24B0D1C}"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951900222"/>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CF004B5C-4C80-46FD-964E-4ACFCB4EDA29}"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649494932"/>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EE283B93-D10F-4253-B90A-E3F2E9D9D6C9}"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274028562"/>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16E9BDB-4B75-49D9-BF99-5F8AC5E8CF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613845201"/>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94519D3-6D72-4E50-9849-35E7ACA32A93}"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783960792"/>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CCE1D3A1-0341-43E3-B346-958A38E3C60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6611471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11059763"/>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C2D522B-B4F7-4042-A2AF-AAFEF5243B92}"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093287754"/>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2784701693"/>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EC2DF6E-95AF-4033-A149-3C5B5E8E9A2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366040569"/>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6CC65F0-CF40-46D5-A591-345E1DC31137}"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98261922"/>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83DD98B-C17A-4C1E-8960-C10690DF66F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8092762"/>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53475169-B919-4051-93E2-0B98B6F5DF0E}"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929562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5F6A92D5-55B2-413C-9B5A-E8636F0078F3}"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0865926"/>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5346EB81-266D-463C-9E6C-0B9A7A5D32EE}"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810925525"/>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DF81E6BB-D141-4D27-A051-F15FE3A1A57E}"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789907187"/>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F3B47C4-0F94-402D-8A66-D2C65A05ED3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04497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pPr>
                <a:defRPr/>
              </a:pPr>
              <a:t>‹#›</a:t>
            </a:fld>
            <a:endParaRPr lang="en-US"/>
          </a:p>
        </p:txBody>
      </p:sp>
    </p:spTree>
    <p:extLst>
      <p:ext uri="{BB962C8B-B14F-4D97-AF65-F5344CB8AC3E}">
        <p14:creationId xmlns:p14="http://schemas.microsoft.com/office/powerpoint/2010/main" val="37464708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4646090"/>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94F25C5-BBE1-4245-BD91-728AE808F90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846356941"/>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3568772898"/>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42FE58C3-DC8D-4F94-851B-642D7FD027D8}"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2231258172"/>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85760322-C5E2-4ED0-966E-FE4A2DAA3F60}"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2078159233"/>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A9D2AACC-E0E4-4720-BE6E-73EF406DFC9E}"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3557359547"/>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74750402-D376-4A08-B672-34BFFC1CD962}"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1799580213"/>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859B68EE-EB5B-4AAB-9003-8DCD3ECEAE26}"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3848443026"/>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3FCEE0E-60CC-4C0C-81B4-251E818BD52B}"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3744163305"/>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D855189C-FCD4-4106-8B77-F0AF3B22F8B6}"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307744022"/>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0055F609-D4DD-4754-BF70-605EA60D38F1}"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4021666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4238146"/>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25221431-2128-47CA-A15D-69B7651F7610}"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089133850"/>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D819E813-9A75-4E7C-817D-0E5F59007E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656297046"/>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86C92BB4-E07B-4BA7-83F9-60A23E7ABB2E}"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815131394"/>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D28E94A-A9DB-4609-9CF2-A2F78045CCB0}"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124811137"/>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05B87E0A-2202-449F-B60E-08CCB5FD88B3}"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855825666"/>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7E7168E-6121-42C0-898E-EC1923A0E4F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267314455"/>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11CEA495-FDF4-45B4-A91C-EE8ADA9ADBA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971857581"/>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54612AB2-88A0-4097-BD02-23EC9FDACBD2}"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830956123"/>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585AF86-AFDD-4210-9F0A-09D9A53921A1}"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77610076"/>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08E9CA11-D7AF-4C4F-94A2-A3120FABDBA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5476074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7864011"/>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1371600"/>
            <a:ext cx="7315200" cy="762000"/>
          </a:xfrm>
        </p:spPr>
        <p:txBody>
          <a:bodyPr/>
          <a:lstStyle>
            <a:lvl1pPr>
              <a:defRPr sz="1800"/>
            </a:lvl1pPr>
          </a:lstStyle>
          <a:p>
            <a:r>
              <a:rPr lang="en-US"/>
              <a:t>Click to edit Master title style</a:t>
            </a:r>
          </a:p>
        </p:txBody>
      </p:sp>
      <p:sp>
        <p:nvSpPr>
          <p:cNvPr id="3075" name="Rectangle 3"/>
          <p:cNvSpPr>
            <a:spLocks noGrp="1" noChangeArrowheads="1"/>
          </p:cNvSpPr>
          <p:nvPr>
            <p:ph type="subTitle" idx="1"/>
          </p:nvPr>
        </p:nvSpPr>
        <p:spPr>
          <a:xfrm>
            <a:off x="1219200" y="2133600"/>
            <a:ext cx="7315200" cy="457200"/>
          </a:xfrm>
        </p:spPr>
        <p:txBody>
          <a:bodyPr/>
          <a:lstStyle>
            <a:lvl1pPr marL="0" indent="0" algn="ctr">
              <a:buFontTx/>
              <a:buNone/>
              <a:defRPr sz="1800"/>
            </a:lvl1pPr>
          </a:lstStyle>
          <a:p>
            <a:r>
              <a:rPr lang="en-US" dirty="0"/>
              <a:t>Click to edit Master subtitle style</a:t>
            </a:r>
          </a:p>
        </p:txBody>
      </p:sp>
    </p:spTree>
    <p:extLst>
      <p:ext uri="{BB962C8B-B14F-4D97-AF65-F5344CB8AC3E}">
        <p14:creationId xmlns:p14="http://schemas.microsoft.com/office/powerpoint/2010/main" val="4241252677"/>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152850"/>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612874"/>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extLst>
      <p:ext uri="{BB962C8B-B14F-4D97-AF65-F5344CB8AC3E}">
        <p14:creationId xmlns:p14="http://schemas.microsoft.com/office/powerpoint/2010/main" val="3520698148"/>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28600" y="6248400"/>
            <a:ext cx="2133600" cy="365125"/>
          </a:xfrm>
          <a:prstGeom prst="rect">
            <a:avLst/>
          </a:prstGeom>
        </p:spPr>
        <p:txBody>
          <a:bodyPr/>
          <a:lstStyle>
            <a:lvl1pPr algn="l" eaLnBrk="0" hangingPunct="0">
              <a:defRPr sz="1800">
                <a:solidFill>
                  <a:srgbClr val="000000"/>
                </a:solidFill>
                <a:latin typeface="Arial" pitchFamily="34" charset="0"/>
                <a:ea typeface="ＭＳ Ｐゴシック" pitchFamily="-114" charset="-128"/>
              </a:defRPr>
            </a:lvl1pPr>
          </a:lstStyle>
          <a:p>
            <a:pPr>
              <a:defRPr/>
            </a:pPr>
            <a:fld id="{0248F097-106E-408C-AFBD-01FD4A83242B}" type="datetimeFigureOut">
              <a:rPr lang="en-US"/>
              <a:pPr>
                <a:defRPr/>
              </a:pPr>
              <a:t>8/2/2016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lgn="l" eaLnBrk="1" hangingPunct="1">
              <a:defRPr sz="1800">
                <a:solidFill>
                  <a:prstClr val="black"/>
                </a:solidFill>
                <a:latin typeface="Arial" pitchFamily="34" charset="0"/>
                <a:ea typeface="+mn-ea"/>
                <a:cs typeface="Arial" charset="0"/>
              </a:defRPr>
            </a:lvl1pPr>
          </a:lstStyle>
          <a:p>
            <a:pPr>
              <a:defRPr/>
            </a:pPr>
            <a:endParaRPr lang="en-US"/>
          </a:p>
        </p:txBody>
      </p:sp>
      <p:sp>
        <p:nvSpPr>
          <p:cNvPr id="5" name="Slide Number Placeholder 4"/>
          <p:cNvSpPr>
            <a:spLocks noGrp="1"/>
          </p:cNvSpPr>
          <p:nvPr>
            <p:ph type="sldNum" sz="quarter" idx="12"/>
          </p:nvPr>
        </p:nvSpPr>
        <p:spPr>
          <a:xfrm>
            <a:off x="6781800" y="6248400"/>
            <a:ext cx="2133600" cy="365125"/>
          </a:xfrm>
          <a:prstGeom prst="rect">
            <a:avLst/>
          </a:prstGeom>
        </p:spPr>
        <p:txBody>
          <a:bodyPr/>
          <a:lstStyle>
            <a:lvl1pPr algn="l" eaLnBrk="0" hangingPunct="0">
              <a:defRPr sz="1800">
                <a:solidFill>
                  <a:srgbClr val="000000"/>
                </a:solidFill>
                <a:latin typeface="Arial" pitchFamily="34" charset="0"/>
                <a:ea typeface="ＭＳ Ｐゴシック" pitchFamily="-114" charset="-128"/>
              </a:defRPr>
            </a:lvl1pPr>
          </a:lstStyle>
          <a:p>
            <a:pPr>
              <a:defRPr/>
            </a:pPr>
            <a:fld id="{3843FBDF-B053-4CB1-8E8A-6749FB46C77A}" type="slidenum">
              <a:rPr lang="en-US"/>
              <a:pPr>
                <a:defRPr/>
              </a:pPr>
              <a:t>‹#›</a:t>
            </a:fld>
            <a:endParaRPr lang="en-US"/>
          </a:p>
        </p:txBody>
      </p:sp>
    </p:spTree>
    <p:extLst>
      <p:ext uri="{BB962C8B-B14F-4D97-AF65-F5344CB8AC3E}">
        <p14:creationId xmlns:p14="http://schemas.microsoft.com/office/powerpoint/2010/main" val="682798017"/>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67210752"/>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6091115"/>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16982550"/>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851025"/>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51025"/>
            <a:ext cx="4152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710792"/>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82213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2907280"/>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7562550"/>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11334"/>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9570388"/>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97098810"/>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352307"/>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152400"/>
            <a:ext cx="2152650" cy="62245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3825" y="152400"/>
            <a:ext cx="6305550" cy="62245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570340"/>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3">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9490051"/>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1162310"/>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418934"/>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6209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25650"/>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9339320"/>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7340633"/>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2746934"/>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28936"/>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2434776"/>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266257"/>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9100023"/>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851B9-ADBD-40AC-82D9-1D5C4F717664}"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9654C-3F30-4CD2-993F-12586D2D02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854709"/>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061277869"/>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1546290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94705347"/>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638126413"/>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65285863"/>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977825480"/>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951828721"/>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055693036"/>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936484307"/>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724437464"/>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26398349"/>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912853300"/>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35219343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5555931"/>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1763170149"/>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2483423807"/>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704906114"/>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264624944"/>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2281817240"/>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2383500081"/>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299591463"/>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22539675"/>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6004025"/>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0DD25C88-D0DF-4AA6-8120-01A4F47A59B9}"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7931845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49300"/>
            <a:ext cx="1943100" cy="5346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49300"/>
            <a:ext cx="5676900" cy="5346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383461"/>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7F8EDF2-2594-4EFA-B0A4-3E76836A93BB}"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2094421513"/>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D209E1B-2E59-409F-B929-FAC4F725D942}"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358030862"/>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661F5B35-91C8-4202-9372-D78D513E80C7}"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2110097158"/>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E1607BA-B481-46C3-B939-2B2B8D17DDEC}"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760358771"/>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B04070-1415-47F7-9186-A68299AC0E56}"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3061984492"/>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602550A-7212-418D-B5C4-FF4FB75B9D65}"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715060680"/>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4D3F13D-6C37-480B-B09C-8E44B7A012E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4189901192"/>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AC57D7B-053D-4933-8834-D42A0896E8D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691868221"/>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74169416"/>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3705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83808589"/>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177727953"/>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902135350"/>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300871560"/>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065873525"/>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658229952"/>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1468494736"/>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1200662054"/>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255111174"/>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3736307435"/>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7598406C-4668-4137-9395-2F0C56325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90446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0543876"/>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5B2586C-F729-4CFD-84F1-20DD42C05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814801"/>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834B2451-25AB-40C9-A4F6-0D9793AFAF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1780360"/>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711B65F2-B24C-465D-9219-CA3F009934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8425166"/>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9" name="Rectangle 6"/>
          <p:cNvSpPr>
            <a:spLocks noGrp="1" noChangeArrowheads="1"/>
          </p:cNvSpPr>
          <p:nvPr>
            <p:ph type="sldNum" sz="quarter" idx="12"/>
          </p:nvPr>
        </p:nvSpPr>
        <p:spPr>
          <a:ln/>
        </p:spPr>
        <p:txBody>
          <a:bodyPr/>
          <a:lstStyle>
            <a:lvl1pPr>
              <a:defRPr/>
            </a:lvl1pPr>
          </a:lstStyle>
          <a:p>
            <a:pPr>
              <a:defRPr/>
            </a:pPr>
            <a:fld id="{38146E31-CEA7-4AE5-BC9B-C426E3672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9684945"/>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5" name="Rectangle 6"/>
          <p:cNvSpPr>
            <a:spLocks noGrp="1" noChangeArrowheads="1"/>
          </p:cNvSpPr>
          <p:nvPr>
            <p:ph type="sldNum" sz="quarter" idx="12"/>
          </p:nvPr>
        </p:nvSpPr>
        <p:spPr>
          <a:ln/>
        </p:spPr>
        <p:txBody>
          <a:bodyPr/>
          <a:lstStyle>
            <a:lvl1pPr>
              <a:defRPr/>
            </a:lvl1pPr>
          </a:lstStyle>
          <a:p>
            <a:pPr>
              <a:defRPr/>
            </a:pPr>
            <a:fld id="{ADCD3180-8A89-45ED-B4B2-AC95EFDE8D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658782"/>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4" name="Rectangle 6"/>
          <p:cNvSpPr>
            <a:spLocks noGrp="1" noChangeArrowheads="1"/>
          </p:cNvSpPr>
          <p:nvPr>
            <p:ph type="sldNum" sz="quarter" idx="12"/>
          </p:nvPr>
        </p:nvSpPr>
        <p:spPr>
          <a:ln/>
        </p:spPr>
        <p:txBody>
          <a:bodyPr/>
          <a:lstStyle>
            <a:lvl1pPr>
              <a:defRPr/>
            </a:lvl1pPr>
          </a:lstStyle>
          <a:p>
            <a:pPr>
              <a:defRPr/>
            </a:pPr>
            <a:fld id="{1DE38FFA-972E-46CC-8EB8-C103AE5181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3622025"/>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9A9AE9BE-F162-4D71-8BCE-1B651E30A2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830547"/>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A151307A-E413-4530-A809-8F5F2091C5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219748"/>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078D41BF-0816-4667-82A6-FEDC926A7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4454017"/>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Source: The Loomis Company</a:t>
            </a:r>
          </a:p>
        </p:txBody>
      </p:sp>
      <p:sp>
        <p:nvSpPr>
          <p:cNvPr id="6" name="Rectangle 6"/>
          <p:cNvSpPr>
            <a:spLocks noGrp="1" noChangeArrowheads="1"/>
          </p:cNvSpPr>
          <p:nvPr>
            <p:ph type="sldNum" sz="quarter" idx="12"/>
          </p:nvPr>
        </p:nvSpPr>
        <p:spPr>
          <a:ln/>
        </p:spPr>
        <p:txBody>
          <a:bodyPr/>
          <a:lstStyle>
            <a:lvl1pPr>
              <a:defRPr/>
            </a:lvl1pPr>
          </a:lstStyle>
          <a:p>
            <a:pPr>
              <a:defRPr/>
            </a:pPr>
            <a:fld id="{0D20A668-0CEF-4F6F-92AB-B12AF4B1B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121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pPr>
                <a:defRPr/>
              </a:pPr>
              <a:t>‹#›</a:t>
            </a:fld>
            <a:endParaRPr lang="en-US"/>
          </a:p>
        </p:txBody>
      </p:sp>
    </p:spTree>
    <p:extLst>
      <p:ext uri="{BB962C8B-B14F-4D97-AF65-F5344CB8AC3E}">
        <p14:creationId xmlns:p14="http://schemas.microsoft.com/office/powerpoint/2010/main" val="5965688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16189119"/>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254386"/>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297972097"/>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200402743"/>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236990747"/>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1234688286"/>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1673940602"/>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3344650452"/>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83611843"/>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2165995100"/>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8837211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298575"/>
            <a:ext cx="4048125"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29175" y="1298575"/>
            <a:ext cx="4049713" cy="479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1670868"/>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407451151"/>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1149239635"/>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3928228559"/>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1643852057"/>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1381119790"/>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2164388595"/>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pPr>
              <a:defRPr/>
            </a:pPr>
            <a:fld id="{CA144205-2E80-4E93-AC96-D463DF97B02B}" type="slidenum">
              <a:rPr lang="en-US"/>
              <a:pPr>
                <a:defRPr/>
              </a:pPr>
              <a:t>‹#›</a:t>
            </a:fld>
            <a:endParaRPr lang="en-US"/>
          </a:p>
        </p:txBody>
      </p:sp>
    </p:spTree>
    <p:extLst>
      <p:ext uri="{BB962C8B-B14F-4D97-AF65-F5344CB8AC3E}">
        <p14:creationId xmlns:p14="http://schemas.microsoft.com/office/powerpoint/2010/main" val="3147546690"/>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E2E68AD7-824B-4A34-952A-9CE6D7FD5859}" type="slidenum">
              <a:rPr lang="en-US"/>
              <a:pPr>
                <a:defRPr/>
              </a:pPr>
              <a:t>‹#›</a:t>
            </a:fld>
            <a:endParaRPr lang="en-US"/>
          </a:p>
        </p:txBody>
      </p:sp>
    </p:spTree>
    <p:extLst>
      <p:ext uri="{BB962C8B-B14F-4D97-AF65-F5344CB8AC3E}">
        <p14:creationId xmlns:p14="http://schemas.microsoft.com/office/powerpoint/2010/main" val="3763753750"/>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2784600761"/>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10863752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826501"/>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2442686972"/>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2405917746"/>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2044510687"/>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3995613373"/>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1667585682"/>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152454527"/>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3964873991"/>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3873465579"/>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334515399"/>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2899094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35955937"/>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684241917"/>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168060522"/>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2269887765"/>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1839207039"/>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2677082498"/>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2841094056"/>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3905380328"/>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3234335519"/>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1803589647"/>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2480702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594439"/>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579955001"/>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C9B07121-129F-47E3-8D81-3B60B69A105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690824995"/>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F9A6D0F-02BD-4EC8-93DB-8578A13CFFD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479141769"/>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D737808-4D5A-45CF-ACA4-80E9B24B0D1C}"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75846645"/>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CF004B5C-4C80-46FD-964E-4ACFCB4EDA29}"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48230167"/>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EE283B93-D10F-4253-B90A-E3F2E9D9D6C9}"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753390195"/>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16E9BDB-4B75-49D9-BF99-5F8AC5E8CF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77967592"/>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94519D3-6D72-4E50-9849-35E7ACA32A93}"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98533758"/>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CCE1D3A1-0341-43E3-B346-958A38E3C60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513803133"/>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C2D522B-B4F7-4042-A2AF-AAFEF5243B92}"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5817878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1025276"/>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1412815391"/>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392177052"/>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760438417"/>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925452705"/>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771220728"/>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639464147"/>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00327507"/>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68942783"/>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230768065"/>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8084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7610520"/>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220367996"/>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180342167"/>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567990659"/>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811995992"/>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272326137"/>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469059238"/>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545574991"/>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130316026"/>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510367801"/>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561335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9534831"/>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1641537220"/>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0DD25C88-D0DF-4AA6-8120-01A4F47A59B9}"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3176709138"/>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7F8EDF2-2594-4EFA-B0A4-3E76836A93BB}"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1948400873"/>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FD209E1B-2E59-409F-B929-FAC4F725D942}"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2487642990"/>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661F5B35-91C8-4202-9372-D78D513E80C7}"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4129229751"/>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E1607BA-B481-46C3-B939-2B2B8D17DDEC}"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2173567314"/>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B04070-1415-47F7-9186-A68299AC0E56}"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1392517853"/>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602550A-7212-418D-B5C4-FF4FB75B9D65}"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411668583"/>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4D3F13D-6C37-480B-B09C-8E44B7A012E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2711522986"/>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CAC57D7B-053D-4933-8834-D42A0896E8DD}"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6438287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4500" y="274638"/>
            <a:ext cx="2084388"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9750" y="274638"/>
            <a:ext cx="610235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7019584"/>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81051065"/>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861664"/>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fld id="{2F0CEEE7-DFBD-4DE6-B1E9-45F85385EA63}"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Tree>
    <p:extLst>
      <p:ext uri="{BB962C8B-B14F-4D97-AF65-F5344CB8AC3E}">
        <p14:creationId xmlns:p14="http://schemas.microsoft.com/office/powerpoint/2010/main" val="3853861852"/>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2866A4D2-D357-405C-8B80-2D1209E5030E}"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2534493566"/>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13F256E7-BE45-49BB-A47C-A9D0EC111887}"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88585354"/>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fld id="{67A62754-E8B7-4348-BC48-BDAAA20A527E}"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276225312"/>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fld id="{2B947D2A-F1CF-4AE8-ADB1-DE69B4D5C11F}" type="datetime1">
              <a:rPr lang="en-US" smtClean="0"/>
              <a:pPr>
                <a:defRPr/>
              </a:pPr>
              <a:t>8/2/2016</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2025945472"/>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4F6BF211-E157-4AF0-B11E-4DC31560CC48}"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3521532624"/>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A445551-B826-4A4C-9119-0DD7F727D5C0}" type="datetime1">
              <a:rPr lang="en-US" smtClean="0"/>
              <a:pPr>
                <a:defRPr/>
              </a:pPr>
              <a:t>8/2/2016</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1330155112"/>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32074820-68B0-4991-80BC-C7CB3BB69AB7}"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11470036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255000" cy="838200"/>
          </a:xfrm>
        </p:spPr>
        <p:txBody>
          <a:bodyPr/>
          <a:lstStyle/>
          <a:p>
            <a:r>
              <a:rPr lang="en-US"/>
              <a:t>Click to edit Master title style</a:t>
            </a:r>
          </a:p>
        </p:txBody>
      </p:sp>
      <p:sp>
        <p:nvSpPr>
          <p:cNvPr id="3" name="Content Placeholder 2"/>
          <p:cNvSpPr>
            <a:spLocks noGrp="1"/>
          </p:cNvSpPr>
          <p:nvPr>
            <p:ph sz="quarter" idx="1"/>
          </p:nvPr>
        </p:nvSpPr>
        <p:spPr>
          <a:xfrm>
            <a:off x="628650" y="1298575"/>
            <a:ext cx="4048125" cy="232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8650" y="3773488"/>
            <a:ext cx="4048125" cy="232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829175" y="1298575"/>
            <a:ext cx="4049713" cy="4797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1952641"/>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fld id="{726B21AC-8C65-44E0-B565-2799E682E953}" type="datetime1">
              <a:rPr lang="en-US" smtClean="0"/>
              <a:pPr>
                <a:defRPr/>
              </a:pPr>
              <a:t>8/2/2016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1407462727"/>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11776188"/>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Tree>
    <p:extLst>
      <p:ext uri="{BB962C8B-B14F-4D97-AF65-F5344CB8AC3E}">
        <p14:creationId xmlns:p14="http://schemas.microsoft.com/office/powerpoint/2010/main" val="2348097492"/>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24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Tree>
    <p:extLst>
      <p:ext uri="{BB962C8B-B14F-4D97-AF65-F5344CB8AC3E}">
        <p14:creationId xmlns:p14="http://schemas.microsoft.com/office/powerpoint/2010/main" val="2029675205"/>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Tree>
    <p:extLst>
      <p:ext uri="{BB962C8B-B14F-4D97-AF65-F5344CB8AC3E}">
        <p14:creationId xmlns:p14="http://schemas.microsoft.com/office/powerpoint/2010/main" val="1023459611"/>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Tree>
    <p:extLst>
      <p:ext uri="{BB962C8B-B14F-4D97-AF65-F5344CB8AC3E}">
        <p14:creationId xmlns:p14="http://schemas.microsoft.com/office/powerpoint/2010/main" val="1652218861"/>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Tree>
    <p:extLst>
      <p:ext uri="{BB962C8B-B14F-4D97-AF65-F5344CB8AC3E}">
        <p14:creationId xmlns:p14="http://schemas.microsoft.com/office/powerpoint/2010/main" val="132142531"/>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Tree>
    <p:extLst>
      <p:ext uri="{BB962C8B-B14F-4D97-AF65-F5344CB8AC3E}">
        <p14:creationId xmlns:p14="http://schemas.microsoft.com/office/powerpoint/2010/main" val="904655252"/>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Tree>
    <p:extLst>
      <p:ext uri="{BB962C8B-B14F-4D97-AF65-F5344CB8AC3E}">
        <p14:creationId xmlns:p14="http://schemas.microsoft.com/office/powerpoint/2010/main" val="66912935"/>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Tree>
    <p:extLst>
      <p:ext uri="{BB962C8B-B14F-4D97-AF65-F5344CB8AC3E}">
        <p14:creationId xmlns:p14="http://schemas.microsoft.com/office/powerpoint/2010/main" val="66224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Source: The Loomis Company</a:t>
            </a: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pPr>
                <a:defRPr/>
              </a:pPr>
              <a:t>‹#›</a:t>
            </a:fld>
            <a:endParaRPr lang="en-US"/>
          </a:p>
        </p:txBody>
      </p:sp>
    </p:spTree>
    <p:extLst>
      <p:ext uri="{BB962C8B-B14F-4D97-AF65-F5344CB8AC3E}">
        <p14:creationId xmlns:p14="http://schemas.microsoft.com/office/powerpoint/2010/main" val="1306143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274638"/>
            <a:ext cx="8255000" cy="838200"/>
          </a:xfrm>
        </p:spPr>
        <p:txBody>
          <a:bodyPr/>
          <a:lstStyle/>
          <a:p>
            <a:r>
              <a:rPr lang="en-US"/>
              <a:t>Click to edit Master title style</a:t>
            </a:r>
          </a:p>
        </p:txBody>
      </p:sp>
      <p:sp>
        <p:nvSpPr>
          <p:cNvPr id="3" name="Table Placeholder 2"/>
          <p:cNvSpPr>
            <a:spLocks noGrp="1"/>
          </p:cNvSpPr>
          <p:nvPr>
            <p:ph type="tbl" idx="1"/>
          </p:nvPr>
        </p:nvSpPr>
        <p:spPr>
          <a:xfrm>
            <a:off x="628650" y="1298575"/>
            <a:ext cx="8250238" cy="4797425"/>
          </a:xfrm>
        </p:spPr>
        <p:txBody>
          <a:bodyPr/>
          <a:lstStyle/>
          <a:p>
            <a:pPr lvl="0"/>
            <a:endParaRPr lang="en-US" noProof="0"/>
          </a:p>
        </p:txBody>
      </p:sp>
    </p:spTree>
    <p:extLst>
      <p:ext uri="{BB962C8B-B14F-4D97-AF65-F5344CB8AC3E}">
        <p14:creationId xmlns:p14="http://schemas.microsoft.com/office/powerpoint/2010/main" val="3219272258"/>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Tree>
    <p:extLst>
      <p:ext uri="{BB962C8B-B14F-4D97-AF65-F5344CB8AC3E}">
        <p14:creationId xmlns:p14="http://schemas.microsoft.com/office/powerpoint/2010/main" val="2337460932"/>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DE38FFA-972E-46CC-8EB8-C103AE518157}" type="slidenum">
              <a:rPr lang="en-US"/>
              <a:pPr>
                <a:defRPr/>
              </a:pPr>
              <a:t>‹#›</a:t>
            </a:fld>
            <a:endParaRPr lang="en-US"/>
          </a:p>
        </p:txBody>
      </p:sp>
    </p:spTree>
    <p:extLst>
      <p:ext uri="{BB962C8B-B14F-4D97-AF65-F5344CB8AC3E}">
        <p14:creationId xmlns:p14="http://schemas.microsoft.com/office/powerpoint/2010/main" val="1013267707"/>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A4999E38-D611-453F-93BB-6C128FBD74C3}"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98406C-4668-4137-9395-2F0C563255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2947598"/>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34B4504-B004-4B95-B7B1-C5FF8F45B107}"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B2586C-F729-4CFD-84F1-20DD42C05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028854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D972FD-24C5-4B36-BE39-68036E61A84A}"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4B2451-25AB-40C9-A4F6-0D9793AFAF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5925352"/>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05E8176A-E5C8-4967-8724-B4EE3A45EFB8}"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1B65F2-B24C-465D-9219-CA3F009934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3126391"/>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E47B2F29-B795-4CAC-9AFC-ED7A4BD8343F}" type="datetime1">
              <a:rPr lang="en-US" smtClean="0">
                <a:solidFill>
                  <a:srgbClr val="000000"/>
                </a:solidFill>
              </a:rPr>
              <a:pPr>
                <a:defRPr/>
              </a:pPr>
              <a:t>8/2/2016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146E31-CEA7-4AE5-BC9B-C426E36721C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8565357"/>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94AE16A-460C-47BD-8D72-33F153B49C0E}" type="datetime1">
              <a:rPr lang="en-US" smtClean="0">
                <a:solidFill>
                  <a:srgbClr val="000000"/>
                </a:solidFill>
              </a:rPr>
              <a:pPr>
                <a:defRPr/>
              </a:pPr>
              <a:t>8/2/2016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DCD3180-8A89-45ED-B4B2-AC95EFDE8D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2830552"/>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BF1F934-86CA-4805-AF9E-4D0DAEBC7D16}" type="datetime1">
              <a:rPr lang="en-US" smtClean="0">
                <a:solidFill>
                  <a:srgbClr val="000000"/>
                </a:solidFill>
              </a:rPr>
              <a:pPr>
                <a:defRPr/>
              </a:pPr>
              <a:t>8/2/2016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38FFA-972E-46CC-8EB8-C103AE5181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0828611"/>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230883-95C3-4CE8-A0BC-2CB9CD51B258}"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A9AE9BE-F162-4D71-8BCE-1B651E30A2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36844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54654500"/>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A0712D2-BAD1-46E1-90D9-1991DAB71AC3}"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51307A-E413-4530-A809-8F5F2091C5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693804"/>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5BC37-091C-4456-B4F6-520AB4873C83}"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8D41BF-0816-4667-82A6-FEDC926A7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4655222"/>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5A3FE8E-B292-4A24-8DA0-1F1704DBE0A2}"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20A668-0CEF-4F6F-92AB-B12AF4B1B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0298306"/>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3">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9573951"/>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2597897"/>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662741"/>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9291845"/>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9073454"/>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1335335"/>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92106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4164165"/>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7337534"/>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365103"/>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1338658"/>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8190173"/>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8851B9-ADBD-40AC-82D9-1D5C4F717664}" type="datetimeFigureOut">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9654C-3F30-4CD2-993F-12586D2D02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197083"/>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880763343"/>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835441762"/>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872668796"/>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945469311"/>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7640493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9058621"/>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66496922"/>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064033033"/>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412292003"/>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213464264"/>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2059470180"/>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pic>
        <p:nvPicPr>
          <p:cNvPr id="4" name="Picture 12" descr="MEDE-001_Logo_RGB.jp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3">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39673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fld id="{9AC980E8-057B-4AB6-A955-C75AE1A935A8}"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BA102FF-E705-4F4C-AF2B-2A86C0A97D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709512"/>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922630F-2AC7-4A95-9264-732B92F8FB1F}"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E503EF-E3F2-4665-970E-D72E86AE90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3310454"/>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D2819D2-DEED-4A80-9F35-2729E9247031}"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332CD4-38B5-404B-8112-A1E84D9D4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8663602"/>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09800"/>
            <a:ext cx="4038600" cy="3916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B450C419-E63D-4CBC-BF56-DFE08D08242F}"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AF27FE-AD9D-48A2-BE7A-30EEF20DA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21215"/>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967D859-88E1-4DE6-A410-15B1D453EB7B}" type="datetime1">
              <a:rPr lang="en-US" smtClean="0">
                <a:solidFill>
                  <a:srgbClr val="000000"/>
                </a:solidFill>
              </a:rPr>
              <a:pPr>
                <a:defRPr/>
              </a:pPr>
              <a:t>8/2/2016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0EF786-9272-4199-86D2-74B62131C8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6153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4375" y="2024063"/>
            <a:ext cx="4005263"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2038" y="2024063"/>
            <a:ext cx="4006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681286"/>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613BAF7-5D92-4CA3-AB7E-B5D754A9473C}" type="datetime1">
              <a:rPr lang="en-US" smtClean="0">
                <a:solidFill>
                  <a:srgbClr val="000000"/>
                </a:solidFill>
              </a:rPr>
              <a:pPr>
                <a:defRPr/>
              </a:pPr>
              <a:t>8/2/2016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927DC6B-ED32-4589-A249-944FF5BCBD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7043012"/>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0C5FE47-63F8-4CCF-B133-466C1437A5DE}" type="datetime1">
              <a:rPr lang="en-US" smtClean="0">
                <a:solidFill>
                  <a:srgbClr val="000000"/>
                </a:solidFill>
              </a:rPr>
              <a:pPr>
                <a:defRPr/>
              </a:pPr>
              <a:t>8/2/2016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DF243CD-1A02-493C-B6D1-C3F7A0CF1D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4421859"/>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CD02FB-7BBC-4F9A-BB5D-9AD15CA04156}"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5D9EA2-C8BA-43EC-9088-3492BE4696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389962"/>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D12DA94-0714-4AB3-BB94-40EFAACEBB04}" type="datetime1">
              <a:rPr lang="en-US" smtClean="0">
                <a:solidFill>
                  <a:srgbClr val="000000"/>
                </a:solidFill>
              </a:rPr>
              <a:pPr>
                <a:defRPr/>
              </a:pPr>
              <a:t>8/2/2016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6F5773-E487-4F00-A0C2-778126C092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680416"/>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41EE833-E33E-4C52-B031-91AF739B8B33}"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CBF1E2-88A6-4DB6-A0D2-4912FBB411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0311501"/>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DCC99EC-EFBD-4DA4-9E3B-308EB7D9EC4D}" type="datetime1">
              <a:rPr lang="en-US" smtClean="0">
                <a:solidFill>
                  <a:srgbClr val="000000"/>
                </a:solidFill>
              </a:rPr>
              <a:pPr>
                <a:defRPr/>
              </a:pPr>
              <a:t>8/2/2016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21FE43-BBEC-41BA-9EAA-7DA4D8860C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5972360"/>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2ACB0B-4274-4C98-8008-B8A94EBEBC52}" type="datetime1">
              <a:rPr lang="en-US" smtClean="0">
                <a:solidFill>
                  <a:prstClr val="black">
                    <a:tint val="75000"/>
                  </a:prstClr>
                </a:solidFill>
              </a:rPr>
              <a:pPr/>
              <a:t>8/2/2016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6B9654C-3F30-4CD2-993F-12586D2D02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112218"/>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44376A14-29C2-48CC-ABBC-29366121F665}"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C975020-5D7F-4CD6-92B6-06326A8EDF0A}"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194029291"/>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9680"/>
            <a:ext cx="9144000" cy="1127760"/>
          </a:xfrm>
          <a:prstGeom prst="rect">
            <a:avLst/>
          </a:prstGeom>
        </p:spPr>
        <p:txBody>
          <a:bodyPr/>
          <a:lstStyle>
            <a:lvl1pPr algn="l">
              <a:defRPr sz="3200">
                <a:solidFill>
                  <a:schemeClr val="bg1"/>
                </a:solidFill>
              </a:defRPr>
            </a:lvl1pPr>
          </a:lstStyle>
          <a:p>
            <a:r>
              <a:rPr lang="en-US" dirty="0"/>
              <a:t> </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A4C042AF-4795-4B55-9063-F368A9F55274}"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BAA50907-28CD-463D-9199-8811AD2AEAE8}"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575931198"/>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9BCD6FA-7D1C-43FE-8045-99C0CBFDB78E}"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C54AD9-E16E-4CE5-988F-C2472ABCE1DD}"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6130036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5298345"/>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2520"/>
          </a:xfrm>
          <a:prstGeom prst="rect">
            <a:avLst/>
          </a:prstGeom>
        </p:spPr>
        <p:txBody>
          <a:bodyPr/>
          <a:lstStyle>
            <a:lvl1pPr algn="l">
              <a:defRPr sz="32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8A21E748-286C-4F42-99B0-D8E2A20A4D18}"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4ED64DC3-259A-4A43-9ADF-1623824DE84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285989408"/>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vl1pPr>
          </a:lstStyle>
          <a:p>
            <a:pPr>
              <a:defRPr/>
            </a:pPr>
            <a:fld id="{E08A5CF0-A8F8-4DC8-8943-62F3CB44FD28}" type="slidenum">
              <a:rPr lang="en-US"/>
              <a:pPr>
                <a:defRPr/>
              </a:pPr>
              <a:t>‹#›</a:t>
            </a:fld>
            <a:endParaRPr lang="en-US"/>
          </a:p>
        </p:txBody>
      </p:sp>
      <p:sp>
        <p:nvSpPr>
          <p:cNvPr id="10" name="Date Placeholder 9"/>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972ACDA7-BB91-4A75-8034-E0F4C48061F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89753498"/>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10C795C8-B569-4890-921E-AACA5F21F0E5}"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FA64BDCC-6069-4D30-9A6C-F48161699275}"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71352084"/>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5"/>
          <p:cNvSpPr>
            <a:spLocks noGrp="1" noChangeArrowheads="1"/>
          </p:cNvSpPr>
          <p:nvPr>
            <p:ph type="ftr" sz="quarter" idx="11"/>
          </p:nvPr>
        </p:nvSpPr>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vl1pPr>
          </a:lstStyle>
          <a:p>
            <a:pPr>
              <a:defRPr/>
            </a:pPr>
            <a:fld id="{E9F0A999-00CD-4415-8ED9-2CA01656CBFB}" type="slidenum">
              <a:rPr lang="en-US"/>
              <a:pPr>
                <a:defRPr/>
              </a:pPr>
              <a:t>‹#›</a:t>
            </a:fld>
            <a:endParaRPr lang="en-US"/>
          </a:p>
        </p:txBody>
      </p:sp>
      <p:sp>
        <p:nvSpPr>
          <p:cNvPr id="8" name="Date Placeholder 7"/>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6CE9CEED-CE8F-44DB-8842-2DB4748EC9D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514207942"/>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84707B4-B9DE-43CA-A224-3F8F2F7C1B23}"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CD074E3-B348-4558-B51A-A210A7802934}"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155850708"/>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D3F435-9391-43EE-AA1A-448CD79D033B}" type="slidenum">
              <a:rPr lang="en-US"/>
              <a:pPr>
                <a:defRPr/>
              </a:pPr>
              <a:t>‹#›</a:t>
            </a:fld>
            <a:endParaRPr lang="en-US"/>
          </a:p>
        </p:txBody>
      </p:sp>
      <p:sp>
        <p:nvSpPr>
          <p:cNvPr id="7" name="Date Placeholder 6"/>
          <p:cNvSpPr>
            <a:spLocks noGrp="1" noChangeArrowheads="1"/>
          </p:cNvSpPr>
          <p:nvPr>
            <p:ph type="dt" sz="half" idx="10"/>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347269C2-2C57-4B11-98EA-834A7DA323DF}"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103912733"/>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6172200" cy="6096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1952625" y="949325"/>
            <a:ext cx="3429000" cy="5410200"/>
          </a:xfrm>
        </p:spPr>
        <p:txBody>
          <a:bodyPr/>
          <a:lstStyle/>
          <a:p>
            <a:endParaRPr lang="en-US"/>
          </a:p>
        </p:txBody>
      </p:sp>
      <p:sp>
        <p:nvSpPr>
          <p:cNvPr id="4" name="Text Placeholder 3"/>
          <p:cNvSpPr>
            <a:spLocks noGrp="1"/>
          </p:cNvSpPr>
          <p:nvPr>
            <p:ph type="body" sz="half" idx="2"/>
          </p:nvPr>
        </p:nvSpPr>
        <p:spPr>
          <a:xfrm>
            <a:off x="5534025" y="949325"/>
            <a:ext cx="3429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3733800" y="6496050"/>
            <a:ext cx="2133600" cy="476250"/>
          </a:xfrm>
        </p:spPr>
        <p:txBody>
          <a:bodyPr/>
          <a:lstStyle>
            <a:lvl1pPr>
              <a:defRPr/>
            </a:lvl1pPr>
          </a:lstStyle>
          <a:p>
            <a:fld id="{511C84EA-CDE3-4A31-A3A3-7AC2731F37AF}" type="slidenum">
              <a:rPr lang="en-US"/>
              <a:pPr/>
              <a:t>‹#›</a:t>
            </a:fld>
            <a:endParaRPr lang="en-US"/>
          </a:p>
        </p:txBody>
      </p:sp>
    </p:spTree>
    <p:extLst>
      <p:ext uri="{BB962C8B-B14F-4D97-AF65-F5344CB8AC3E}">
        <p14:creationId xmlns:p14="http://schemas.microsoft.com/office/powerpoint/2010/main" val="41903019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81261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5871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36626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6449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NUL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NUL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NUL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NUL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14.xml"/><Relationship Id="rId1"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NUL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16.xml"/><Relationship Id="rId1" Type="http://schemas.openxmlformats.org/officeDocument/2006/relationships/slideLayout" Target="../slideLayouts/slideLayout15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image" Target="NUL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7.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5" Type="http://schemas.openxmlformats.org/officeDocument/2006/relationships/image" Target="NUL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image" Target="NUL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image" Target="NUL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theme" Target="../theme/theme20.xml"/><Relationship Id="rId2" Type="http://schemas.openxmlformats.org/officeDocument/2006/relationships/slideLayout" Target="../slideLayouts/slideLayout197.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4.xml"/><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21.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5" Type="http://schemas.openxmlformats.org/officeDocument/2006/relationships/image" Target="NUL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38.xml"/><Relationship Id="rId13" Type="http://schemas.openxmlformats.org/officeDocument/2006/relationships/image" Target="NULL"/><Relationship Id="rId3" Type="http://schemas.openxmlformats.org/officeDocument/2006/relationships/slideLayout" Target="../slideLayouts/slideLayout233.xml"/><Relationship Id="rId7" Type="http://schemas.openxmlformats.org/officeDocument/2006/relationships/slideLayout" Target="../slideLayouts/slideLayout237.xml"/><Relationship Id="rId12" Type="http://schemas.openxmlformats.org/officeDocument/2006/relationships/theme" Target="../theme/theme23.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slideLayout" Target="../slideLayouts/slideLayout236.xml"/><Relationship Id="rId11" Type="http://schemas.openxmlformats.org/officeDocument/2006/relationships/slideLayout" Target="../slideLayouts/slideLayout241.xml"/><Relationship Id="rId5" Type="http://schemas.openxmlformats.org/officeDocument/2006/relationships/slideLayout" Target="../slideLayouts/slideLayout235.xml"/><Relationship Id="rId10" Type="http://schemas.openxmlformats.org/officeDocument/2006/relationships/slideLayout" Target="../slideLayouts/slideLayout240.xml"/><Relationship Id="rId4" Type="http://schemas.openxmlformats.org/officeDocument/2006/relationships/slideLayout" Target="../slideLayouts/slideLayout234.xml"/><Relationship Id="rId9" Type="http://schemas.openxmlformats.org/officeDocument/2006/relationships/slideLayout" Target="../slideLayouts/slideLayout23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image" Target="NUL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theme" Target="../theme/theme24.xml"/><Relationship Id="rId2" Type="http://schemas.openxmlformats.org/officeDocument/2006/relationships/slideLayout" Target="../slideLayouts/slideLayout243.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image" Target="NUL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theme" Target="../theme/theme25.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theme" Target="../theme/theme26.xml"/><Relationship Id="rId1" Type="http://schemas.openxmlformats.org/officeDocument/2006/relationships/slideLayout" Target="../slideLayouts/slideLayout26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NUL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7.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NUL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8.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NUL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9.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NUL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NUL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30.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31.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image" Target="NULL"/><Relationship Id="rId5" Type="http://schemas.openxmlformats.org/officeDocument/2006/relationships/slideLayout" Target="../slideLayouts/slideLayout324.xml"/><Relationship Id="rId10" Type="http://schemas.openxmlformats.org/officeDocument/2006/relationships/theme" Target="../theme/theme32.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36.xml"/><Relationship Id="rId13" Type="http://schemas.openxmlformats.org/officeDocument/2006/relationships/image" Target="NULL"/><Relationship Id="rId3" Type="http://schemas.openxmlformats.org/officeDocument/2006/relationships/slideLayout" Target="../slideLayouts/slideLayout331.xml"/><Relationship Id="rId7" Type="http://schemas.openxmlformats.org/officeDocument/2006/relationships/slideLayout" Target="../slideLayouts/slideLayout335.xml"/><Relationship Id="rId12" Type="http://schemas.openxmlformats.org/officeDocument/2006/relationships/theme" Target="../theme/theme33.xml"/><Relationship Id="rId2" Type="http://schemas.openxmlformats.org/officeDocument/2006/relationships/slideLayout" Target="../slideLayouts/slideLayout330.xml"/><Relationship Id="rId1" Type="http://schemas.openxmlformats.org/officeDocument/2006/relationships/slideLayout" Target="../slideLayouts/slideLayout329.xml"/><Relationship Id="rId6" Type="http://schemas.openxmlformats.org/officeDocument/2006/relationships/slideLayout" Target="../slideLayouts/slideLayout334.xml"/><Relationship Id="rId11" Type="http://schemas.openxmlformats.org/officeDocument/2006/relationships/slideLayout" Target="../slideLayouts/slideLayout339.xml"/><Relationship Id="rId5" Type="http://schemas.openxmlformats.org/officeDocument/2006/relationships/slideLayout" Target="../slideLayouts/slideLayout333.xml"/><Relationship Id="rId10" Type="http://schemas.openxmlformats.org/officeDocument/2006/relationships/slideLayout" Target="../slideLayouts/slideLayout338.xml"/><Relationship Id="rId4" Type="http://schemas.openxmlformats.org/officeDocument/2006/relationships/slideLayout" Target="../slideLayouts/slideLayout332.xml"/><Relationship Id="rId9" Type="http://schemas.openxmlformats.org/officeDocument/2006/relationships/slideLayout" Target="../slideLayouts/slideLayout33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47.xml"/><Relationship Id="rId13" Type="http://schemas.openxmlformats.org/officeDocument/2006/relationships/image" Target="NULL"/><Relationship Id="rId3" Type="http://schemas.openxmlformats.org/officeDocument/2006/relationships/slideLayout" Target="../slideLayouts/slideLayout342.xml"/><Relationship Id="rId7" Type="http://schemas.openxmlformats.org/officeDocument/2006/relationships/slideLayout" Target="../slideLayouts/slideLayout346.xml"/><Relationship Id="rId12" Type="http://schemas.openxmlformats.org/officeDocument/2006/relationships/theme" Target="../theme/theme34.xml"/><Relationship Id="rId2" Type="http://schemas.openxmlformats.org/officeDocument/2006/relationships/slideLayout" Target="../slideLayouts/slideLayout341.xml"/><Relationship Id="rId1" Type="http://schemas.openxmlformats.org/officeDocument/2006/relationships/slideLayout" Target="../slideLayouts/slideLayout340.xml"/><Relationship Id="rId6" Type="http://schemas.openxmlformats.org/officeDocument/2006/relationships/slideLayout" Target="../slideLayouts/slideLayout345.xml"/><Relationship Id="rId11" Type="http://schemas.openxmlformats.org/officeDocument/2006/relationships/slideLayout" Target="../slideLayouts/slideLayout350.xml"/><Relationship Id="rId5" Type="http://schemas.openxmlformats.org/officeDocument/2006/relationships/slideLayout" Target="../slideLayouts/slideLayout344.xml"/><Relationship Id="rId10" Type="http://schemas.openxmlformats.org/officeDocument/2006/relationships/slideLayout" Target="../slideLayouts/slideLayout349.xml"/><Relationship Id="rId4" Type="http://schemas.openxmlformats.org/officeDocument/2006/relationships/slideLayout" Target="../slideLayouts/slideLayout343.xml"/><Relationship Id="rId9" Type="http://schemas.openxmlformats.org/officeDocument/2006/relationships/slideLayout" Target="../slideLayouts/slideLayout34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58.xml"/><Relationship Id="rId3" Type="http://schemas.openxmlformats.org/officeDocument/2006/relationships/slideLayout" Target="../slideLayouts/slideLayout353.xml"/><Relationship Id="rId7" Type="http://schemas.openxmlformats.org/officeDocument/2006/relationships/slideLayout" Target="../slideLayouts/slideLayout357.xml"/><Relationship Id="rId2" Type="http://schemas.openxmlformats.org/officeDocument/2006/relationships/slideLayout" Target="../slideLayouts/slideLayout352.xml"/><Relationship Id="rId1" Type="http://schemas.openxmlformats.org/officeDocument/2006/relationships/slideLayout" Target="../slideLayouts/slideLayout351.xml"/><Relationship Id="rId6" Type="http://schemas.openxmlformats.org/officeDocument/2006/relationships/slideLayout" Target="../slideLayouts/slideLayout356.xml"/><Relationship Id="rId11" Type="http://schemas.openxmlformats.org/officeDocument/2006/relationships/image" Target="NULL"/><Relationship Id="rId5" Type="http://schemas.openxmlformats.org/officeDocument/2006/relationships/slideLayout" Target="../slideLayouts/slideLayout355.xml"/><Relationship Id="rId10" Type="http://schemas.openxmlformats.org/officeDocument/2006/relationships/theme" Target="../theme/theme35.xml"/><Relationship Id="rId4" Type="http://schemas.openxmlformats.org/officeDocument/2006/relationships/slideLayout" Target="../slideLayouts/slideLayout354.xml"/><Relationship Id="rId9" Type="http://schemas.openxmlformats.org/officeDocument/2006/relationships/slideLayout" Target="../slideLayouts/slideLayout359.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67.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image" Target="NUL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theme" Target="../theme/theme36.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77.xml"/><Relationship Id="rId3" Type="http://schemas.openxmlformats.org/officeDocument/2006/relationships/slideLayout" Target="../slideLayouts/slideLayout372.xml"/><Relationship Id="rId7" Type="http://schemas.openxmlformats.org/officeDocument/2006/relationships/slideLayout" Target="../slideLayouts/slideLayout376.xml"/><Relationship Id="rId12" Type="http://schemas.openxmlformats.org/officeDocument/2006/relationships/theme" Target="../theme/theme37.xml"/><Relationship Id="rId2" Type="http://schemas.openxmlformats.org/officeDocument/2006/relationships/slideLayout" Target="../slideLayouts/slideLayout371.xml"/><Relationship Id="rId1" Type="http://schemas.openxmlformats.org/officeDocument/2006/relationships/slideLayout" Target="../slideLayouts/slideLayout370.xml"/><Relationship Id="rId6" Type="http://schemas.openxmlformats.org/officeDocument/2006/relationships/slideLayout" Target="../slideLayouts/slideLayout375.xml"/><Relationship Id="rId11" Type="http://schemas.openxmlformats.org/officeDocument/2006/relationships/slideLayout" Target="../slideLayouts/slideLayout380.xml"/><Relationship Id="rId5" Type="http://schemas.openxmlformats.org/officeDocument/2006/relationships/slideLayout" Target="../slideLayouts/slideLayout374.xml"/><Relationship Id="rId10" Type="http://schemas.openxmlformats.org/officeDocument/2006/relationships/slideLayout" Target="../slideLayouts/slideLayout379.xml"/><Relationship Id="rId4" Type="http://schemas.openxmlformats.org/officeDocument/2006/relationships/slideLayout" Target="../slideLayouts/slideLayout373.xml"/><Relationship Id="rId9" Type="http://schemas.openxmlformats.org/officeDocument/2006/relationships/slideLayout" Target="../slideLayouts/slideLayout378.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88.xml"/><Relationship Id="rId13" Type="http://schemas.openxmlformats.org/officeDocument/2006/relationships/image" Target="NULL"/><Relationship Id="rId3" Type="http://schemas.openxmlformats.org/officeDocument/2006/relationships/slideLayout" Target="../slideLayouts/slideLayout383.xml"/><Relationship Id="rId7" Type="http://schemas.openxmlformats.org/officeDocument/2006/relationships/slideLayout" Target="../slideLayouts/slideLayout387.xml"/><Relationship Id="rId12" Type="http://schemas.openxmlformats.org/officeDocument/2006/relationships/theme" Target="../theme/theme38.xml"/><Relationship Id="rId2" Type="http://schemas.openxmlformats.org/officeDocument/2006/relationships/slideLayout" Target="../slideLayouts/slideLayout382.xml"/><Relationship Id="rId1" Type="http://schemas.openxmlformats.org/officeDocument/2006/relationships/slideLayout" Target="../slideLayouts/slideLayout381.xml"/><Relationship Id="rId6" Type="http://schemas.openxmlformats.org/officeDocument/2006/relationships/slideLayout" Target="../slideLayouts/slideLayout386.xml"/><Relationship Id="rId11" Type="http://schemas.openxmlformats.org/officeDocument/2006/relationships/slideLayout" Target="../slideLayouts/slideLayout391.xml"/><Relationship Id="rId5" Type="http://schemas.openxmlformats.org/officeDocument/2006/relationships/slideLayout" Target="../slideLayouts/slideLayout385.xml"/><Relationship Id="rId10" Type="http://schemas.openxmlformats.org/officeDocument/2006/relationships/slideLayout" Target="../slideLayouts/slideLayout390.xml"/><Relationship Id="rId4" Type="http://schemas.openxmlformats.org/officeDocument/2006/relationships/slideLayout" Target="../slideLayouts/slideLayout384.xml"/><Relationship Id="rId9" Type="http://schemas.openxmlformats.org/officeDocument/2006/relationships/slideLayout" Target="../slideLayouts/slideLayout389.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99.xml"/><Relationship Id="rId13" Type="http://schemas.openxmlformats.org/officeDocument/2006/relationships/image" Target="NULL"/><Relationship Id="rId3" Type="http://schemas.openxmlformats.org/officeDocument/2006/relationships/slideLayout" Target="../slideLayouts/slideLayout394.xml"/><Relationship Id="rId7" Type="http://schemas.openxmlformats.org/officeDocument/2006/relationships/slideLayout" Target="../slideLayouts/slideLayout398.xml"/><Relationship Id="rId12" Type="http://schemas.openxmlformats.org/officeDocument/2006/relationships/theme" Target="../theme/theme39.xml"/><Relationship Id="rId2" Type="http://schemas.openxmlformats.org/officeDocument/2006/relationships/slideLayout" Target="../slideLayouts/slideLayout393.xml"/><Relationship Id="rId1" Type="http://schemas.openxmlformats.org/officeDocument/2006/relationships/slideLayout" Target="../slideLayouts/slideLayout392.xml"/><Relationship Id="rId6" Type="http://schemas.openxmlformats.org/officeDocument/2006/relationships/slideLayout" Target="../slideLayouts/slideLayout397.xml"/><Relationship Id="rId11" Type="http://schemas.openxmlformats.org/officeDocument/2006/relationships/slideLayout" Target="../slideLayouts/slideLayout402.xml"/><Relationship Id="rId5" Type="http://schemas.openxmlformats.org/officeDocument/2006/relationships/slideLayout" Target="../slideLayouts/slideLayout396.xml"/><Relationship Id="rId10" Type="http://schemas.openxmlformats.org/officeDocument/2006/relationships/slideLayout" Target="../slideLayouts/slideLayout401.xml"/><Relationship Id="rId4" Type="http://schemas.openxmlformats.org/officeDocument/2006/relationships/slideLayout" Target="../slideLayouts/slideLayout395.xml"/><Relationship Id="rId9" Type="http://schemas.openxmlformats.org/officeDocument/2006/relationships/slideLayout" Target="../slideLayouts/slideLayout4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NUL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10.xml"/><Relationship Id="rId13" Type="http://schemas.openxmlformats.org/officeDocument/2006/relationships/theme" Target="../theme/theme40.xml"/><Relationship Id="rId3" Type="http://schemas.openxmlformats.org/officeDocument/2006/relationships/slideLayout" Target="../slideLayouts/slideLayout405.xml"/><Relationship Id="rId7" Type="http://schemas.openxmlformats.org/officeDocument/2006/relationships/slideLayout" Target="../slideLayouts/slideLayout409.xml"/><Relationship Id="rId12" Type="http://schemas.openxmlformats.org/officeDocument/2006/relationships/slideLayout" Target="../slideLayouts/slideLayout414.xml"/><Relationship Id="rId2" Type="http://schemas.openxmlformats.org/officeDocument/2006/relationships/slideLayout" Target="../slideLayouts/slideLayout404.xml"/><Relationship Id="rId1" Type="http://schemas.openxmlformats.org/officeDocument/2006/relationships/slideLayout" Target="../slideLayouts/slideLayout403.xml"/><Relationship Id="rId6" Type="http://schemas.openxmlformats.org/officeDocument/2006/relationships/slideLayout" Target="../slideLayouts/slideLayout408.xml"/><Relationship Id="rId11" Type="http://schemas.openxmlformats.org/officeDocument/2006/relationships/slideLayout" Target="../slideLayouts/slideLayout413.xml"/><Relationship Id="rId5" Type="http://schemas.openxmlformats.org/officeDocument/2006/relationships/slideLayout" Target="../slideLayouts/slideLayout407.xml"/><Relationship Id="rId10" Type="http://schemas.openxmlformats.org/officeDocument/2006/relationships/slideLayout" Target="../slideLayouts/slideLayout412.xml"/><Relationship Id="rId4" Type="http://schemas.openxmlformats.org/officeDocument/2006/relationships/slideLayout" Target="../slideLayouts/slideLayout406.xml"/><Relationship Id="rId9" Type="http://schemas.openxmlformats.org/officeDocument/2006/relationships/slideLayout" Target="../slideLayouts/slideLayout411.xml"/><Relationship Id="rId14" Type="http://schemas.openxmlformats.org/officeDocument/2006/relationships/image" Target="NUL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22.xml"/><Relationship Id="rId3" Type="http://schemas.openxmlformats.org/officeDocument/2006/relationships/slideLayout" Target="../slideLayouts/slideLayout417.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image" Target="NULL"/><Relationship Id="rId5" Type="http://schemas.openxmlformats.org/officeDocument/2006/relationships/slideLayout" Target="../slideLayouts/slideLayout419.xml"/><Relationship Id="rId10" Type="http://schemas.openxmlformats.org/officeDocument/2006/relationships/theme" Target="../theme/theme41.xml"/><Relationship Id="rId4" Type="http://schemas.openxmlformats.org/officeDocument/2006/relationships/slideLayout" Target="../slideLayouts/slideLayout418.xml"/><Relationship Id="rId9" Type="http://schemas.openxmlformats.org/officeDocument/2006/relationships/slideLayout" Target="../slideLayouts/slideLayout423.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31.xml"/><Relationship Id="rId3" Type="http://schemas.openxmlformats.org/officeDocument/2006/relationships/slideLayout" Target="../slideLayouts/slideLayout426.xml"/><Relationship Id="rId7" Type="http://schemas.openxmlformats.org/officeDocument/2006/relationships/slideLayout" Target="../slideLayouts/slideLayout430.xml"/><Relationship Id="rId12" Type="http://schemas.openxmlformats.org/officeDocument/2006/relationships/theme" Target="../theme/theme42.xml"/><Relationship Id="rId2" Type="http://schemas.openxmlformats.org/officeDocument/2006/relationships/slideLayout" Target="../slideLayouts/slideLayout425.xml"/><Relationship Id="rId1" Type="http://schemas.openxmlformats.org/officeDocument/2006/relationships/slideLayout" Target="../slideLayouts/slideLayout424.xml"/><Relationship Id="rId6" Type="http://schemas.openxmlformats.org/officeDocument/2006/relationships/slideLayout" Target="../slideLayouts/slideLayout429.xml"/><Relationship Id="rId11" Type="http://schemas.openxmlformats.org/officeDocument/2006/relationships/slideLayout" Target="../slideLayouts/slideLayout434.xml"/><Relationship Id="rId5" Type="http://schemas.openxmlformats.org/officeDocument/2006/relationships/slideLayout" Target="../slideLayouts/slideLayout428.xml"/><Relationship Id="rId10" Type="http://schemas.openxmlformats.org/officeDocument/2006/relationships/slideLayout" Target="../slideLayouts/slideLayout433.xml"/><Relationship Id="rId4" Type="http://schemas.openxmlformats.org/officeDocument/2006/relationships/slideLayout" Target="../slideLayouts/slideLayout427.xml"/><Relationship Id="rId9" Type="http://schemas.openxmlformats.org/officeDocument/2006/relationships/slideLayout" Target="../slideLayouts/slideLayout43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42.xml"/><Relationship Id="rId3" Type="http://schemas.openxmlformats.org/officeDocument/2006/relationships/slideLayout" Target="../slideLayouts/slideLayout437.xml"/><Relationship Id="rId7" Type="http://schemas.openxmlformats.org/officeDocument/2006/relationships/slideLayout" Target="../slideLayouts/slideLayout441.xml"/><Relationship Id="rId12" Type="http://schemas.openxmlformats.org/officeDocument/2006/relationships/image" Target="NULL"/><Relationship Id="rId2" Type="http://schemas.openxmlformats.org/officeDocument/2006/relationships/slideLayout" Target="../slideLayouts/slideLayout436.xml"/><Relationship Id="rId1" Type="http://schemas.openxmlformats.org/officeDocument/2006/relationships/slideLayout" Target="../slideLayouts/slideLayout435.xml"/><Relationship Id="rId6" Type="http://schemas.openxmlformats.org/officeDocument/2006/relationships/slideLayout" Target="../slideLayouts/slideLayout440.xml"/><Relationship Id="rId11" Type="http://schemas.openxmlformats.org/officeDocument/2006/relationships/theme" Target="../theme/theme43.xml"/><Relationship Id="rId5" Type="http://schemas.openxmlformats.org/officeDocument/2006/relationships/slideLayout" Target="../slideLayouts/slideLayout439.xml"/><Relationship Id="rId10" Type="http://schemas.openxmlformats.org/officeDocument/2006/relationships/slideLayout" Target="../slideLayouts/slideLayout444.xml"/><Relationship Id="rId4" Type="http://schemas.openxmlformats.org/officeDocument/2006/relationships/slideLayout" Target="../slideLayouts/slideLayout438.xml"/><Relationship Id="rId9" Type="http://schemas.openxmlformats.org/officeDocument/2006/relationships/slideLayout" Target="../slideLayouts/slideLayout4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52.xml"/><Relationship Id="rId13" Type="http://schemas.openxmlformats.org/officeDocument/2006/relationships/theme" Target="../theme/theme44.xml"/><Relationship Id="rId3" Type="http://schemas.openxmlformats.org/officeDocument/2006/relationships/slideLayout" Target="../slideLayouts/slideLayout447.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2" Type="http://schemas.openxmlformats.org/officeDocument/2006/relationships/slideLayout" Target="../slideLayouts/slideLayout446.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5" Type="http://schemas.openxmlformats.org/officeDocument/2006/relationships/slideLayout" Target="../slideLayouts/slideLayout449.xml"/><Relationship Id="rId10" Type="http://schemas.openxmlformats.org/officeDocument/2006/relationships/slideLayout" Target="../slideLayouts/slideLayout454.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image" Target="NUL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64.xml"/><Relationship Id="rId3" Type="http://schemas.openxmlformats.org/officeDocument/2006/relationships/slideLayout" Target="../slideLayouts/slideLayout459.xml"/><Relationship Id="rId7" Type="http://schemas.openxmlformats.org/officeDocument/2006/relationships/slideLayout" Target="../slideLayouts/slideLayout463.xml"/><Relationship Id="rId2" Type="http://schemas.openxmlformats.org/officeDocument/2006/relationships/slideLayout" Target="../slideLayouts/slideLayout458.xml"/><Relationship Id="rId1" Type="http://schemas.openxmlformats.org/officeDocument/2006/relationships/slideLayout" Target="../slideLayouts/slideLayout457.xml"/><Relationship Id="rId6" Type="http://schemas.openxmlformats.org/officeDocument/2006/relationships/slideLayout" Target="../slideLayouts/slideLayout462.xml"/><Relationship Id="rId11" Type="http://schemas.openxmlformats.org/officeDocument/2006/relationships/theme" Target="../theme/theme45.xml"/><Relationship Id="rId5" Type="http://schemas.openxmlformats.org/officeDocument/2006/relationships/slideLayout" Target="../slideLayouts/slideLayout461.xml"/><Relationship Id="rId10" Type="http://schemas.openxmlformats.org/officeDocument/2006/relationships/slideLayout" Target="../slideLayouts/slideLayout466.xml"/><Relationship Id="rId4" Type="http://schemas.openxmlformats.org/officeDocument/2006/relationships/slideLayout" Target="../slideLayouts/slideLayout460.xml"/><Relationship Id="rId9" Type="http://schemas.openxmlformats.org/officeDocument/2006/relationships/slideLayout" Target="../slideLayouts/slideLayout46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474.xml"/><Relationship Id="rId13" Type="http://schemas.openxmlformats.org/officeDocument/2006/relationships/theme" Target="../theme/theme46.xml"/><Relationship Id="rId3" Type="http://schemas.openxmlformats.org/officeDocument/2006/relationships/slideLayout" Target="../slideLayouts/slideLayout469.xml"/><Relationship Id="rId7" Type="http://schemas.openxmlformats.org/officeDocument/2006/relationships/slideLayout" Target="../slideLayouts/slideLayout473.xml"/><Relationship Id="rId12" Type="http://schemas.openxmlformats.org/officeDocument/2006/relationships/slideLayout" Target="../slideLayouts/slideLayout478.xml"/><Relationship Id="rId2" Type="http://schemas.openxmlformats.org/officeDocument/2006/relationships/slideLayout" Target="../slideLayouts/slideLayout468.xml"/><Relationship Id="rId1" Type="http://schemas.openxmlformats.org/officeDocument/2006/relationships/slideLayout" Target="../slideLayouts/slideLayout467.xml"/><Relationship Id="rId6" Type="http://schemas.openxmlformats.org/officeDocument/2006/relationships/slideLayout" Target="../slideLayouts/slideLayout472.xml"/><Relationship Id="rId11" Type="http://schemas.openxmlformats.org/officeDocument/2006/relationships/slideLayout" Target="../slideLayouts/slideLayout477.xml"/><Relationship Id="rId5" Type="http://schemas.openxmlformats.org/officeDocument/2006/relationships/slideLayout" Target="../slideLayouts/slideLayout471.xml"/><Relationship Id="rId15" Type="http://schemas.openxmlformats.org/officeDocument/2006/relationships/image" Target="../media/image2.jpeg"/><Relationship Id="rId10" Type="http://schemas.openxmlformats.org/officeDocument/2006/relationships/slideLayout" Target="../slideLayouts/slideLayout476.xml"/><Relationship Id="rId4" Type="http://schemas.openxmlformats.org/officeDocument/2006/relationships/slideLayout" Target="../slideLayouts/slideLayout470.xml"/><Relationship Id="rId9" Type="http://schemas.openxmlformats.org/officeDocument/2006/relationships/slideLayout" Target="../slideLayouts/slideLayout475.xml"/><Relationship Id="rId14" Type="http://schemas.openxmlformats.org/officeDocument/2006/relationships/image" Target="../media/image1.jpe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486.xml"/><Relationship Id="rId13" Type="http://schemas.openxmlformats.org/officeDocument/2006/relationships/image" Target="../media/image3.jpeg"/><Relationship Id="rId3" Type="http://schemas.openxmlformats.org/officeDocument/2006/relationships/slideLayout" Target="../slideLayouts/slideLayout481.xml"/><Relationship Id="rId7" Type="http://schemas.openxmlformats.org/officeDocument/2006/relationships/slideLayout" Target="../slideLayouts/slideLayout485.xml"/><Relationship Id="rId12" Type="http://schemas.openxmlformats.org/officeDocument/2006/relationships/theme" Target="../theme/theme47.xml"/><Relationship Id="rId2" Type="http://schemas.openxmlformats.org/officeDocument/2006/relationships/slideLayout" Target="../slideLayouts/slideLayout480.xml"/><Relationship Id="rId1" Type="http://schemas.openxmlformats.org/officeDocument/2006/relationships/slideLayout" Target="../slideLayouts/slideLayout479.xml"/><Relationship Id="rId6" Type="http://schemas.openxmlformats.org/officeDocument/2006/relationships/slideLayout" Target="../slideLayouts/slideLayout484.xml"/><Relationship Id="rId11" Type="http://schemas.openxmlformats.org/officeDocument/2006/relationships/slideLayout" Target="../slideLayouts/slideLayout489.xml"/><Relationship Id="rId5" Type="http://schemas.openxmlformats.org/officeDocument/2006/relationships/slideLayout" Target="../slideLayouts/slideLayout483.xml"/><Relationship Id="rId10" Type="http://schemas.openxmlformats.org/officeDocument/2006/relationships/slideLayout" Target="../slideLayouts/slideLayout488.xml"/><Relationship Id="rId4" Type="http://schemas.openxmlformats.org/officeDocument/2006/relationships/slideLayout" Target="../slideLayouts/slideLayout482.xml"/><Relationship Id="rId9" Type="http://schemas.openxmlformats.org/officeDocument/2006/relationships/slideLayout" Target="../slideLayouts/slideLayout487.xml"/><Relationship Id="rId14" Type="http://schemas.openxmlformats.org/officeDocument/2006/relationships/image" Target="../media/image2.jpe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497.xml"/><Relationship Id="rId3" Type="http://schemas.openxmlformats.org/officeDocument/2006/relationships/slideLayout" Target="../slideLayouts/slideLayout492.xml"/><Relationship Id="rId7" Type="http://schemas.openxmlformats.org/officeDocument/2006/relationships/slideLayout" Target="../slideLayouts/slideLayout496.xml"/><Relationship Id="rId12" Type="http://schemas.openxmlformats.org/officeDocument/2006/relationships/image" Target="../media/image2.jpeg"/><Relationship Id="rId2" Type="http://schemas.openxmlformats.org/officeDocument/2006/relationships/slideLayout" Target="../slideLayouts/slideLayout491.xml"/><Relationship Id="rId1" Type="http://schemas.openxmlformats.org/officeDocument/2006/relationships/slideLayout" Target="../slideLayouts/slideLayout490.xml"/><Relationship Id="rId6" Type="http://schemas.openxmlformats.org/officeDocument/2006/relationships/slideLayout" Target="../slideLayouts/slideLayout495.xml"/><Relationship Id="rId11" Type="http://schemas.openxmlformats.org/officeDocument/2006/relationships/image" Target="../media/image4.jpeg"/><Relationship Id="rId5" Type="http://schemas.openxmlformats.org/officeDocument/2006/relationships/slideLayout" Target="../slideLayouts/slideLayout494.xml"/><Relationship Id="rId10" Type="http://schemas.openxmlformats.org/officeDocument/2006/relationships/theme" Target="../theme/theme48.xml"/><Relationship Id="rId4" Type="http://schemas.openxmlformats.org/officeDocument/2006/relationships/slideLayout" Target="../slideLayouts/slideLayout493.xml"/><Relationship Id="rId9" Type="http://schemas.openxmlformats.org/officeDocument/2006/relationships/slideLayout" Target="../slideLayouts/slideLayout49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06.xml"/><Relationship Id="rId3" Type="http://schemas.openxmlformats.org/officeDocument/2006/relationships/slideLayout" Target="../slideLayouts/slideLayout501.xml"/><Relationship Id="rId7" Type="http://schemas.openxmlformats.org/officeDocument/2006/relationships/slideLayout" Target="../slideLayouts/slideLayout505.xml"/><Relationship Id="rId12" Type="http://schemas.openxmlformats.org/officeDocument/2006/relationships/image" Target="../media/image2.jpeg"/><Relationship Id="rId2" Type="http://schemas.openxmlformats.org/officeDocument/2006/relationships/slideLayout" Target="../slideLayouts/slideLayout500.xml"/><Relationship Id="rId1" Type="http://schemas.openxmlformats.org/officeDocument/2006/relationships/slideLayout" Target="../slideLayouts/slideLayout499.xml"/><Relationship Id="rId6" Type="http://schemas.openxmlformats.org/officeDocument/2006/relationships/slideLayout" Target="../slideLayouts/slideLayout504.xml"/><Relationship Id="rId11" Type="http://schemas.openxmlformats.org/officeDocument/2006/relationships/image" Target="../media/image5.jpeg"/><Relationship Id="rId5" Type="http://schemas.openxmlformats.org/officeDocument/2006/relationships/slideLayout" Target="../slideLayouts/slideLayout503.xml"/><Relationship Id="rId10" Type="http://schemas.openxmlformats.org/officeDocument/2006/relationships/theme" Target="../theme/theme49.xml"/><Relationship Id="rId4" Type="http://schemas.openxmlformats.org/officeDocument/2006/relationships/slideLayout" Target="../slideLayouts/slideLayout502.xml"/><Relationship Id="rId9" Type="http://schemas.openxmlformats.org/officeDocument/2006/relationships/slideLayout" Target="../slideLayouts/slideLayout50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NUL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15.xml"/><Relationship Id="rId3" Type="http://schemas.openxmlformats.org/officeDocument/2006/relationships/slideLayout" Target="../slideLayouts/slideLayout510.xml"/><Relationship Id="rId7" Type="http://schemas.openxmlformats.org/officeDocument/2006/relationships/slideLayout" Target="../slideLayouts/slideLayout514.xml"/><Relationship Id="rId12" Type="http://schemas.openxmlformats.org/officeDocument/2006/relationships/image" Target="../media/image2.jpeg"/><Relationship Id="rId2" Type="http://schemas.openxmlformats.org/officeDocument/2006/relationships/slideLayout" Target="../slideLayouts/slideLayout509.xml"/><Relationship Id="rId1" Type="http://schemas.openxmlformats.org/officeDocument/2006/relationships/slideLayout" Target="../slideLayouts/slideLayout508.xml"/><Relationship Id="rId6" Type="http://schemas.openxmlformats.org/officeDocument/2006/relationships/slideLayout" Target="../slideLayouts/slideLayout513.xml"/><Relationship Id="rId11" Type="http://schemas.openxmlformats.org/officeDocument/2006/relationships/image" Target="../media/image6.jpeg"/><Relationship Id="rId5" Type="http://schemas.openxmlformats.org/officeDocument/2006/relationships/slideLayout" Target="../slideLayouts/slideLayout512.xml"/><Relationship Id="rId10" Type="http://schemas.openxmlformats.org/officeDocument/2006/relationships/theme" Target="../theme/theme50.xml"/><Relationship Id="rId4" Type="http://schemas.openxmlformats.org/officeDocument/2006/relationships/slideLayout" Target="../slideLayouts/slideLayout511.xml"/><Relationship Id="rId9" Type="http://schemas.openxmlformats.org/officeDocument/2006/relationships/slideLayout" Target="../slideLayouts/slideLayout516.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24.xml"/><Relationship Id="rId13" Type="http://schemas.openxmlformats.org/officeDocument/2006/relationships/image" Target="../media/image3.jpeg"/><Relationship Id="rId3" Type="http://schemas.openxmlformats.org/officeDocument/2006/relationships/slideLayout" Target="../slideLayouts/slideLayout519.xml"/><Relationship Id="rId7" Type="http://schemas.openxmlformats.org/officeDocument/2006/relationships/slideLayout" Target="../slideLayouts/slideLayout523.xml"/><Relationship Id="rId12" Type="http://schemas.openxmlformats.org/officeDocument/2006/relationships/theme" Target="../theme/theme51.xml"/><Relationship Id="rId2" Type="http://schemas.openxmlformats.org/officeDocument/2006/relationships/slideLayout" Target="../slideLayouts/slideLayout518.xml"/><Relationship Id="rId1" Type="http://schemas.openxmlformats.org/officeDocument/2006/relationships/slideLayout" Target="../slideLayouts/slideLayout517.xml"/><Relationship Id="rId6" Type="http://schemas.openxmlformats.org/officeDocument/2006/relationships/slideLayout" Target="../slideLayouts/slideLayout522.xml"/><Relationship Id="rId11" Type="http://schemas.openxmlformats.org/officeDocument/2006/relationships/slideLayout" Target="../slideLayouts/slideLayout527.xml"/><Relationship Id="rId5" Type="http://schemas.openxmlformats.org/officeDocument/2006/relationships/slideLayout" Target="../slideLayouts/slideLayout521.xml"/><Relationship Id="rId10" Type="http://schemas.openxmlformats.org/officeDocument/2006/relationships/slideLayout" Target="../slideLayouts/slideLayout526.xml"/><Relationship Id="rId4" Type="http://schemas.openxmlformats.org/officeDocument/2006/relationships/slideLayout" Target="../slideLayouts/slideLayout520.xml"/><Relationship Id="rId9" Type="http://schemas.openxmlformats.org/officeDocument/2006/relationships/slideLayout" Target="../slideLayouts/slideLayout525.xml"/><Relationship Id="rId14" Type="http://schemas.openxmlformats.org/officeDocument/2006/relationships/image" Target="../media/image2.jpe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35.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2" Type="http://schemas.openxmlformats.org/officeDocument/2006/relationships/slideLayout" Target="../slideLayouts/slideLayout529.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theme" Target="../theme/theme52.xml"/><Relationship Id="rId5" Type="http://schemas.openxmlformats.org/officeDocument/2006/relationships/slideLayout" Target="../slideLayouts/slideLayout532.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45.xml"/><Relationship Id="rId13" Type="http://schemas.openxmlformats.org/officeDocument/2006/relationships/image" Target="../media/image2.jpeg"/><Relationship Id="rId3" Type="http://schemas.openxmlformats.org/officeDocument/2006/relationships/slideLayout" Target="../slideLayouts/slideLayout540.xml"/><Relationship Id="rId7" Type="http://schemas.openxmlformats.org/officeDocument/2006/relationships/slideLayout" Target="../slideLayouts/slideLayout544.xml"/><Relationship Id="rId12" Type="http://schemas.openxmlformats.org/officeDocument/2006/relationships/image" Target="../media/image3.jpeg"/><Relationship Id="rId2" Type="http://schemas.openxmlformats.org/officeDocument/2006/relationships/slideLayout" Target="../slideLayouts/slideLayout539.xml"/><Relationship Id="rId1" Type="http://schemas.openxmlformats.org/officeDocument/2006/relationships/slideLayout" Target="../slideLayouts/slideLayout538.xml"/><Relationship Id="rId6" Type="http://schemas.openxmlformats.org/officeDocument/2006/relationships/slideLayout" Target="../slideLayouts/slideLayout543.xml"/><Relationship Id="rId11" Type="http://schemas.openxmlformats.org/officeDocument/2006/relationships/theme" Target="../theme/theme53.xml"/><Relationship Id="rId5" Type="http://schemas.openxmlformats.org/officeDocument/2006/relationships/slideLayout" Target="../slideLayouts/slideLayout542.xml"/><Relationship Id="rId10" Type="http://schemas.openxmlformats.org/officeDocument/2006/relationships/slideLayout" Target="../slideLayouts/slideLayout547.xml"/><Relationship Id="rId4" Type="http://schemas.openxmlformats.org/officeDocument/2006/relationships/slideLayout" Target="../slideLayouts/slideLayout541.xml"/><Relationship Id="rId9" Type="http://schemas.openxmlformats.org/officeDocument/2006/relationships/slideLayout" Target="../slideLayouts/slideLayout546.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55.xml"/><Relationship Id="rId13" Type="http://schemas.openxmlformats.org/officeDocument/2006/relationships/image" Target="../media/image1.jpeg"/><Relationship Id="rId3" Type="http://schemas.openxmlformats.org/officeDocument/2006/relationships/slideLayout" Target="../slideLayouts/slideLayout550.xml"/><Relationship Id="rId7" Type="http://schemas.openxmlformats.org/officeDocument/2006/relationships/slideLayout" Target="../slideLayouts/slideLayout554.xml"/><Relationship Id="rId12" Type="http://schemas.openxmlformats.org/officeDocument/2006/relationships/theme" Target="../theme/theme54.xml"/><Relationship Id="rId2" Type="http://schemas.openxmlformats.org/officeDocument/2006/relationships/slideLayout" Target="../slideLayouts/slideLayout549.xml"/><Relationship Id="rId1" Type="http://schemas.openxmlformats.org/officeDocument/2006/relationships/slideLayout" Target="../slideLayouts/slideLayout548.xml"/><Relationship Id="rId6" Type="http://schemas.openxmlformats.org/officeDocument/2006/relationships/slideLayout" Target="../slideLayouts/slideLayout553.xml"/><Relationship Id="rId11" Type="http://schemas.openxmlformats.org/officeDocument/2006/relationships/slideLayout" Target="../slideLayouts/slideLayout558.xml"/><Relationship Id="rId5" Type="http://schemas.openxmlformats.org/officeDocument/2006/relationships/slideLayout" Target="../slideLayouts/slideLayout552.xml"/><Relationship Id="rId10" Type="http://schemas.openxmlformats.org/officeDocument/2006/relationships/slideLayout" Target="../slideLayouts/slideLayout557.xml"/><Relationship Id="rId4" Type="http://schemas.openxmlformats.org/officeDocument/2006/relationships/slideLayout" Target="../slideLayouts/slideLayout551.xml"/><Relationship Id="rId9" Type="http://schemas.openxmlformats.org/officeDocument/2006/relationships/slideLayout" Target="../slideLayouts/slideLayout556.xml"/><Relationship Id="rId14" Type="http://schemas.openxmlformats.org/officeDocument/2006/relationships/image" Target="../media/image2.jpeg"/></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566.xml"/><Relationship Id="rId13" Type="http://schemas.openxmlformats.org/officeDocument/2006/relationships/image" Target="../media/image2.jpeg"/><Relationship Id="rId3" Type="http://schemas.openxmlformats.org/officeDocument/2006/relationships/slideLayout" Target="../slideLayouts/slideLayout561.xml"/><Relationship Id="rId7" Type="http://schemas.openxmlformats.org/officeDocument/2006/relationships/slideLayout" Target="../slideLayouts/slideLayout565.xml"/><Relationship Id="rId12" Type="http://schemas.openxmlformats.org/officeDocument/2006/relationships/image" Target="../media/image3.jpeg"/><Relationship Id="rId2" Type="http://schemas.openxmlformats.org/officeDocument/2006/relationships/slideLayout" Target="../slideLayouts/slideLayout560.xml"/><Relationship Id="rId1" Type="http://schemas.openxmlformats.org/officeDocument/2006/relationships/slideLayout" Target="../slideLayouts/slideLayout559.xml"/><Relationship Id="rId6" Type="http://schemas.openxmlformats.org/officeDocument/2006/relationships/slideLayout" Target="../slideLayouts/slideLayout564.xml"/><Relationship Id="rId11" Type="http://schemas.openxmlformats.org/officeDocument/2006/relationships/theme" Target="../theme/theme55.xml"/><Relationship Id="rId5" Type="http://schemas.openxmlformats.org/officeDocument/2006/relationships/slideLayout" Target="../slideLayouts/slideLayout563.xml"/><Relationship Id="rId10" Type="http://schemas.openxmlformats.org/officeDocument/2006/relationships/slideLayout" Target="../slideLayouts/slideLayout568.xml"/><Relationship Id="rId4" Type="http://schemas.openxmlformats.org/officeDocument/2006/relationships/slideLayout" Target="../slideLayouts/slideLayout562.xml"/><Relationship Id="rId9" Type="http://schemas.openxmlformats.org/officeDocument/2006/relationships/slideLayout" Target="../slideLayouts/slideLayout567.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576.xml"/><Relationship Id="rId13" Type="http://schemas.openxmlformats.org/officeDocument/2006/relationships/image" Target="../media/image3.jpeg"/><Relationship Id="rId3" Type="http://schemas.openxmlformats.org/officeDocument/2006/relationships/slideLayout" Target="../slideLayouts/slideLayout571.xml"/><Relationship Id="rId7" Type="http://schemas.openxmlformats.org/officeDocument/2006/relationships/slideLayout" Target="../slideLayouts/slideLayout575.xml"/><Relationship Id="rId12" Type="http://schemas.openxmlformats.org/officeDocument/2006/relationships/theme" Target="../theme/theme56.xml"/><Relationship Id="rId2" Type="http://schemas.openxmlformats.org/officeDocument/2006/relationships/slideLayout" Target="../slideLayouts/slideLayout570.xml"/><Relationship Id="rId1" Type="http://schemas.openxmlformats.org/officeDocument/2006/relationships/slideLayout" Target="../slideLayouts/slideLayout569.xml"/><Relationship Id="rId6" Type="http://schemas.openxmlformats.org/officeDocument/2006/relationships/slideLayout" Target="../slideLayouts/slideLayout574.xml"/><Relationship Id="rId11" Type="http://schemas.openxmlformats.org/officeDocument/2006/relationships/slideLayout" Target="../slideLayouts/slideLayout579.xml"/><Relationship Id="rId5" Type="http://schemas.openxmlformats.org/officeDocument/2006/relationships/slideLayout" Target="../slideLayouts/slideLayout573.xml"/><Relationship Id="rId10" Type="http://schemas.openxmlformats.org/officeDocument/2006/relationships/slideLayout" Target="../slideLayouts/slideLayout578.xml"/><Relationship Id="rId4" Type="http://schemas.openxmlformats.org/officeDocument/2006/relationships/slideLayout" Target="../slideLayouts/slideLayout572.xml"/><Relationship Id="rId9" Type="http://schemas.openxmlformats.org/officeDocument/2006/relationships/slideLayout" Target="../slideLayouts/slideLayout577.xml"/><Relationship Id="rId14" Type="http://schemas.openxmlformats.org/officeDocument/2006/relationships/image" Target="../media/image2.jpeg"/></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587.xml"/><Relationship Id="rId3" Type="http://schemas.openxmlformats.org/officeDocument/2006/relationships/slideLayout" Target="../slideLayouts/slideLayout582.xml"/><Relationship Id="rId7" Type="http://schemas.openxmlformats.org/officeDocument/2006/relationships/slideLayout" Target="../slideLayouts/slideLayout586.xml"/><Relationship Id="rId2" Type="http://schemas.openxmlformats.org/officeDocument/2006/relationships/slideLayout" Target="../slideLayouts/slideLayout581.xml"/><Relationship Id="rId1" Type="http://schemas.openxmlformats.org/officeDocument/2006/relationships/slideLayout" Target="../slideLayouts/slideLayout580.xml"/><Relationship Id="rId6" Type="http://schemas.openxmlformats.org/officeDocument/2006/relationships/slideLayout" Target="../slideLayouts/slideLayout585.xml"/><Relationship Id="rId11" Type="http://schemas.openxmlformats.org/officeDocument/2006/relationships/theme" Target="../theme/theme57.xml"/><Relationship Id="rId5" Type="http://schemas.openxmlformats.org/officeDocument/2006/relationships/slideLayout" Target="../slideLayouts/slideLayout584.xml"/><Relationship Id="rId10" Type="http://schemas.openxmlformats.org/officeDocument/2006/relationships/slideLayout" Target="../slideLayouts/slideLayout589.xml"/><Relationship Id="rId4" Type="http://schemas.openxmlformats.org/officeDocument/2006/relationships/slideLayout" Target="../slideLayouts/slideLayout583.xml"/><Relationship Id="rId9" Type="http://schemas.openxmlformats.org/officeDocument/2006/relationships/slideLayout" Target="../slideLayouts/slideLayout588.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597.xml"/><Relationship Id="rId3" Type="http://schemas.openxmlformats.org/officeDocument/2006/relationships/slideLayout" Target="../slideLayouts/slideLayout592.xml"/><Relationship Id="rId7" Type="http://schemas.openxmlformats.org/officeDocument/2006/relationships/slideLayout" Target="../slideLayouts/slideLayout596.xml"/><Relationship Id="rId12" Type="http://schemas.openxmlformats.org/officeDocument/2006/relationships/image" Target="../media/image2.jpeg"/><Relationship Id="rId2" Type="http://schemas.openxmlformats.org/officeDocument/2006/relationships/slideLayout" Target="../slideLayouts/slideLayout591.xml"/><Relationship Id="rId1" Type="http://schemas.openxmlformats.org/officeDocument/2006/relationships/slideLayout" Target="../slideLayouts/slideLayout590.xml"/><Relationship Id="rId6" Type="http://schemas.openxmlformats.org/officeDocument/2006/relationships/slideLayout" Target="../slideLayouts/slideLayout595.xml"/><Relationship Id="rId11" Type="http://schemas.openxmlformats.org/officeDocument/2006/relationships/image" Target="../media/image4.jpeg"/><Relationship Id="rId5" Type="http://schemas.openxmlformats.org/officeDocument/2006/relationships/slideLayout" Target="../slideLayouts/slideLayout594.xml"/><Relationship Id="rId10" Type="http://schemas.openxmlformats.org/officeDocument/2006/relationships/theme" Target="../theme/theme58.xml"/><Relationship Id="rId4" Type="http://schemas.openxmlformats.org/officeDocument/2006/relationships/slideLayout" Target="../slideLayouts/slideLayout593.xml"/><Relationship Id="rId9" Type="http://schemas.openxmlformats.org/officeDocument/2006/relationships/slideLayout" Target="../slideLayouts/slideLayout59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59.xml"/><Relationship Id="rId1" Type="http://schemas.openxmlformats.org/officeDocument/2006/relationships/slideLayout" Target="../slideLayouts/slideLayout59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NUL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image" Target="../media/image8.jpeg"/><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theme" Target="../theme/theme60.xml"/><Relationship Id="rId2" Type="http://schemas.openxmlformats.org/officeDocument/2006/relationships/slideLayout" Target="../slideLayouts/slideLayout601.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0" Type="http://schemas.openxmlformats.org/officeDocument/2006/relationships/slideLayout" Target="../slideLayouts/slideLayout609.xml"/><Relationship Id="rId4" Type="http://schemas.openxmlformats.org/officeDocument/2006/relationships/slideLayout" Target="../slideLayouts/slideLayout603.xml"/><Relationship Id="rId9" Type="http://schemas.openxmlformats.org/officeDocument/2006/relationships/slideLayout" Target="../slideLayouts/slideLayout608.xml"/><Relationship Id="rId14" Type="http://schemas.openxmlformats.org/officeDocument/2006/relationships/image" Target="../media/image2.jpeg"/></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18.xml"/><Relationship Id="rId13" Type="http://schemas.openxmlformats.org/officeDocument/2006/relationships/image" Target="../media/image3.jpeg"/><Relationship Id="rId3" Type="http://schemas.openxmlformats.org/officeDocument/2006/relationships/slideLayout" Target="../slideLayouts/slideLayout613.xml"/><Relationship Id="rId7" Type="http://schemas.openxmlformats.org/officeDocument/2006/relationships/slideLayout" Target="../slideLayouts/slideLayout617.xml"/><Relationship Id="rId12" Type="http://schemas.openxmlformats.org/officeDocument/2006/relationships/theme" Target="../theme/theme61.xml"/><Relationship Id="rId2" Type="http://schemas.openxmlformats.org/officeDocument/2006/relationships/slideLayout" Target="../slideLayouts/slideLayout612.xml"/><Relationship Id="rId1" Type="http://schemas.openxmlformats.org/officeDocument/2006/relationships/slideLayout" Target="../slideLayouts/slideLayout611.xml"/><Relationship Id="rId6" Type="http://schemas.openxmlformats.org/officeDocument/2006/relationships/slideLayout" Target="../slideLayouts/slideLayout616.xml"/><Relationship Id="rId11" Type="http://schemas.openxmlformats.org/officeDocument/2006/relationships/slideLayout" Target="../slideLayouts/slideLayout621.xml"/><Relationship Id="rId5" Type="http://schemas.openxmlformats.org/officeDocument/2006/relationships/slideLayout" Target="../slideLayouts/slideLayout615.xml"/><Relationship Id="rId10" Type="http://schemas.openxmlformats.org/officeDocument/2006/relationships/slideLayout" Target="../slideLayouts/slideLayout620.xml"/><Relationship Id="rId4" Type="http://schemas.openxmlformats.org/officeDocument/2006/relationships/slideLayout" Target="../slideLayouts/slideLayout614.xml"/><Relationship Id="rId9" Type="http://schemas.openxmlformats.org/officeDocument/2006/relationships/slideLayout" Target="../slideLayouts/slideLayout619.xml"/><Relationship Id="rId14" Type="http://schemas.openxmlformats.org/officeDocument/2006/relationships/image" Target="../media/image2.jpeg"/></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29.xml"/><Relationship Id="rId13" Type="http://schemas.openxmlformats.org/officeDocument/2006/relationships/image" Target="../media/image4.jpeg"/><Relationship Id="rId3" Type="http://schemas.openxmlformats.org/officeDocument/2006/relationships/slideLayout" Target="../slideLayouts/slideLayout624.xml"/><Relationship Id="rId7" Type="http://schemas.openxmlformats.org/officeDocument/2006/relationships/slideLayout" Target="../slideLayouts/slideLayout628.xml"/><Relationship Id="rId12" Type="http://schemas.openxmlformats.org/officeDocument/2006/relationships/theme" Target="../theme/theme62.xml"/><Relationship Id="rId2" Type="http://schemas.openxmlformats.org/officeDocument/2006/relationships/slideLayout" Target="../slideLayouts/slideLayout623.xml"/><Relationship Id="rId1" Type="http://schemas.openxmlformats.org/officeDocument/2006/relationships/slideLayout" Target="../slideLayouts/slideLayout622.xml"/><Relationship Id="rId6" Type="http://schemas.openxmlformats.org/officeDocument/2006/relationships/slideLayout" Target="../slideLayouts/slideLayout627.xml"/><Relationship Id="rId11" Type="http://schemas.openxmlformats.org/officeDocument/2006/relationships/slideLayout" Target="../slideLayouts/slideLayout632.xml"/><Relationship Id="rId5" Type="http://schemas.openxmlformats.org/officeDocument/2006/relationships/slideLayout" Target="../slideLayouts/slideLayout626.xml"/><Relationship Id="rId10" Type="http://schemas.openxmlformats.org/officeDocument/2006/relationships/slideLayout" Target="../slideLayouts/slideLayout631.xml"/><Relationship Id="rId4" Type="http://schemas.openxmlformats.org/officeDocument/2006/relationships/slideLayout" Target="../slideLayouts/slideLayout625.xml"/><Relationship Id="rId9" Type="http://schemas.openxmlformats.org/officeDocument/2006/relationships/slideLayout" Target="../slideLayouts/slideLayout630.xml"/><Relationship Id="rId14" Type="http://schemas.openxmlformats.org/officeDocument/2006/relationships/image" Target="../media/image2.jpeg"/></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40.xml"/><Relationship Id="rId3" Type="http://schemas.openxmlformats.org/officeDocument/2006/relationships/slideLayout" Target="../slideLayouts/slideLayout635.xml"/><Relationship Id="rId7" Type="http://schemas.openxmlformats.org/officeDocument/2006/relationships/slideLayout" Target="../slideLayouts/slideLayout639.xml"/><Relationship Id="rId2" Type="http://schemas.openxmlformats.org/officeDocument/2006/relationships/slideLayout" Target="../slideLayouts/slideLayout634.xml"/><Relationship Id="rId1" Type="http://schemas.openxmlformats.org/officeDocument/2006/relationships/slideLayout" Target="../slideLayouts/slideLayout633.xml"/><Relationship Id="rId6" Type="http://schemas.openxmlformats.org/officeDocument/2006/relationships/slideLayout" Target="../slideLayouts/slideLayout638.xml"/><Relationship Id="rId11" Type="http://schemas.openxmlformats.org/officeDocument/2006/relationships/theme" Target="../theme/theme63.xml"/><Relationship Id="rId5" Type="http://schemas.openxmlformats.org/officeDocument/2006/relationships/slideLayout" Target="../slideLayouts/slideLayout637.xml"/><Relationship Id="rId10" Type="http://schemas.openxmlformats.org/officeDocument/2006/relationships/slideLayout" Target="../slideLayouts/slideLayout642.xml"/><Relationship Id="rId4" Type="http://schemas.openxmlformats.org/officeDocument/2006/relationships/slideLayout" Target="../slideLayouts/slideLayout636.xml"/><Relationship Id="rId9" Type="http://schemas.openxmlformats.org/officeDocument/2006/relationships/slideLayout" Target="../slideLayouts/slideLayout64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650.xml"/><Relationship Id="rId3" Type="http://schemas.openxmlformats.org/officeDocument/2006/relationships/slideLayout" Target="../slideLayouts/slideLayout645.xml"/><Relationship Id="rId7" Type="http://schemas.openxmlformats.org/officeDocument/2006/relationships/slideLayout" Target="../slideLayouts/slideLayout649.xml"/><Relationship Id="rId2" Type="http://schemas.openxmlformats.org/officeDocument/2006/relationships/slideLayout" Target="../slideLayouts/slideLayout644.xml"/><Relationship Id="rId1" Type="http://schemas.openxmlformats.org/officeDocument/2006/relationships/slideLayout" Target="../slideLayouts/slideLayout643.xml"/><Relationship Id="rId6" Type="http://schemas.openxmlformats.org/officeDocument/2006/relationships/slideLayout" Target="../slideLayouts/slideLayout648.xml"/><Relationship Id="rId11" Type="http://schemas.openxmlformats.org/officeDocument/2006/relationships/theme" Target="../theme/theme64.xml"/><Relationship Id="rId5" Type="http://schemas.openxmlformats.org/officeDocument/2006/relationships/slideLayout" Target="../slideLayouts/slideLayout647.xml"/><Relationship Id="rId10" Type="http://schemas.openxmlformats.org/officeDocument/2006/relationships/slideLayout" Target="../slideLayouts/slideLayout652.xml"/><Relationship Id="rId4" Type="http://schemas.openxmlformats.org/officeDocument/2006/relationships/slideLayout" Target="../slideLayouts/slideLayout646.xml"/><Relationship Id="rId9" Type="http://schemas.openxmlformats.org/officeDocument/2006/relationships/slideLayout" Target="../slideLayouts/slideLayout651.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660.xml"/><Relationship Id="rId3" Type="http://schemas.openxmlformats.org/officeDocument/2006/relationships/slideLayout" Target="../slideLayouts/slideLayout655.xml"/><Relationship Id="rId7" Type="http://schemas.openxmlformats.org/officeDocument/2006/relationships/slideLayout" Target="../slideLayouts/slideLayout659.xml"/><Relationship Id="rId2" Type="http://schemas.openxmlformats.org/officeDocument/2006/relationships/slideLayout" Target="../slideLayouts/slideLayout654.xml"/><Relationship Id="rId1" Type="http://schemas.openxmlformats.org/officeDocument/2006/relationships/slideLayout" Target="../slideLayouts/slideLayout653.xml"/><Relationship Id="rId6" Type="http://schemas.openxmlformats.org/officeDocument/2006/relationships/slideLayout" Target="../slideLayouts/slideLayout658.xml"/><Relationship Id="rId11" Type="http://schemas.openxmlformats.org/officeDocument/2006/relationships/theme" Target="../theme/theme65.xml"/><Relationship Id="rId5" Type="http://schemas.openxmlformats.org/officeDocument/2006/relationships/slideLayout" Target="../slideLayouts/slideLayout657.xml"/><Relationship Id="rId10" Type="http://schemas.openxmlformats.org/officeDocument/2006/relationships/slideLayout" Target="../slideLayouts/slideLayout662.xml"/><Relationship Id="rId4" Type="http://schemas.openxmlformats.org/officeDocument/2006/relationships/slideLayout" Target="../slideLayouts/slideLayout656.xml"/><Relationship Id="rId9" Type="http://schemas.openxmlformats.org/officeDocument/2006/relationships/slideLayout" Target="../slideLayouts/slideLayout661.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670.xml"/><Relationship Id="rId13" Type="http://schemas.openxmlformats.org/officeDocument/2006/relationships/image" Target="../media/image2.jpeg"/><Relationship Id="rId3" Type="http://schemas.openxmlformats.org/officeDocument/2006/relationships/slideLayout" Target="../slideLayouts/slideLayout665.xml"/><Relationship Id="rId7" Type="http://schemas.openxmlformats.org/officeDocument/2006/relationships/slideLayout" Target="../slideLayouts/slideLayout669.xml"/><Relationship Id="rId12" Type="http://schemas.openxmlformats.org/officeDocument/2006/relationships/image" Target="../media/image3.jpeg"/><Relationship Id="rId2" Type="http://schemas.openxmlformats.org/officeDocument/2006/relationships/slideLayout" Target="../slideLayouts/slideLayout664.xml"/><Relationship Id="rId1" Type="http://schemas.openxmlformats.org/officeDocument/2006/relationships/slideLayout" Target="../slideLayouts/slideLayout663.xml"/><Relationship Id="rId6" Type="http://schemas.openxmlformats.org/officeDocument/2006/relationships/slideLayout" Target="../slideLayouts/slideLayout668.xml"/><Relationship Id="rId11" Type="http://schemas.openxmlformats.org/officeDocument/2006/relationships/theme" Target="../theme/theme66.xml"/><Relationship Id="rId5" Type="http://schemas.openxmlformats.org/officeDocument/2006/relationships/slideLayout" Target="../slideLayouts/slideLayout667.xml"/><Relationship Id="rId10" Type="http://schemas.openxmlformats.org/officeDocument/2006/relationships/slideLayout" Target="../slideLayouts/slideLayout672.xml"/><Relationship Id="rId4" Type="http://schemas.openxmlformats.org/officeDocument/2006/relationships/slideLayout" Target="../slideLayouts/slideLayout666.xml"/><Relationship Id="rId9" Type="http://schemas.openxmlformats.org/officeDocument/2006/relationships/slideLayout" Target="../slideLayouts/slideLayout671.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680.xml"/><Relationship Id="rId3" Type="http://schemas.openxmlformats.org/officeDocument/2006/relationships/slideLayout" Target="../slideLayouts/slideLayout675.xml"/><Relationship Id="rId7" Type="http://schemas.openxmlformats.org/officeDocument/2006/relationships/slideLayout" Target="../slideLayouts/slideLayout679.xml"/><Relationship Id="rId12" Type="http://schemas.openxmlformats.org/officeDocument/2006/relationships/image" Target="../media/image2.jpeg"/><Relationship Id="rId2" Type="http://schemas.openxmlformats.org/officeDocument/2006/relationships/slideLayout" Target="../slideLayouts/slideLayout674.xml"/><Relationship Id="rId1" Type="http://schemas.openxmlformats.org/officeDocument/2006/relationships/slideLayout" Target="../slideLayouts/slideLayout673.xml"/><Relationship Id="rId6" Type="http://schemas.openxmlformats.org/officeDocument/2006/relationships/slideLayout" Target="../slideLayouts/slideLayout678.xml"/><Relationship Id="rId11" Type="http://schemas.openxmlformats.org/officeDocument/2006/relationships/image" Target="../media/image9.jpeg"/><Relationship Id="rId5" Type="http://schemas.openxmlformats.org/officeDocument/2006/relationships/slideLayout" Target="../slideLayouts/slideLayout677.xml"/><Relationship Id="rId10" Type="http://schemas.openxmlformats.org/officeDocument/2006/relationships/theme" Target="../theme/theme67.xml"/><Relationship Id="rId4" Type="http://schemas.openxmlformats.org/officeDocument/2006/relationships/slideLayout" Target="../slideLayouts/slideLayout676.xml"/><Relationship Id="rId9" Type="http://schemas.openxmlformats.org/officeDocument/2006/relationships/slideLayout" Target="../slideLayouts/slideLayout681.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689.xml"/><Relationship Id="rId3" Type="http://schemas.openxmlformats.org/officeDocument/2006/relationships/slideLayout" Target="../slideLayouts/slideLayout684.xml"/><Relationship Id="rId7" Type="http://schemas.openxmlformats.org/officeDocument/2006/relationships/slideLayout" Target="../slideLayouts/slideLayout688.xml"/><Relationship Id="rId2" Type="http://schemas.openxmlformats.org/officeDocument/2006/relationships/slideLayout" Target="../slideLayouts/slideLayout683.xml"/><Relationship Id="rId1" Type="http://schemas.openxmlformats.org/officeDocument/2006/relationships/slideLayout" Target="../slideLayouts/slideLayout682.xml"/><Relationship Id="rId6" Type="http://schemas.openxmlformats.org/officeDocument/2006/relationships/slideLayout" Target="../slideLayouts/slideLayout687.xml"/><Relationship Id="rId11" Type="http://schemas.openxmlformats.org/officeDocument/2006/relationships/theme" Target="../theme/theme68.xml"/><Relationship Id="rId5" Type="http://schemas.openxmlformats.org/officeDocument/2006/relationships/slideLayout" Target="../slideLayouts/slideLayout686.xml"/><Relationship Id="rId10" Type="http://schemas.openxmlformats.org/officeDocument/2006/relationships/slideLayout" Target="../slideLayouts/slideLayout691.xml"/><Relationship Id="rId4" Type="http://schemas.openxmlformats.org/officeDocument/2006/relationships/slideLayout" Target="../slideLayouts/slideLayout685.xml"/><Relationship Id="rId9" Type="http://schemas.openxmlformats.org/officeDocument/2006/relationships/slideLayout" Target="../slideLayouts/slideLayout690.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699.xml"/><Relationship Id="rId3" Type="http://schemas.openxmlformats.org/officeDocument/2006/relationships/slideLayout" Target="../slideLayouts/slideLayout694.xml"/><Relationship Id="rId7" Type="http://schemas.openxmlformats.org/officeDocument/2006/relationships/slideLayout" Target="../slideLayouts/slideLayout698.xml"/><Relationship Id="rId2" Type="http://schemas.openxmlformats.org/officeDocument/2006/relationships/slideLayout" Target="../slideLayouts/slideLayout693.xml"/><Relationship Id="rId1" Type="http://schemas.openxmlformats.org/officeDocument/2006/relationships/slideLayout" Target="../slideLayouts/slideLayout692.xml"/><Relationship Id="rId6" Type="http://schemas.openxmlformats.org/officeDocument/2006/relationships/slideLayout" Target="../slideLayouts/slideLayout697.xml"/><Relationship Id="rId11" Type="http://schemas.openxmlformats.org/officeDocument/2006/relationships/theme" Target="../theme/theme69.xml"/><Relationship Id="rId5" Type="http://schemas.openxmlformats.org/officeDocument/2006/relationships/slideLayout" Target="../slideLayouts/slideLayout696.xml"/><Relationship Id="rId10" Type="http://schemas.openxmlformats.org/officeDocument/2006/relationships/slideLayout" Target="../slideLayouts/slideLayout701.xml"/><Relationship Id="rId4" Type="http://schemas.openxmlformats.org/officeDocument/2006/relationships/slideLayout" Target="../slideLayouts/slideLayout695.xml"/><Relationship Id="rId9" Type="http://schemas.openxmlformats.org/officeDocument/2006/relationships/slideLayout" Target="../slideLayouts/slideLayout70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NUL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09.xml"/><Relationship Id="rId3" Type="http://schemas.openxmlformats.org/officeDocument/2006/relationships/slideLayout" Target="../slideLayouts/slideLayout704.xml"/><Relationship Id="rId7" Type="http://schemas.openxmlformats.org/officeDocument/2006/relationships/slideLayout" Target="../slideLayouts/slideLayout708.xml"/><Relationship Id="rId12" Type="http://schemas.openxmlformats.org/officeDocument/2006/relationships/image" Target="../media/image2.jpeg"/><Relationship Id="rId2" Type="http://schemas.openxmlformats.org/officeDocument/2006/relationships/slideLayout" Target="../slideLayouts/slideLayout703.xml"/><Relationship Id="rId1" Type="http://schemas.openxmlformats.org/officeDocument/2006/relationships/slideLayout" Target="../slideLayouts/slideLayout702.xml"/><Relationship Id="rId6" Type="http://schemas.openxmlformats.org/officeDocument/2006/relationships/slideLayout" Target="../slideLayouts/slideLayout707.xml"/><Relationship Id="rId11" Type="http://schemas.openxmlformats.org/officeDocument/2006/relationships/image" Target="../media/image10.jpeg"/><Relationship Id="rId5" Type="http://schemas.openxmlformats.org/officeDocument/2006/relationships/slideLayout" Target="../slideLayouts/slideLayout706.xml"/><Relationship Id="rId10" Type="http://schemas.openxmlformats.org/officeDocument/2006/relationships/theme" Target="../theme/theme70.xml"/><Relationship Id="rId4" Type="http://schemas.openxmlformats.org/officeDocument/2006/relationships/slideLayout" Target="../slideLayouts/slideLayout705.xml"/><Relationship Id="rId9" Type="http://schemas.openxmlformats.org/officeDocument/2006/relationships/slideLayout" Target="../slideLayouts/slideLayout71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18.xml"/><Relationship Id="rId3" Type="http://schemas.openxmlformats.org/officeDocument/2006/relationships/slideLayout" Target="../slideLayouts/slideLayout713.xml"/><Relationship Id="rId7" Type="http://schemas.openxmlformats.org/officeDocument/2006/relationships/slideLayout" Target="../slideLayouts/slideLayout717.xml"/><Relationship Id="rId12" Type="http://schemas.openxmlformats.org/officeDocument/2006/relationships/image" Target="../media/image2.jpeg"/><Relationship Id="rId2" Type="http://schemas.openxmlformats.org/officeDocument/2006/relationships/slideLayout" Target="../slideLayouts/slideLayout712.xml"/><Relationship Id="rId1" Type="http://schemas.openxmlformats.org/officeDocument/2006/relationships/slideLayout" Target="../slideLayouts/slideLayout711.xml"/><Relationship Id="rId6" Type="http://schemas.openxmlformats.org/officeDocument/2006/relationships/slideLayout" Target="../slideLayouts/slideLayout716.xml"/><Relationship Id="rId11" Type="http://schemas.openxmlformats.org/officeDocument/2006/relationships/image" Target="../media/image10.jpeg"/><Relationship Id="rId5" Type="http://schemas.openxmlformats.org/officeDocument/2006/relationships/slideLayout" Target="../slideLayouts/slideLayout715.xml"/><Relationship Id="rId10" Type="http://schemas.openxmlformats.org/officeDocument/2006/relationships/theme" Target="../theme/theme71.xml"/><Relationship Id="rId4" Type="http://schemas.openxmlformats.org/officeDocument/2006/relationships/slideLayout" Target="../slideLayouts/slideLayout714.xml"/><Relationship Id="rId9" Type="http://schemas.openxmlformats.org/officeDocument/2006/relationships/slideLayout" Target="../slideLayouts/slideLayout719.xml"/></Relationships>
</file>

<file path=ppt/slideMasters/_rels/slideMaster72.xml.rels><?xml version="1.0" encoding="UTF-8" standalone="yes"?>
<Relationships xmlns="http://schemas.openxmlformats.org/package/2006/relationships"><Relationship Id="rId3" Type="http://schemas.openxmlformats.org/officeDocument/2006/relationships/slideLayout" Target="../slideLayouts/slideLayout722.xml"/><Relationship Id="rId7" Type="http://schemas.openxmlformats.org/officeDocument/2006/relationships/image" Target="../media/image11.jpeg"/><Relationship Id="rId2" Type="http://schemas.openxmlformats.org/officeDocument/2006/relationships/slideLayout" Target="../slideLayouts/slideLayout721.xml"/><Relationship Id="rId1" Type="http://schemas.openxmlformats.org/officeDocument/2006/relationships/slideLayout" Target="../slideLayouts/slideLayout720.xml"/><Relationship Id="rId6" Type="http://schemas.openxmlformats.org/officeDocument/2006/relationships/theme" Target="../theme/theme72.xml"/><Relationship Id="rId5" Type="http://schemas.openxmlformats.org/officeDocument/2006/relationships/slideLayout" Target="../slideLayouts/slideLayout724.xml"/><Relationship Id="rId4" Type="http://schemas.openxmlformats.org/officeDocument/2006/relationships/slideLayout" Target="../slideLayouts/slideLayout723.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732.xml"/><Relationship Id="rId13" Type="http://schemas.openxmlformats.org/officeDocument/2006/relationships/image" Target="../media/image13.jpeg"/><Relationship Id="rId3" Type="http://schemas.openxmlformats.org/officeDocument/2006/relationships/slideLayout" Target="../slideLayouts/slideLayout727.xml"/><Relationship Id="rId7" Type="http://schemas.openxmlformats.org/officeDocument/2006/relationships/slideLayout" Target="../slideLayouts/slideLayout731.xml"/><Relationship Id="rId12" Type="http://schemas.openxmlformats.org/officeDocument/2006/relationships/theme" Target="../theme/theme73.xml"/><Relationship Id="rId2" Type="http://schemas.openxmlformats.org/officeDocument/2006/relationships/slideLayout" Target="../slideLayouts/slideLayout726.xml"/><Relationship Id="rId1" Type="http://schemas.openxmlformats.org/officeDocument/2006/relationships/slideLayout" Target="../slideLayouts/slideLayout725.xml"/><Relationship Id="rId6" Type="http://schemas.openxmlformats.org/officeDocument/2006/relationships/slideLayout" Target="../slideLayouts/slideLayout730.xml"/><Relationship Id="rId11" Type="http://schemas.openxmlformats.org/officeDocument/2006/relationships/slideLayout" Target="../slideLayouts/slideLayout735.xml"/><Relationship Id="rId5" Type="http://schemas.openxmlformats.org/officeDocument/2006/relationships/slideLayout" Target="../slideLayouts/slideLayout729.xml"/><Relationship Id="rId10" Type="http://schemas.openxmlformats.org/officeDocument/2006/relationships/slideLayout" Target="../slideLayouts/slideLayout734.xml"/><Relationship Id="rId4" Type="http://schemas.openxmlformats.org/officeDocument/2006/relationships/slideLayout" Target="../slideLayouts/slideLayout728.xml"/><Relationship Id="rId9" Type="http://schemas.openxmlformats.org/officeDocument/2006/relationships/slideLayout" Target="../slideLayouts/slideLayout733.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743.xml"/><Relationship Id="rId13" Type="http://schemas.openxmlformats.org/officeDocument/2006/relationships/theme" Target="../theme/theme74.xml"/><Relationship Id="rId3" Type="http://schemas.openxmlformats.org/officeDocument/2006/relationships/slideLayout" Target="../slideLayouts/slideLayout738.xml"/><Relationship Id="rId7" Type="http://schemas.openxmlformats.org/officeDocument/2006/relationships/slideLayout" Target="../slideLayouts/slideLayout742.xml"/><Relationship Id="rId12" Type="http://schemas.openxmlformats.org/officeDocument/2006/relationships/slideLayout" Target="../slideLayouts/slideLayout747.xml"/><Relationship Id="rId2" Type="http://schemas.openxmlformats.org/officeDocument/2006/relationships/slideLayout" Target="../slideLayouts/slideLayout737.xml"/><Relationship Id="rId1" Type="http://schemas.openxmlformats.org/officeDocument/2006/relationships/slideLayout" Target="../slideLayouts/slideLayout736.xml"/><Relationship Id="rId6" Type="http://schemas.openxmlformats.org/officeDocument/2006/relationships/slideLayout" Target="../slideLayouts/slideLayout741.xml"/><Relationship Id="rId11" Type="http://schemas.openxmlformats.org/officeDocument/2006/relationships/slideLayout" Target="../slideLayouts/slideLayout746.xml"/><Relationship Id="rId5" Type="http://schemas.openxmlformats.org/officeDocument/2006/relationships/slideLayout" Target="../slideLayouts/slideLayout740.xml"/><Relationship Id="rId15" Type="http://schemas.openxmlformats.org/officeDocument/2006/relationships/image" Target="../media/image2.jpeg"/><Relationship Id="rId10" Type="http://schemas.openxmlformats.org/officeDocument/2006/relationships/slideLayout" Target="../slideLayouts/slideLayout745.xml"/><Relationship Id="rId4" Type="http://schemas.openxmlformats.org/officeDocument/2006/relationships/slideLayout" Target="../slideLayouts/slideLayout739.xml"/><Relationship Id="rId9" Type="http://schemas.openxmlformats.org/officeDocument/2006/relationships/slideLayout" Target="../slideLayouts/slideLayout744.xml"/><Relationship Id="rId14" Type="http://schemas.openxmlformats.org/officeDocument/2006/relationships/image" Target="../media/image14.jpeg"/></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755.xml"/><Relationship Id="rId3" Type="http://schemas.openxmlformats.org/officeDocument/2006/relationships/slideLayout" Target="../slideLayouts/slideLayout750.xml"/><Relationship Id="rId7" Type="http://schemas.openxmlformats.org/officeDocument/2006/relationships/slideLayout" Target="../slideLayouts/slideLayout754.xml"/><Relationship Id="rId2" Type="http://schemas.openxmlformats.org/officeDocument/2006/relationships/slideLayout" Target="../slideLayouts/slideLayout749.xml"/><Relationship Id="rId1" Type="http://schemas.openxmlformats.org/officeDocument/2006/relationships/slideLayout" Target="../slideLayouts/slideLayout748.xml"/><Relationship Id="rId6" Type="http://schemas.openxmlformats.org/officeDocument/2006/relationships/slideLayout" Target="../slideLayouts/slideLayout753.xml"/><Relationship Id="rId11" Type="http://schemas.openxmlformats.org/officeDocument/2006/relationships/theme" Target="../theme/theme75.xml"/><Relationship Id="rId5" Type="http://schemas.openxmlformats.org/officeDocument/2006/relationships/slideLayout" Target="../slideLayouts/slideLayout752.xml"/><Relationship Id="rId10" Type="http://schemas.openxmlformats.org/officeDocument/2006/relationships/slideLayout" Target="../slideLayouts/slideLayout757.xml"/><Relationship Id="rId4" Type="http://schemas.openxmlformats.org/officeDocument/2006/relationships/slideLayout" Target="../slideLayouts/slideLayout751.xml"/><Relationship Id="rId9" Type="http://schemas.openxmlformats.org/officeDocument/2006/relationships/slideLayout" Target="../slideLayouts/slideLayout756.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765.xml"/><Relationship Id="rId13" Type="http://schemas.openxmlformats.org/officeDocument/2006/relationships/image" Target="../media/image15.jpeg"/><Relationship Id="rId3" Type="http://schemas.openxmlformats.org/officeDocument/2006/relationships/slideLayout" Target="../slideLayouts/slideLayout760.xml"/><Relationship Id="rId7" Type="http://schemas.openxmlformats.org/officeDocument/2006/relationships/slideLayout" Target="../slideLayouts/slideLayout764.xml"/><Relationship Id="rId12" Type="http://schemas.openxmlformats.org/officeDocument/2006/relationships/theme" Target="../theme/theme76.xml"/><Relationship Id="rId2" Type="http://schemas.openxmlformats.org/officeDocument/2006/relationships/slideLayout" Target="../slideLayouts/slideLayout759.xml"/><Relationship Id="rId1" Type="http://schemas.openxmlformats.org/officeDocument/2006/relationships/slideLayout" Target="../slideLayouts/slideLayout758.xml"/><Relationship Id="rId6" Type="http://schemas.openxmlformats.org/officeDocument/2006/relationships/slideLayout" Target="../slideLayouts/slideLayout763.xml"/><Relationship Id="rId11" Type="http://schemas.openxmlformats.org/officeDocument/2006/relationships/slideLayout" Target="../slideLayouts/slideLayout768.xml"/><Relationship Id="rId5" Type="http://schemas.openxmlformats.org/officeDocument/2006/relationships/slideLayout" Target="../slideLayouts/slideLayout762.xml"/><Relationship Id="rId10" Type="http://schemas.openxmlformats.org/officeDocument/2006/relationships/slideLayout" Target="../slideLayouts/slideLayout767.xml"/><Relationship Id="rId4" Type="http://schemas.openxmlformats.org/officeDocument/2006/relationships/slideLayout" Target="../slideLayouts/slideLayout761.xml"/><Relationship Id="rId9" Type="http://schemas.openxmlformats.org/officeDocument/2006/relationships/slideLayout" Target="../slideLayouts/slideLayout766.xml"/><Relationship Id="rId14" Type="http://schemas.openxmlformats.org/officeDocument/2006/relationships/image" Target="../media/image2.jpeg"/></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776.xml"/><Relationship Id="rId13" Type="http://schemas.openxmlformats.org/officeDocument/2006/relationships/image" Target="../media/image15.jpeg"/><Relationship Id="rId3" Type="http://schemas.openxmlformats.org/officeDocument/2006/relationships/slideLayout" Target="../slideLayouts/slideLayout771.xml"/><Relationship Id="rId7" Type="http://schemas.openxmlformats.org/officeDocument/2006/relationships/slideLayout" Target="../slideLayouts/slideLayout775.xml"/><Relationship Id="rId12" Type="http://schemas.openxmlformats.org/officeDocument/2006/relationships/theme" Target="../theme/theme77.xml"/><Relationship Id="rId2" Type="http://schemas.openxmlformats.org/officeDocument/2006/relationships/slideLayout" Target="../slideLayouts/slideLayout770.xml"/><Relationship Id="rId1" Type="http://schemas.openxmlformats.org/officeDocument/2006/relationships/slideLayout" Target="../slideLayouts/slideLayout769.xml"/><Relationship Id="rId6" Type="http://schemas.openxmlformats.org/officeDocument/2006/relationships/slideLayout" Target="../slideLayouts/slideLayout774.xml"/><Relationship Id="rId11" Type="http://schemas.openxmlformats.org/officeDocument/2006/relationships/slideLayout" Target="../slideLayouts/slideLayout779.xml"/><Relationship Id="rId5" Type="http://schemas.openxmlformats.org/officeDocument/2006/relationships/slideLayout" Target="../slideLayouts/slideLayout773.xml"/><Relationship Id="rId10" Type="http://schemas.openxmlformats.org/officeDocument/2006/relationships/slideLayout" Target="../slideLayouts/slideLayout778.xml"/><Relationship Id="rId4" Type="http://schemas.openxmlformats.org/officeDocument/2006/relationships/slideLayout" Target="../slideLayouts/slideLayout772.xml"/><Relationship Id="rId9" Type="http://schemas.openxmlformats.org/officeDocument/2006/relationships/slideLayout" Target="../slideLayouts/slideLayout777.xml"/><Relationship Id="rId14" Type="http://schemas.openxmlformats.org/officeDocument/2006/relationships/image" Target="../media/image2.jpeg"/></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787.xml"/><Relationship Id="rId3" Type="http://schemas.openxmlformats.org/officeDocument/2006/relationships/slideLayout" Target="../slideLayouts/slideLayout782.xml"/><Relationship Id="rId7" Type="http://schemas.openxmlformats.org/officeDocument/2006/relationships/slideLayout" Target="../slideLayouts/slideLayout786.xml"/><Relationship Id="rId12" Type="http://schemas.openxmlformats.org/officeDocument/2006/relationships/image" Target="../media/image2.jpeg"/><Relationship Id="rId2" Type="http://schemas.openxmlformats.org/officeDocument/2006/relationships/slideLayout" Target="../slideLayouts/slideLayout781.xml"/><Relationship Id="rId1" Type="http://schemas.openxmlformats.org/officeDocument/2006/relationships/slideLayout" Target="../slideLayouts/slideLayout780.xml"/><Relationship Id="rId6" Type="http://schemas.openxmlformats.org/officeDocument/2006/relationships/slideLayout" Target="../slideLayouts/slideLayout785.xml"/><Relationship Id="rId11" Type="http://schemas.openxmlformats.org/officeDocument/2006/relationships/image" Target="../media/image16.jpeg"/><Relationship Id="rId5" Type="http://schemas.openxmlformats.org/officeDocument/2006/relationships/slideLayout" Target="../slideLayouts/slideLayout784.xml"/><Relationship Id="rId10" Type="http://schemas.openxmlformats.org/officeDocument/2006/relationships/theme" Target="../theme/theme78.xml"/><Relationship Id="rId4" Type="http://schemas.openxmlformats.org/officeDocument/2006/relationships/slideLayout" Target="../slideLayouts/slideLayout783.xml"/><Relationship Id="rId9" Type="http://schemas.openxmlformats.org/officeDocument/2006/relationships/slideLayout" Target="../slideLayouts/slideLayout788.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796.xml"/><Relationship Id="rId13" Type="http://schemas.openxmlformats.org/officeDocument/2006/relationships/theme" Target="../theme/theme79.xml"/><Relationship Id="rId3" Type="http://schemas.openxmlformats.org/officeDocument/2006/relationships/slideLayout" Target="../slideLayouts/slideLayout791.xml"/><Relationship Id="rId7" Type="http://schemas.openxmlformats.org/officeDocument/2006/relationships/slideLayout" Target="../slideLayouts/slideLayout795.xml"/><Relationship Id="rId12" Type="http://schemas.openxmlformats.org/officeDocument/2006/relationships/slideLayout" Target="../slideLayouts/slideLayout800.xml"/><Relationship Id="rId2" Type="http://schemas.openxmlformats.org/officeDocument/2006/relationships/slideLayout" Target="../slideLayouts/slideLayout790.xml"/><Relationship Id="rId1" Type="http://schemas.openxmlformats.org/officeDocument/2006/relationships/slideLayout" Target="../slideLayouts/slideLayout789.xml"/><Relationship Id="rId6" Type="http://schemas.openxmlformats.org/officeDocument/2006/relationships/slideLayout" Target="../slideLayouts/slideLayout794.xml"/><Relationship Id="rId11" Type="http://schemas.openxmlformats.org/officeDocument/2006/relationships/slideLayout" Target="../slideLayouts/slideLayout799.xml"/><Relationship Id="rId5" Type="http://schemas.openxmlformats.org/officeDocument/2006/relationships/slideLayout" Target="../slideLayouts/slideLayout793.xml"/><Relationship Id="rId15" Type="http://schemas.openxmlformats.org/officeDocument/2006/relationships/image" Target="../media/image2.jpeg"/><Relationship Id="rId10" Type="http://schemas.openxmlformats.org/officeDocument/2006/relationships/slideLayout" Target="../slideLayouts/slideLayout798.xml"/><Relationship Id="rId4" Type="http://schemas.openxmlformats.org/officeDocument/2006/relationships/slideLayout" Target="../slideLayouts/slideLayout792.xml"/><Relationship Id="rId9" Type="http://schemas.openxmlformats.org/officeDocument/2006/relationships/slideLayout" Target="../slideLayouts/slideLayout797.xml"/><Relationship Id="rId14" Type="http://schemas.openxmlformats.org/officeDocument/2006/relationships/image" Target="../media/image1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NUL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08.xml"/><Relationship Id="rId13" Type="http://schemas.openxmlformats.org/officeDocument/2006/relationships/image" Target="../media/image2.jpeg"/><Relationship Id="rId3" Type="http://schemas.openxmlformats.org/officeDocument/2006/relationships/slideLayout" Target="../slideLayouts/slideLayout803.xml"/><Relationship Id="rId7" Type="http://schemas.openxmlformats.org/officeDocument/2006/relationships/slideLayout" Target="../slideLayouts/slideLayout807.xml"/><Relationship Id="rId12" Type="http://schemas.openxmlformats.org/officeDocument/2006/relationships/image" Target="../media/image16.jpeg"/><Relationship Id="rId2" Type="http://schemas.openxmlformats.org/officeDocument/2006/relationships/slideLayout" Target="../slideLayouts/slideLayout802.xml"/><Relationship Id="rId1" Type="http://schemas.openxmlformats.org/officeDocument/2006/relationships/slideLayout" Target="../slideLayouts/slideLayout801.xml"/><Relationship Id="rId6" Type="http://schemas.openxmlformats.org/officeDocument/2006/relationships/slideLayout" Target="../slideLayouts/slideLayout806.xml"/><Relationship Id="rId11" Type="http://schemas.openxmlformats.org/officeDocument/2006/relationships/theme" Target="../theme/theme80.xml"/><Relationship Id="rId5" Type="http://schemas.openxmlformats.org/officeDocument/2006/relationships/slideLayout" Target="../slideLayouts/slideLayout805.xml"/><Relationship Id="rId10" Type="http://schemas.openxmlformats.org/officeDocument/2006/relationships/slideLayout" Target="../slideLayouts/slideLayout810.xml"/><Relationship Id="rId4" Type="http://schemas.openxmlformats.org/officeDocument/2006/relationships/slideLayout" Target="../slideLayouts/slideLayout804.xml"/><Relationship Id="rId9" Type="http://schemas.openxmlformats.org/officeDocument/2006/relationships/slideLayout" Target="../slideLayouts/slideLayout809.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18.xml"/><Relationship Id="rId13" Type="http://schemas.openxmlformats.org/officeDocument/2006/relationships/image" Target="../media/image10.jpeg"/><Relationship Id="rId3" Type="http://schemas.openxmlformats.org/officeDocument/2006/relationships/slideLayout" Target="../slideLayouts/slideLayout813.xml"/><Relationship Id="rId7" Type="http://schemas.openxmlformats.org/officeDocument/2006/relationships/slideLayout" Target="../slideLayouts/slideLayout817.xml"/><Relationship Id="rId12" Type="http://schemas.openxmlformats.org/officeDocument/2006/relationships/theme" Target="../theme/theme81.xml"/><Relationship Id="rId2" Type="http://schemas.openxmlformats.org/officeDocument/2006/relationships/slideLayout" Target="../slideLayouts/slideLayout812.xml"/><Relationship Id="rId1" Type="http://schemas.openxmlformats.org/officeDocument/2006/relationships/slideLayout" Target="../slideLayouts/slideLayout811.xml"/><Relationship Id="rId6" Type="http://schemas.openxmlformats.org/officeDocument/2006/relationships/slideLayout" Target="../slideLayouts/slideLayout816.xml"/><Relationship Id="rId11" Type="http://schemas.openxmlformats.org/officeDocument/2006/relationships/slideLayout" Target="../slideLayouts/slideLayout821.xml"/><Relationship Id="rId5" Type="http://schemas.openxmlformats.org/officeDocument/2006/relationships/slideLayout" Target="../slideLayouts/slideLayout815.xml"/><Relationship Id="rId10" Type="http://schemas.openxmlformats.org/officeDocument/2006/relationships/slideLayout" Target="../slideLayouts/slideLayout820.xml"/><Relationship Id="rId4" Type="http://schemas.openxmlformats.org/officeDocument/2006/relationships/slideLayout" Target="../slideLayouts/slideLayout814.xml"/><Relationship Id="rId9" Type="http://schemas.openxmlformats.org/officeDocument/2006/relationships/slideLayout" Target="../slideLayouts/slideLayout819.xml"/><Relationship Id="rId14" Type="http://schemas.openxmlformats.org/officeDocument/2006/relationships/image" Target="../media/image2.jpeg"/></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29.xml"/><Relationship Id="rId3" Type="http://schemas.openxmlformats.org/officeDocument/2006/relationships/slideLayout" Target="../slideLayouts/slideLayout824.xml"/><Relationship Id="rId7" Type="http://schemas.openxmlformats.org/officeDocument/2006/relationships/slideLayout" Target="../slideLayouts/slideLayout828.xml"/><Relationship Id="rId12" Type="http://schemas.openxmlformats.org/officeDocument/2006/relationships/image" Target="../media/image2.jpeg"/><Relationship Id="rId2" Type="http://schemas.openxmlformats.org/officeDocument/2006/relationships/slideLayout" Target="../slideLayouts/slideLayout823.xml"/><Relationship Id="rId1" Type="http://schemas.openxmlformats.org/officeDocument/2006/relationships/slideLayout" Target="../slideLayouts/slideLayout822.xml"/><Relationship Id="rId6" Type="http://schemas.openxmlformats.org/officeDocument/2006/relationships/slideLayout" Target="../slideLayouts/slideLayout827.xml"/><Relationship Id="rId11" Type="http://schemas.openxmlformats.org/officeDocument/2006/relationships/image" Target="../media/image9.jpeg"/><Relationship Id="rId5" Type="http://schemas.openxmlformats.org/officeDocument/2006/relationships/slideLayout" Target="../slideLayouts/slideLayout826.xml"/><Relationship Id="rId10" Type="http://schemas.openxmlformats.org/officeDocument/2006/relationships/theme" Target="../theme/theme82.xml"/><Relationship Id="rId4" Type="http://schemas.openxmlformats.org/officeDocument/2006/relationships/slideLayout" Target="../slideLayouts/slideLayout825.xml"/><Relationship Id="rId9" Type="http://schemas.openxmlformats.org/officeDocument/2006/relationships/slideLayout" Target="../slideLayouts/slideLayout83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838.xml"/><Relationship Id="rId13" Type="http://schemas.openxmlformats.org/officeDocument/2006/relationships/image" Target="../media/image2.jpeg"/><Relationship Id="rId3" Type="http://schemas.openxmlformats.org/officeDocument/2006/relationships/slideLayout" Target="../slideLayouts/slideLayout833.xml"/><Relationship Id="rId7" Type="http://schemas.openxmlformats.org/officeDocument/2006/relationships/slideLayout" Target="../slideLayouts/slideLayout837.xml"/><Relationship Id="rId12" Type="http://schemas.openxmlformats.org/officeDocument/2006/relationships/image" Target="../media/image16.jpeg"/><Relationship Id="rId2" Type="http://schemas.openxmlformats.org/officeDocument/2006/relationships/slideLayout" Target="../slideLayouts/slideLayout832.xml"/><Relationship Id="rId1" Type="http://schemas.openxmlformats.org/officeDocument/2006/relationships/slideLayout" Target="../slideLayouts/slideLayout831.xml"/><Relationship Id="rId6" Type="http://schemas.openxmlformats.org/officeDocument/2006/relationships/slideLayout" Target="../slideLayouts/slideLayout836.xml"/><Relationship Id="rId11" Type="http://schemas.openxmlformats.org/officeDocument/2006/relationships/theme" Target="../theme/theme83.xml"/><Relationship Id="rId5" Type="http://schemas.openxmlformats.org/officeDocument/2006/relationships/slideLayout" Target="../slideLayouts/slideLayout835.xml"/><Relationship Id="rId10" Type="http://schemas.openxmlformats.org/officeDocument/2006/relationships/slideLayout" Target="../slideLayouts/slideLayout840.xml"/><Relationship Id="rId4" Type="http://schemas.openxmlformats.org/officeDocument/2006/relationships/slideLayout" Target="../slideLayouts/slideLayout834.xml"/><Relationship Id="rId9" Type="http://schemas.openxmlformats.org/officeDocument/2006/relationships/slideLayout" Target="../slideLayouts/slideLayout839.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848.xml"/><Relationship Id="rId3" Type="http://schemas.openxmlformats.org/officeDocument/2006/relationships/slideLayout" Target="../slideLayouts/slideLayout843.xml"/><Relationship Id="rId7" Type="http://schemas.openxmlformats.org/officeDocument/2006/relationships/slideLayout" Target="../slideLayouts/slideLayout847.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theme" Target="../theme/theme84.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858.xml"/><Relationship Id="rId3" Type="http://schemas.openxmlformats.org/officeDocument/2006/relationships/slideLayout" Target="../slideLayouts/slideLayout853.xml"/><Relationship Id="rId7" Type="http://schemas.openxmlformats.org/officeDocument/2006/relationships/slideLayout" Target="../slideLayouts/slideLayout857.xml"/><Relationship Id="rId2" Type="http://schemas.openxmlformats.org/officeDocument/2006/relationships/slideLayout" Target="../slideLayouts/slideLayout852.xml"/><Relationship Id="rId1" Type="http://schemas.openxmlformats.org/officeDocument/2006/relationships/slideLayout" Target="../slideLayouts/slideLayout851.xml"/><Relationship Id="rId6" Type="http://schemas.openxmlformats.org/officeDocument/2006/relationships/slideLayout" Target="../slideLayouts/slideLayout856.xml"/><Relationship Id="rId11" Type="http://schemas.openxmlformats.org/officeDocument/2006/relationships/theme" Target="../theme/theme85.xml"/><Relationship Id="rId5" Type="http://schemas.openxmlformats.org/officeDocument/2006/relationships/slideLayout" Target="../slideLayouts/slideLayout855.xml"/><Relationship Id="rId10" Type="http://schemas.openxmlformats.org/officeDocument/2006/relationships/slideLayout" Target="../slideLayouts/slideLayout860.xml"/><Relationship Id="rId4" Type="http://schemas.openxmlformats.org/officeDocument/2006/relationships/slideLayout" Target="../slideLayouts/slideLayout854.xml"/><Relationship Id="rId9" Type="http://schemas.openxmlformats.org/officeDocument/2006/relationships/slideLayout" Target="../slideLayouts/slideLayout859.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868.xml"/><Relationship Id="rId3" Type="http://schemas.openxmlformats.org/officeDocument/2006/relationships/slideLayout" Target="../slideLayouts/slideLayout863.xml"/><Relationship Id="rId7" Type="http://schemas.openxmlformats.org/officeDocument/2006/relationships/slideLayout" Target="../slideLayouts/slideLayout867.xml"/><Relationship Id="rId2" Type="http://schemas.openxmlformats.org/officeDocument/2006/relationships/slideLayout" Target="../slideLayouts/slideLayout862.xml"/><Relationship Id="rId1" Type="http://schemas.openxmlformats.org/officeDocument/2006/relationships/slideLayout" Target="../slideLayouts/slideLayout861.xml"/><Relationship Id="rId6" Type="http://schemas.openxmlformats.org/officeDocument/2006/relationships/slideLayout" Target="../slideLayouts/slideLayout866.xml"/><Relationship Id="rId11" Type="http://schemas.openxmlformats.org/officeDocument/2006/relationships/theme" Target="../theme/theme86.xml"/><Relationship Id="rId5" Type="http://schemas.openxmlformats.org/officeDocument/2006/relationships/slideLayout" Target="../slideLayouts/slideLayout865.xml"/><Relationship Id="rId10" Type="http://schemas.openxmlformats.org/officeDocument/2006/relationships/slideLayout" Target="../slideLayouts/slideLayout870.xml"/><Relationship Id="rId4" Type="http://schemas.openxmlformats.org/officeDocument/2006/relationships/slideLayout" Target="../slideLayouts/slideLayout864.xml"/><Relationship Id="rId9" Type="http://schemas.openxmlformats.org/officeDocument/2006/relationships/slideLayout" Target="../slideLayouts/slideLayout869.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878.xml"/><Relationship Id="rId13" Type="http://schemas.openxmlformats.org/officeDocument/2006/relationships/image" Target="../media/image17.jpeg"/><Relationship Id="rId3" Type="http://schemas.openxmlformats.org/officeDocument/2006/relationships/slideLayout" Target="../slideLayouts/slideLayout873.xml"/><Relationship Id="rId7" Type="http://schemas.openxmlformats.org/officeDocument/2006/relationships/slideLayout" Target="../slideLayouts/slideLayout877.xml"/><Relationship Id="rId12" Type="http://schemas.openxmlformats.org/officeDocument/2006/relationships/theme" Target="../theme/theme87.xml"/><Relationship Id="rId2" Type="http://schemas.openxmlformats.org/officeDocument/2006/relationships/slideLayout" Target="../slideLayouts/slideLayout872.xml"/><Relationship Id="rId1" Type="http://schemas.openxmlformats.org/officeDocument/2006/relationships/slideLayout" Target="../slideLayouts/slideLayout871.xml"/><Relationship Id="rId6" Type="http://schemas.openxmlformats.org/officeDocument/2006/relationships/slideLayout" Target="../slideLayouts/slideLayout876.xml"/><Relationship Id="rId11" Type="http://schemas.openxmlformats.org/officeDocument/2006/relationships/slideLayout" Target="../slideLayouts/slideLayout881.xml"/><Relationship Id="rId5" Type="http://schemas.openxmlformats.org/officeDocument/2006/relationships/slideLayout" Target="../slideLayouts/slideLayout875.xml"/><Relationship Id="rId10" Type="http://schemas.openxmlformats.org/officeDocument/2006/relationships/slideLayout" Target="../slideLayouts/slideLayout880.xml"/><Relationship Id="rId4" Type="http://schemas.openxmlformats.org/officeDocument/2006/relationships/slideLayout" Target="../slideLayouts/slideLayout874.xml"/><Relationship Id="rId9" Type="http://schemas.openxmlformats.org/officeDocument/2006/relationships/slideLayout" Target="../slideLayouts/slideLayout879.xml"/><Relationship Id="rId14" Type="http://schemas.openxmlformats.org/officeDocument/2006/relationships/image" Target="../media/image2.jpeg"/></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889.xml"/><Relationship Id="rId13" Type="http://schemas.openxmlformats.org/officeDocument/2006/relationships/image" Target="../media/image2.jpeg"/><Relationship Id="rId3" Type="http://schemas.openxmlformats.org/officeDocument/2006/relationships/slideLayout" Target="../slideLayouts/slideLayout884.xml"/><Relationship Id="rId7" Type="http://schemas.openxmlformats.org/officeDocument/2006/relationships/slideLayout" Target="../slideLayouts/slideLayout888.xml"/><Relationship Id="rId12" Type="http://schemas.openxmlformats.org/officeDocument/2006/relationships/image" Target="../media/image3.jpeg"/><Relationship Id="rId2" Type="http://schemas.openxmlformats.org/officeDocument/2006/relationships/slideLayout" Target="../slideLayouts/slideLayout883.xml"/><Relationship Id="rId1" Type="http://schemas.openxmlformats.org/officeDocument/2006/relationships/slideLayout" Target="../slideLayouts/slideLayout882.xml"/><Relationship Id="rId6" Type="http://schemas.openxmlformats.org/officeDocument/2006/relationships/slideLayout" Target="../slideLayouts/slideLayout887.xml"/><Relationship Id="rId11" Type="http://schemas.openxmlformats.org/officeDocument/2006/relationships/theme" Target="../theme/theme88.xml"/><Relationship Id="rId5" Type="http://schemas.openxmlformats.org/officeDocument/2006/relationships/slideLayout" Target="../slideLayouts/slideLayout886.xml"/><Relationship Id="rId10" Type="http://schemas.openxmlformats.org/officeDocument/2006/relationships/slideLayout" Target="../slideLayouts/slideLayout891.xml"/><Relationship Id="rId4" Type="http://schemas.openxmlformats.org/officeDocument/2006/relationships/slideLayout" Target="../slideLayouts/slideLayout885.xml"/><Relationship Id="rId9" Type="http://schemas.openxmlformats.org/officeDocument/2006/relationships/slideLayout" Target="../slideLayouts/slideLayout890.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2.jpe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image" Target="../media/image16.jpeg"/><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theme" Target="../theme/theme89.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NUL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909.xml"/><Relationship Id="rId13" Type="http://schemas.openxmlformats.org/officeDocument/2006/relationships/image" Target="../media/image10.jpeg"/><Relationship Id="rId3" Type="http://schemas.openxmlformats.org/officeDocument/2006/relationships/slideLayout" Target="../slideLayouts/slideLayout904.xml"/><Relationship Id="rId7" Type="http://schemas.openxmlformats.org/officeDocument/2006/relationships/slideLayout" Target="../slideLayouts/slideLayout908.xml"/><Relationship Id="rId12" Type="http://schemas.openxmlformats.org/officeDocument/2006/relationships/theme" Target="../theme/theme90.xml"/><Relationship Id="rId2" Type="http://schemas.openxmlformats.org/officeDocument/2006/relationships/slideLayout" Target="../slideLayouts/slideLayout903.xml"/><Relationship Id="rId1" Type="http://schemas.openxmlformats.org/officeDocument/2006/relationships/slideLayout" Target="../slideLayouts/slideLayout902.xml"/><Relationship Id="rId6" Type="http://schemas.openxmlformats.org/officeDocument/2006/relationships/slideLayout" Target="../slideLayouts/slideLayout907.xml"/><Relationship Id="rId11" Type="http://schemas.openxmlformats.org/officeDocument/2006/relationships/slideLayout" Target="../slideLayouts/slideLayout912.xml"/><Relationship Id="rId5" Type="http://schemas.openxmlformats.org/officeDocument/2006/relationships/slideLayout" Target="../slideLayouts/slideLayout906.xml"/><Relationship Id="rId10" Type="http://schemas.openxmlformats.org/officeDocument/2006/relationships/slideLayout" Target="../slideLayouts/slideLayout911.xml"/><Relationship Id="rId4" Type="http://schemas.openxmlformats.org/officeDocument/2006/relationships/slideLayout" Target="../slideLayouts/slideLayout905.xml"/><Relationship Id="rId9" Type="http://schemas.openxmlformats.org/officeDocument/2006/relationships/slideLayout" Target="../slideLayouts/slideLayout910.xml"/><Relationship Id="rId14" Type="http://schemas.openxmlformats.org/officeDocument/2006/relationships/image" Target="../media/image2.jpeg"/></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920.xml"/><Relationship Id="rId13" Type="http://schemas.openxmlformats.org/officeDocument/2006/relationships/theme" Target="../theme/theme91.xml"/><Relationship Id="rId3" Type="http://schemas.openxmlformats.org/officeDocument/2006/relationships/slideLayout" Target="../slideLayouts/slideLayout915.xml"/><Relationship Id="rId7" Type="http://schemas.openxmlformats.org/officeDocument/2006/relationships/slideLayout" Target="../slideLayouts/slideLayout919.xml"/><Relationship Id="rId12" Type="http://schemas.openxmlformats.org/officeDocument/2006/relationships/slideLayout" Target="../slideLayouts/slideLayout924.xml"/><Relationship Id="rId2" Type="http://schemas.openxmlformats.org/officeDocument/2006/relationships/slideLayout" Target="../slideLayouts/slideLayout914.xml"/><Relationship Id="rId1" Type="http://schemas.openxmlformats.org/officeDocument/2006/relationships/slideLayout" Target="../slideLayouts/slideLayout913.xml"/><Relationship Id="rId6" Type="http://schemas.openxmlformats.org/officeDocument/2006/relationships/slideLayout" Target="../slideLayouts/slideLayout918.xml"/><Relationship Id="rId11" Type="http://schemas.openxmlformats.org/officeDocument/2006/relationships/slideLayout" Target="../slideLayouts/slideLayout923.xml"/><Relationship Id="rId5" Type="http://schemas.openxmlformats.org/officeDocument/2006/relationships/slideLayout" Target="../slideLayouts/slideLayout917.xml"/><Relationship Id="rId15" Type="http://schemas.openxmlformats.org/officeDocument/2006/relationships/image" Target="../media/image2.jpeg"/><Relationship Id="rId10" Type="http://schemas.openxmlformats.org/officeDocument/2006/relationships/slideLayout" Target="../slideLayouts/slideLayout922.xml"/><Relationship Id="rId4" Type="http://schemas.openxmlformats.org/officeDocument/2006/relationships/slideLayout" Target="../slideLayouts/slideLayout916.xml"/><Relationship Id="rId9" Type="http://schemas.openxmlformats.org/officeDocument/2006/relationships/slideLayout" Target="../slideLayouts/slideLayout921.xml"/><Relationship Id="rId14" Type="http://schemas.openxmlformats.org/officeDocument/2006/relationships/image" Target="../media/image1.jpeg"/></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932.xml"/><Relationship Id="rId3" Type="http://schemas.openxmlformats.org/officeDocument/2006/relationships/slideLayout" Target="../slideLayouts/slideLayout927.xml"/><Relationship Id="rId7" Type="http://schemas.openxmlformats.org/officeDocument/2006/relationships/slideLayout" Target="../slideLayouts/slideLayout931.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theme" Target="../theme/theme92.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942.xml"/><Relationship Id="rId13" Type="http://schemas.openxmlformats.org/officeDocument/2006/relationships/theme" Target="../theme/theme93.xml"/><Relationship Id="rId3" Type="http://schemas.openxmlformats.org/officeDocument/2006/relationships/slideLayout" Target="../slideLayouts/slideLayout937.xml"/><Relationship Id="rId7" Type="http://schemas.openxmlformats.org/officeDocument/2006/relationships/slideLayout" Target="../slideLayouts/slideLayout941.xml"/><Relationship Id="rId12" Type="http://schemas.openxmlformats.org/officeDocument/2006/relationships/slideLayout" Target="../slideLayouts/slideLayout946.xml"/><Relationship Id="rId2" Type="http://schemas.openxmlformats.org/officeDocument/2006/relationships/slideLayout" Target="../slideLayouts/slideLayout936.xml"/><Relationship Id="rId1" Type="http://schemas.openxmlformats.org/officeDocument/2006/relationships/slideLayout" Target="../slideLayouts/slideLayout935.xml"/><Relationship Id="rId6" Type="http://schemas.openxmlformats.org/officeDocument/2006/relationships/slideLayout" Target="../slideLayouts/slideLayout940.xml"/><Relationship Id="rId11" Type="http://schemas.openxmlformats.org/officeDocument/2006/relationships/slideLayout" Target="../slideLayouts/slideLayout945.xml"/><Relationship Id="rId5" Type="http://schemas.openxmlformats.org/officeDocument/2006/relationships/slideLayout" Target="../slideLayouts/slideLayout939.xml"/><Relationship Id="rId15" Type="http://schemas.openxmlformats.org/officeDocument/2006/relationships/image" Target="../media/image2.jpeg"/><Relationship Id="rId10" Type="http://schemas.openxmlformats.org/officeDocument/2006/relationships/slideLayout" Target="../slideLayouts/slideLayout944.xml"/><Relationship Id="rId4" Type="http://schemas.openxmlformats.org/officeDocument/2006/relationships/slideLayout" Target="../slideLayouts/slideLayout938.xml"/><Relationship Id="rId9" Type="http://schemas.openxmlformats.org/officeDocument/2006/relationships/slideLayout" Target="../slideLayouts/slideLayout943.xml"/><Relationship Id="rId14" Type="http://schemas.openxmlformats.org/officeDocument/2006/relationships/image" Target="../media/image1.jpeg"/></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954.xml"/><Relationship Id="rId3" Type="http://schemas.openxmlformats.org/officeDocument/2006/relationships/slideLayout" Target="../slideLayouts/slideLayout949.xml"/><Relationship Id="rId7" Type="http://schemas.openxmlformats.org/officeDocument/2006/relationships/slideLayout" Target="../slideLayouts/slideLayout953.xml"/><Relationship Id="rId2" Type="http://schemas.openxmlformats.org/officeDocument/2006/relationships/slideLayout" Target="../slideLayouts/slideLayout948.xml"/><Relationship Id="rId1" Type="http://schemas.openxmlformats.org/officeDocument/2006/relationships/slideLayout" Target="../slideLayouts/slideLayout947.xml"/><Relationship Id="rId6" Type="http://schemas.openxmlformats.org/officeDocument/2006/relationships/slideLayout" Target="../slideLayouts/slideLayout952.xml"/><Relationship Id="rId11" Type="http://schemas.openxmlformats.org/officeDocument/2006/relationships/theme" Target="../theme/theme94.xml"/><Relationship Id="rId5" Type="http://schemas.openxmlformats.org/officeDocument/2006/relationships/slideLayout" Target="../slideLayouts/slideLayout951.xml"/><Relationship Id="rId10" Type="http://schemas.openxmlformats.org/officeDocument/2006/relationships/slideLayout" Target="../slideLayouts/slideLayout956.xml"/><Relationship Id="rId4" Type="http://schemas.openxmlformats.org/officeDocument/2006/relationships/slideLayout" Target="../slideLayouts/slideLayout950.xml"/><Relationship Id="rId9" Type="http://schemas.openxmlformats.org/officeDocument/2006/relationships/slideLayout" Target="../slideLayouts/slideLayout9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endParaRPr lang="en-US"/>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r>
              <a:rPr lang="en-US"/>
              <a:t>Source: The Loomis Company</a:t>
            </a: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pPr>
                <a:defRPr/>
              </a:pPr>
              <a:t>‹#›</a:t>
            </a:fld>
            <a:endParaRPr lang="en-US"/>
          </a:p>
        </p:txBody>
      </p:sp>
      <p:pic>
        <p:nvPicPr>
          <p:cNvPr id="1031" name="Picture 12" descr="MEDE-001_Logo_RGB.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3">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007" r:id="rId1"/>
    <p:sldLayoutId id="2147485813" r:id="rId2"/>
    <p:sldLayoutId id="2147485814" r:id="rId3"/>
    <p:sldLayoutId id="2147485815" r:id="rId4"/>
    <p:sldLayoutId id="2147485816" r:id="rId5"/>
    <p:sldLayoutId id="2147485817" r:id="rId6"/>
    <p:sldLayoutId id="2147485818" r:id="rId7"/>
    <p:sldLayoutId id="2147485819" r:id="rId8"/>
    <p:sldLayoutId id="2147485820" r:id="rId9"/>
    <p:sldLayoutId id="2147485821" r:id="rId10"/>
    <p:sldLayoutId id="21474858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6F8D2"/>
            </a:gs>
          </a:gsLst>
          <a:path path="rect">
            <a:fillToRect r="100000" b="100000"/>
          </a:path>
        </a:gra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905000"/>
            <a:ext cx="8612187" cy="495300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grpSp>
      <p:sp>
        <p:nvSpPr>
          <p:cNvPr id="9219" name="Rectangle 3"/>
          <p:cNvSpPr>
            <a:spLocks noGrp="1" noChangeArrowheads="1"/>
          </p:cNvSpPr>
          <p:nvPr>
            <p:ph type="title"/>
          </p:nvPr>
        </p:nvSpPr>
        <p:spPr bwMode="auto">
          <a:xfrm>
            <a:off x="757238" y="736600"/>
            <a:ext cx="476091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9220" name="Rectangle 4"/>
          <p:cNvSpPr>
            <a:spLocks noGrp="1" noChangeArrowheads="1"/>
          </p:cNvSpPr>
          <p:nvPr>
            <p:ph type="body" idx="1"/>
          </p:nvPr>
        </p:nvSpPr>
        <p:spPr bwMode="auto">
          <a:xfrm>
            <a:off x="714375" y="2024063"/>
            <a:ext cx="816451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1" name="Rectangle 5"/>
          <p:cNvSpPr>
            <a:spLocks noChangeArrowheads="1"/>
          </p:cNvSpPr>
          <p:nvPr/>
        </p:nvSpPr>
        <p:spPr bwMode="auto">
          <a:xfrm>
            <a:off x="533400" y="762000"/>
            <a:ext cx="152400" cy="762000"/>
          </a:xfrm>
          <a:prstGeom prst="rect">
            <a:avLst/>
          </a:prstGeom>
          <a:gradFill rotWithShape="0">
            <a:gsLst>
              <a:gs pos="0">
                <a:srgbClr val="696A5C"/>
              </a:gs>
              <a:gs pos="100000">
                <a:srgbClr val="72A29B"/>
              </a:gs>
            </a:gsLst>
            <a:lin ang="189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9222"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223" name="Picture 7" descr="sb10063470m-001"/>
          <p:cNvPicPr>
            <a:picLocks noChangeAspect="1" noChangeArrowheads="1"/>
          </p:cNvPicPr>
          <p:nvPr/>
        </p:nvPicPr>
        <p:blipFill>
          <a:blip r:embed="rId13" cstate="email">
            <a:extLst>
              <a:ext uri="{28A0092B-C50C-407E-A947-70E740481C1C}">
                <a14:useLocalDpi xmlns:a14="http://schemas.microsoft.com/office/drawing/2010/main"/>
              </a:ext>
            </a:extLst>
          </a:blip>
          <a:srcRect t="15349" b="46364"/>
          <a:stretch>
            <a:fillRect/>
          </a:stretch>
        </p:blipFill>
        <p:spPr bwMode="auto">
          <a:xfrm>
            <a:off x="5410200" y="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02" r:id="rId1"/>
    <p:sldLayoutId id="2147485903" r:id="rId2"/>
    <p:sldLayoutId id="2147485904" r:id="rId3"/>
    <p:sldLayoutId id="2147485905" r:id="rId4"/>
    <p:sldLayoutId id="2147485906" r:id="rId5"/>
    <p:sldLayoutId id="2147485907" r:id="rId6"/>
    <p:sldLayoutId id="2147485908" r:id="rId7"/>
    <p:sldLayoutId id="2147485909" r:id="rId8"/>
    <p:sldLayoutId id="2147485910" r:id="rId9"/>
    <p:sldLayoutId id="2147485911" r:id="rId10"/>
    <p:sldLayoutId id="2147485912" r:id="rId11"/>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14" charset="-128"/>
        </a:defRPr>
      </a:lvl2pPr>
      <a:lvl3pPr algn="l" rtl="0" eaLnBrk="0" fontAlgn="base" hangingPunct="0">
        <a:spcBef>
          <a:spcPct val="0"/>
        </a:spcBef>
        <a:spcAft>
          <a:spcPct val="0"/>
        </a:spcAft>
        <a:defRPr sz="2800">
          <a:solidFill>
            <a:schemeClr val="tx2"/>
          </a:solidFill>
          <a:latin typeface="Arial" charset="0"/>
          <a:ea typeface="ＭＳ Ｐゴシック" pitchFamily="-114" charset="-128"/>
        </a:defRPr>
      </a:lvl3pPr>
      <a:lvl4pPr algn="l" rtl="0" eaLnBrk="0" fontAlgn="base" hangingPunct="0">
        <a:spcBef>
          <a:spcPct val="0"/>
        </a:spcBef>
        <a:spcAft>
          <a:spcPct val="0"/>
        </a:spcAft>
        <a:defRPr sz="2800">
          <a:solidFill>
            <a:schemeClr val="tx2"/>
          </a:solidFill>
          <a:latin typeface="Arial" charset="0"/>
          <a:ea typeface="ＭＳ Ｐゴシック" pitchFamily="-114" charset="-128"/>
        </a:defRPr>
      </a:lvl4pPr>
      <a:lvl5pPr algn="l" rtl="0" eaLnBrk="0" fontAlgn="base" hangingPunct="0">
        <a:spcBef>
          <a:spcPct val="0"/>
        </a:spcBef>
        <a:spcAft>
          <a:spcPct val="0"/>
        </a:spcAft>
        <a:defRPr sz="2800">
          <a:solidFill>
            <a:schemeClr val="tx2"/>
          </a:solidFill>
          <a:latin typeface="Arial" charset="0"/>
          <a:ea typeface="ＭＳ Ｐゴシック" pitchFamily="-114" charset="-128"/>
        </a:defRPr>
      </a:lvl5pPr>
      <a:lvl6pPr marL="457200" algn="l" rtl="0" fontAlgn="base">
        <a:spcBef>
          <a:spcPct val="0"/>
        </a:spcBef>
        <a:spcAft>
          <a:spcPct val="0"/>
        </a:spcAft>
        <a:defRPr sz="2800">
          <a:solidFill>
            <a:schemeClr val="tx2"/>
          </a:solidFill>
          <a:latin typeface="Arial" charset="0"/>
          <a:ea typeface="ＭＳ Ｐゴシック" pitchFamily="-114" charset="-128"/>
        </a:defRPr>
      </a:lvl6pPr>
      <a:lvl7pPr marL="914400" algn="l" rtl="0" fontAlgn="base">
        <a:spcBef>
          <a:spcPct val="0"/>
        </a:spcBef>
        <a:spcAft>
          <a:spcPct val="0"/>
        </a:spcAft>
        <a:defRPr sz="2800">
          <a:solidFill>
            <a:schemeClr val="tx2"/>
          </a:solidFill>
          <a:latin typeface="Arial" charset="0"/>
          <a:ea typeface="ＭＳ Ｐゴシック" pitchFamily="-114" charset="-128"/>
        </a:defRPr>
      </a:lvl7pPr>
      <a:lvl8pPr marL="1371600" algn="l" rtl="0" fontAlgn="base">
        <a:spcBef>
          <a:spcPct val="0"/>
        </a:spcBef>
        <a:spcAft>
          <a:spcPct val="0"/>
        </a:spcAft>
        <a:defRPr sz="2800">
          <a:solidFill>
            <a:schemeClr val="tx2"/>
          </a:solidFill>
          <a:latin typeface="Arial" charset="0"/>
          <a:ea typeface="ＭＳ Ｐゴシック" pitchFamily="-114" charset="-128"/>
        </a:defRPr>
      </a:lvl8pPr>
      <a:lvl9pPr marL="1828800" algn="l" rtl="0" fontAlgn="base">
        <a:spcBef>
          <a:spcPct val="0"/>
        </a:spcBef>
        <a:spcAft>
          <a:spcPct val="0"/>
        </a:spcAft>
        <a:defRPr sz="28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latin typeface="Calibri" pitchFamily="34" charset="0"/>
            </a:endParaRPr>
          </a:p>
        </p:txBody>
      </p:sp>
      <p:pic>
        <p:nvPicPr>
          <p:cNvPr id="10243"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13" r:id="rId1"/>
    <p:sldLayoutId id="2147485914" r:id="rId2"/>
    <p:sldLayoutId id="2147485915" r:id="rId3"/>
    <p:sldLayoutId id="2147485916" r:id="rId4"/>
    <p:sldLayoutId id="2147485917" r:id="rId5"/>
    <p:sldLayoutId id="2147485918" r:id="rId6"/>
    <p:sldLayoutId id="2147485919" r:id="rId7"/>
    <p:sldLayoutId id="2147485920" r:id="rId8"/>
    <p:sldLayoutId id="2147485921" r:id="rId9"/>
    <p:sldLayoutId id="2147485922" r:id="rId10"/>
    <p:sldLayoutId id="2147485923"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Calibri" pitchFamily="34" charset="0"/>
        </a:defRPr>
      </a:lvl2pPr>
      <a:lvl3pPr algn="l" rtl="0" eaLnBrk="0" fontAlgn="base" hangingPunct="0">
        <a:spcBef>
          <a:spcPct val="0"/>
        </a:spcBef>
        <a:spcAft>
          <a:spcPct val="0"/>
        </a:spcAft>
        <a:defRPr sz="2800">
          <a:solidFill>
            <a:schemeClr val="tx1"/>
          </a:solidFill>
          <a:latin typeface="Calibri" pitchFamily="34" charset="0"/>
        </a:defRPr>
      </a:lvl3pPr>
      <a:lvl4pPr algn="l" rtl="0" eaLnBrk="0" fontAlgn="base" hangingPunct="0">
        <a:spcBef>
          <a:spcPct val="0"/>
        </a:spcBef>
        <a:spcAft>
          <a:spcPct val="0"/>
        </a:spcAft>
        <a:defRPr sz="2800">
          <a:solidFill>
            <a:schemeClr val="tx1"/>
          </a:solidFill>
          <a:latin typeface="Calibri" pitchFamily="34" charset="0"/>
        </a:defRPr>
      </a:lvl4pPr>
      <a:lvl5pPr algn="l" rtl="0" eaLnBrk="0" fontAlgn="base" hangingPunct="0">
        <a:spcBef>
          <a:spcPct val="0"/>
        </a:spcBef>
        <a:spcAft>
          <a:spcPct val="0"/>
        </a:spcAft>
        <a:defRPr sz="2800">
          <a:solidFill>
            <a:schemeClr val="tx1"/>
          </a:solidFill>
          <a:latin typeface="Calibri" pitchFamily="34" charset="0"/>
        </a:defRPr>
      </a:lvl5pPr>
      <a:lvl6pPr marL="457200" algn="l" rtl="0" fontAlgn="base">
        <a:spcBef>
          <a:spcPct val="0"/>
        </a:spcBef>
        <a:spcAft>
          <a:spcPct val="0"/>
        </a:spcAft>
        <a:defRPr sz="2800">
          <a:solidFill>
            <a:schemeClr val="tx1"/>
          </a:solidFill>
          <a:latin typeface="Calibri" pitchFamily="34" charset="0"/>
        </a:defRPr>
      </a:lvl6pPr>
      <a:lvl7pPr marL="914400" algn="l" rtl="0" fontAlgn="base">
        <a:spcBef>
          <a:spcPct val="0"/>
        </a:spcBef>
        <a:spcAft>
          <a:spcPct val="0"/>
        </a:spcAft>
        <a:defRPr sz="2800">
          <a:solidFill>
            <a:schemeClr val="tx1"/>
          </a:solidFill>
          <a:latin typeface="Calibri" pitchFamily="34" charset="0"/>
        </a:defRPr>
      </a:lvl7pPr>
      <a:lvl8pPr marL="1371600" algn="l" rtl="0" fontAlgn="base">
        <a:spcBef>
          <a:spcPct val="0"/>
        </a:spcBef>
        <a:spcAft>
          <a:spcPct val="0"/>
        </a:spcAft>
        <a:defRPr sz="2800">
          <a:solidFill>
            <a:schemeClr val="tx1"/>
          </a:solidFill>
          <a:latin typeface="Calibri" pitchFamily="34" charset="0"/>
        </a:defRPr>
      </a:lvl8pPr>
      <a:lvl9pPr marL="1828800" algn="l" rtl="0" fontAlgn="base">
        <a:spcBef>
          <a:spcPct val="0"/>
        </a:spcBef>
        <a:spcAft>
          <a:spcPct val="0"/>
        </a:spcAft>
        <a:defRPr sz="28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6F8D2"/>
            </a:gs>
          </a:gsLst>
          <a:path path="rect">
            <a:fillToRect r="100000" b="100000"/>
          </a:path>
        </a:gradFill>
        <a:effectLst/>
      </p:bgPr>
    </p:bg>
    <p:spTree>
      <p:nvGrpSpPr>
        <p:cNvPr id="1" name=""/>
        <p:cNvGrpSpPr/>
        <p:nvPr/>
      </p:nvGrpSpPr>
      <p:grpSpPr>
        <a:xfrm>
          <a:off x="0" y="0"/>
          <a:ext cx="0" cy="0"/>
          <a:chOff x="0" y="0"/>
          <a:chExt cx="0" cy="0"/>
        </a:xfrm>
      </p:grpSpPr>
      <p:pic>
        <p:nvPicPr>
          <p:cNvPr id="11266"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24" r:id="rId1"/>
    <p:sldLayoutId id="2147485925" r:id="rId2"/>
    <p:sldLayoutId id="2147485926" r:id="rId3"/>
    <p:sldLayoutId id="2147485927" r:id="rId4"/>
    <p:sldLayoutId id="2147485928" r:id="rId5"/>
    <p:sldLayoutId id="2147485929" r:id="rId6"/>
    <p:sldLayoutId id="2147485930" r:id="rId7"/>
    <p:sldLayoutId id="2147485931" r:id="rId8"/>
    <p:sldLayoutId id="2147485932" r:id="rId9"/>
    <p:sldLayoutId id="2147485933" r:id="rId10"/>
    <p:sldLayoutId id="2147485934" r:id="rId11"/>
  </p:sldLayoutIdLst>
  <p:hf sldNum="0"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ＭＳ Ｐゴシック" pitchFamily="-114" charset="-128"/>
        </a:defRPr>
      </a:lvl2pPr>
      <a:lvl3pPr algn="l" rtl="0" eaLnBrk="0" fontAlgn="base" hangingPunct="0">
        <a:spcBef>
          <a:spcPct val="0"/>
        </a:spcBef>
        <a:spcAft>
          <a:spcPct val="0"/>
        </a:spcAft>
        <a:defRPr sz="3200">
          <a:solidFill>
            <a:schemeClr val="tx2"/>
          </a:solidFill>
          <a:latin typeface="Arial" charset="0"/>
          <a:ea typeface="ＭＳ Ｐゴシック" pitchFamily="-114" charset="-128"/>
        </a:defRPr>
      </a:lvl3pPr>
      <a:lvl4pPr algn="l" rtl="0" eaLnBrk="0" fontAlgn="base" hangingPunct="0">
        <a:spcBef>
          <a:spcPct val="0"/>
        </a:spcBef>
        <a:spcAft>
          <a:spcPct val="0"/>
        </a:spcAft>
        <a:defRPr sz="3200">
          <a:solidFill>
            <a:schemeClr val="tx2"/>
          </a:solidFill>
          <a:latin typeface="Arial" charset="0"/>
          <a:ea typeface="ＭＳ Ｐゴシック" pitchFamily="-114" charset="-128"/>
        </a:defRPr>
      </a:lvl4pPr>
      <a:lvl5pPr algn="l" rtl="0" eaLnBrk="0" fontAlgn="base" hangingPunct="0">
        <a:spcBef>
          <a:spcPct val="0"/>
        </a:spcBef>
        <a:spcAft>
          <a:spcPct val="0"/>
        </a:spcAft>
        <a:defRPr sz="3200">
          <a:solidFill>
            <a:schemeClr val="tx2"/>
          </a:solidFill>
          <a:latin typeface="Arial" charset="0"/>
          <a:ea typeface="ＭＳ Ｐゴシック" pitchFamily="-114" charset="-128"/>
        </a:defRPr>
      </a:lvl5pPr>
      <a:lvl6pPr marL="457200" algn="l" rtl="0" fontAlgn="base">
        <a:spcBef>
          <a:spcPct val="0"/>
        </a:spcBef>
        <a:spcAft>
          <a:spcPct val="0"/>
        </a:spcAft>
        <a:defRPr sz="3200">
          <a:solidFill>
            <a:schemeClr val="tx2"/>
          </a:solidFill>
          <a:latin typeface="Arial" charset="0"/>
          <a:ea typeface="ＭＳ Ｐゴシック" pitchFamily="-114" charset="-128"/>
        </a:defRPr>
      </a:lvl6pPr>
      <a:lvl7pPr marL="914400" algn="l" rtl="0" fontAlgn="base">
        <a:spcBef>
          <a:spcPct val="0"/>
        </a:spcBef>
        <a:spcAft>
          <a:spcPct val="0"/>
        </a:spcAft>
        <a:defRPr sz="3200">
          <a:solidFill>
            <a:schemeClr val="tx2"/>
          </a:solidFill>
          <a:latin typeface="Arial" charset="0"/>
          <a:ea typeface="ＭＳ Ｐゴシック" pitchFamily="-114" charset="-128"/>
        </a:defRPr>
      </a:lvl7pPr>
      <a:lvl8pPr marL="1371600" algn="l" rtl="0" fontAlgn="base">
        <a:spcBef>
          <a:spcPct val="0"/>
        </a:spcBef>
        <a:spcAft>
          <a:spcPct val="0"/>
        </a:spcAft>
        <a:defRPr sz="3200">
          <a:solidFill>
            <a:schemeClr val="tx2"/>
          </a:solidFill>
          <a:latin typeface="Arial" charset="0"/>
          <a:ea typeface="ＭＳ Ｐゴシック" pitchFamily="-114" charset="-128"/>
        </a:defRPr>
      </a:lvl8pPr>
      <a:lvl9pPr marL="1828800" algn="l" rtl="0" fontAlgn="base">
        <a:spcBef>
          <a:spcPct val="0"/>
        </a:spcBef>
        <a:spcAft>
          <a:spcPct val="0"/>
        </a:spcAft>
        <a:defRPr sz="32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l" defTabSz="174625" eaLnBrk="1" hangingPunct="1">
              <a:defRPr sz="1200">
                <a:solidFill>
                  <a:srgbClr val="898989"/>
                </a:solidFill>
                <a:latin typeface="+mn-lt"/>
                <a:ea typeface="ＭＳ Ｐゴシック" pitchFamily="-114" charset="-128"/>
              </a:defRPr>
            </a:lvl1pPr>
          </a:lstStyle>
          <a:p>
            <a:pPr>
              <a:defRPr/>
            </a:pPr>
            <a:endParaRPr lang="en-US"/>
          </a:p>
        </p:txBody>
      </p:sp>
      <p:sp>
        <p:nvSpPr>
          <p:cNvPr id="5"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defTabSz="174625" eaLnBrk="1" hangingPunct="1">
              <a:defRPr sz="1200">
                <a:solidFill>
                  <a:srgbClr val="898989"/>
                </a:solidFill>
                <a:latin typeface="+mn-lt"/>
                <a:ea typeface="ＭＳ Ｐゴシック" pitchFamily="-114" charset="-128"/>
              </a:defRPr>
            </a:lvl1pPr>
          </a:lstStyle>
          <a:p>
            <a:pPr>
              <a:defRPr/>
            </a:pPr>
            <a:r>
              <a:rPr lang="en-US"/>
              <a:t>Source: The Loomis Company</a:t>
            </a:r>
          </a:p>
        </p:txBody>
      </p:sp>
      <p:sp>
        <p:nvSpPr>
          <p:cNvPr id="6"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r" defTabSz="174625" eaLnBrk="1" hangingPunct="1">
              <a:defRPr sz="1200">
                <a:solidFill>
                  <a:srgbClr val="898989"/>
                </a:solidFill>
                <a:latin typeface="+mn-lt"/>
                <a:ea typeface="ＭＳ Ｐゴシック" pitchFamily="-114" charset="-128"/>
              </a:defRPr>
            </a:lvl1pPr>
          </a:lstStyle>
          <a:p>
            <a:pPr>
              <a:defRPr/>
            </a:pPr>
            <a:fld id="{98C09F3E-BD15-4783-A063-C437F2B9E0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46" r:id="rId1"/>
    <p:sldLayoutId id="2147485947" r:id="rId2"/>
    <p:sldLayoutId id="2147485948" r:id="rId3"/>
    <p:sldLayoutId id="2147485949" r:id="rId4"/>
    <p:sldLayoutId id="2147485950" r:id="rId5"/>
    <p:sldLayoutId id="2147485951" r:id="rId6"/>
    <p:sldLayoutId id="2147485952" r:id="rId7"/>
    <p:sldLayoutId id="2147485953" r:id="rId8"/>
    <p:sldLayoutId id="2147485954" r:id="rId9"/>
    <p:sldLayoutId id="2147485955" r:id="rId10"/>
    <p:sldLayoutId id="2147485956" r:id="rId1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7" descr="forum_foot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029325"/>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ea typeface="+mn-ea"/>
              </a:defRPr>
            </a:lvl1pPr>
          </a:lstStyle>
          <a:p>
            <a:pPr>
              <a:defRPr/>
            </a:pPr>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a:lstStyle>
            <a:lvl1pPr algn="l" eaLnBrk="1" hangingPunct="1">
              <a:defRPr sz="1800">
                <a:solidFill>
                  <a:srgbClr val="000000"/>
                </a:solidFill>
                <a:ea typeface="+mn-ea"/>
                <a:cs typeface="Arial" charset="0"/>
              </a:defRPr>
            </a:lvl1pPr>
          </a:lstStyle>
          <a:p>
            <a:pPr>
              <a:defRPr/>
            </a:pPr>
            <a:r>
              <a:rPr lang="en-US"/>
              <a:t>Source: The Loomis Company</a:t>
            </a:r>
          </a:p>
        </p:txBody>
      </p:sp>
      <p:sp>
        <p:nvSpPr>
          <p:cNvPr id="9" name="Slide Number Placeholder 3"/>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ea typeface="+mn-ea"/>
              </a:defRPr>
            </a:lvl1pPr>
          </a:lstStyle>
          <a:p>
            <a:pPr>
              <a:defRPr/>
            </a:pPr>
            <a:fld id="{EF41A36E-F6B7-42C5-80C3-003727602C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57" r:id="rId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7" descr="forum_footer.jp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0" y="6029325"/>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4"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ea typeface="+mn-ea"/>
              </a:defRPr>
            </a:lvl1pPr>
          </a:lstStyle>
          <a:p>
            <a:pPr>
              <a:defRPr/>
            </a:pPr>
            <a:fld id="{FEDD8A37-9F13-4D3B-A77F-E658D8ECE0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58" r:id="rId1"/>
    <p:sldLayoutId id="2147485959" r:id="rId2"/>
    <p:sldLayoutId id="2147485960" r:id="rId3"/>
    <p:sldLayoutId id="2147485961" r:id="rId4"/>
    <p:sldLayoutId id="2147485962" r:id="rId5"/>
    <p:sldLayoutId id="2147485963" r:id="rId6"/>
    <p:sldLayoutId id="2147485964" r:id="rId7"/>
    <p:sldLayoutId id="2147485965" r:id="rId8"/>
    <p:sldLayoutId id="2147485966" r:id="rId9"/>
    <p:sldLayoutId id="2147485967" r:id="rId10"/>
    <p:sldLayoutId id="2147485968" r:id="rId11"/>
  </p:sldLayoutIdLst>
  <p:hf sldNum="0" hdr="0" dt="0"/>
  <p:txStyles>
    <p:titleStyle>
      <a:lvl1pPr algn="ctr" rtl="0" eaLnBrk="0" fontAlgn="base" hangingPunct="0">
        <a:spcBef>
          <a:spcPct val="0"/>
        </a:spcBef>
        <a:spcAft>
          <a:spcPct val="0"/>
        </a:spcAft>
        <a:defRPr sz="2800">
          <a:solidFill>
            <a:schemeClr val="tx1"/>
          </a:solidFill>
          <a:latin typeface="+mj-lt"/>
          <a:ea typeface="+mj-ea"/>
          <a:cs typeface="+mj-cs"/>
        </a:defRPr>
      </a:lvl1pPr>
      <a:lvl2pPr algn="ctr" rtl="0" eaLnBrk="0" fontAlgn="base" hangingPunct="0">
        <a:spcBef>
          <a:spcPct val="0"/>
        </a:spcBef>
        <a:spcAft>
          <a:spcPct val="0"/>
        </a:spcAft>
        <a:defRPr sz="2800">
          <a:solidFill>
            <a:schemeClr val="tx1"/>
          </a:solidFill>
          <a:latin typeface="Arial" charset="0"/>
        </a:defRPr>
      </a:lvl2pPr>
      <a:lvl3pPr algn="ctr" rtl="0" eaLnBrk="0" fontAlgn="base" hangingPunct="0">
        <a:spcBef>
          <a:spcPct val="0"/>
        </a:spcBef>
        <a:spcAft>
          <a:spcPct val="0"/>
        </a:spcAft>
        <a:defRPr sz="2800">
          <a:solidFill>
            <a:schemeClr val="tx1"/>
          </a:solidFill>
          <a:latin typeface="Arial" charset="0"/>
        </a:defRPr>
      </a:lvl3pPr>
      <a:lvl4pPr algn="ctr" rtl="0" eaLnBrk="0" fontAlgn="base" hangingPunct="0">
        <a:spcBef>
          <a:spcPct val="0"/>
        </a:spcBef>
        <a:spcAft>
          <a:spcPct val="0"/>
        </a:spcAft>
        <a:defRPr sz="2800">
          <a:solidFill>
            <a:schemeClr val="tx1"/>
          </a:solidFill>
          <a:latin typeface="Arial" charset="0"/>
        </a:defRPr>
      </a:lvl4pPr>
      <a:lvl5pPr algn="ctr" rtl="0" eaLnBrk="0" fontAlgn="base" hangingPunct="0">
        <a:spcBef>
          <a:spcPct val="0"/>
        </a:spcBef>
        <a:spcAft>
          <a:spcPct val="0"/>
        </a:spcAft>
        <a:defRPr sz="2800">
          <a:solidFill>
            <a:schemeClr val="tx1"/>
          </a:solidFill>
          <a:latin typeface="Arial" charset="0"/>
        </a:defRPr>
      </a:lvl5pPr>
      <a:lvl6pPr marL="457200" algn="ctr" rtl="0" fontAlgn="base">
        <a:spcBef>
          <a:spcPct val="0"/>
        </a:spcBef>
        <a:spcAft>
          <a:spcPct val="0"/>
        </a:spcAft>
        <a:defRPr sz="2800">
          <a:solidFill>
            <a:schemeClr val="tx1"/>
          </a:solidFill>
          <a:latin typeface="Arial" charset="0"/>
        </a:defRPr>
      </a:lvl6pPr>
      <a:lvl7pPr marL="914400" algn="ctr" rtl="0" fontAlgn="base">
        <a:spcBef>
          <a:spcPct val="0"/>
        </a:spcBef>
        <a:spcAft>
          <a:spcPct val="0"/>
        </a:spcAft>
        <a:defRPr sz="2800">
          <a:solidFill>
            <a:schemeClr val="tx1"/>
          </a:solidFill>
          <a:latin typeface="Arial" charset="0"/>
        </a:defRPr>
      </a:lvl7pPr>
      <a:lvl8pPr marL="1371600" algn="ctr" rtl="0" fontAlgn="base">
        <a:spcBef>
          <a:spcPct val="0"/>
        </a:spcBef>
        <a:spcAft>
          <a:spcPct val="0"/>
        </a:spcAft>
        <a:defRPr sz="2800">
          <a:solidFill>
            <a:schemeClr val="tx1"/>
          </a:solidFill>
          <a:latin typeface="Arial" charset="0"/>
        </a:defRPr>
      </a:lvl8pPr>
      <a:lvl9pPr marL="1828800" algn="ctr"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 descr="forum_foot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029325"/>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ea typeface="+mn-ea"/>
              </a:defRPr>
            </a:lvl1pPr>
          </a:lstStyle>
          <a:p>
            <a:pPr>
              <a:defRPr/>
            </a:pPr>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a:lstStyle>
            <a:lvl1pPr algn="l" eaLnBrk="1" hangingPunct="1">
              <a:defRPr sz="1800">
                <a:solidFill>
                  <a:srgbClr val="000000"/>
                </a:solidFill>
                <a:ea typeface="+mn-ea"/>
                <a:cs typeface="Arial" charset="0"/>
              </a:defRPr>
            </a:lvl1pPr>
          </a:lstStyle>
          <a:p>
            <a:pPr>
              <a:defRPr/>
            </a:pPr>
            <a:r>
              <a:rPr lang="en-US"/>
              <a:t>Source: The Loomis Company</a:t>
            </a:r>
          </a:p>
        </p:txBody>
      </p:sp>
      <p:sp>
        <p:nvSpPr>
          <p:cNvPr id="9" name="Slide Number Placeholder 3"/>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ea typeface="+mn-ea"/>
              </a:defRPr>
            </a:lvl1pPr>
          </a:lstStyle>
          <a:p>
            <a:pPr>
              <a:defRPr/>
            </a:pPr>
            <a:fld id="{BDC541DE-2AFF-4505-99F2-029801973E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69" r:id="rId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210120"/>
            <a:ext cx="8612187" cy="564699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grpSp>
      <p:sp>
        <p:nvSpPr>
          <p:cNvPr id="17411" name="Rectangle 6"/>
          <p:cNvSpPr>
            <a:spLocks noChangeArrowheads="1"/>
          </p:cNvSpPr>
          <p:nvPr/>
        </p:nvSpPr>
        <p:spPr bwMode="auto">
          <a:xfrm>
            <a:off x="381000" y="177800"/>
            <a:ext cx="152400" cy="762000"/>
          </a:xfrm>
          <a:prstGeom prst="rect">
            <a:avLst/>
          </a:prstGeom>
          <a:solidFill>
            <a:srgbClr val="0085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04" tIns="45704" rIns="91404" bIns="45704"/>
          <a:lstStyle/>
          <a:p>
            <a:pPr algn="l"/>
            <a:endParaRPr lang="en-US" sz="2400">
              <a:solidFill>
                <a:srgbClr val="000000"/>
              </a:solidFill>
            </a:endParaRPr>
          </a:p>
        </p:txBody>
      </p:sp>
      <p:sp>
        <p:nvSpPr>
          <p:cNvPr id="17412" name="Title Placeholder 1"/>
          <p:cNvSpPr>
            <a:spLocks noGrp="1"/>
          </p:cNvSpPr>
          <p:nvPr>
            <p:ph type="title"/>
          </p:nvPr>
        </p:nvSpPr>
        <p:spPr bwMode="auto">
          <a:xfrm>
            <a:off x="609600" y="284163"/>
            <a:ext cx="777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17413" name="Text Placeholder 2"/>
          <p:cNvSpPr>
            <a:spLocks noGrp="1"/>
          </p:cNvSpPr>
          <p:nvPr>
            <p:ph type="body" idx="1"/>
          </p:nvPr>
        </p:nvSpPr>
        <p:spPr bwMode="auto">
          <a:xfrm>
            <a:off x="762000" y="1376363"/>
            <a:ext cx="82296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414"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70" r:id="rId1"/>
    <p:sldLayoutId id="2147485971" r:id="rId2"/>
    <p:sldLayoutId id="2147485972" r:id="rId3"/>
    <p:sldLayoutId id="2147485973" r:id="rId4"/>
    <p:sldLayoutId id="2147485974" r:id="rId5"/>
    <p:sldLayoutId id="2147485975" r:id="rId6"/>
    <p:sldLayoutId id="2147485976" r:id="rId7"/>
    <p:sldLayoutId id="2147485977" r:id="rId8"/>
    <p:sldLayoutId id="2147485978" r:id="rId9"/>
    <p:sldLayoutId id="2147485979" r:id="rId10"/>
    <p:sldLayoutId id="2147485980"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6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6F8D2"/>
            </a:gs>
          </a:gsLst>
          <a:path path="rect">
            <a:fillToRect r="100000" b="100000"/>
          </a:path>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539750" y="274638"/>
            <a:ext cx="8255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19459" name="Rectangle 3"/>
          <p:cNvSpPr>
            <a:spLocks noGrp="1" noChangeArrowheads="1"/>
          </p:cNvSpPr>
          <p:nvPr>
            <p:ph type="body" idx="1"/>
          </p:nvPr>
        </p:nvSpPr>
        <p:spPr bwMode="auto">
          <a:xfrm>
            <a:off x="628650" y="1298575"/>
            <a:ext cx="8250238"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60" name="Rectangle 4"/>
          <p:cNvSpPr>
            <a:spLocks noChangeArrowheads="1"/>
          </p:cNvSpPr>
          <p:nvPr/>
        </p:nvSpPr>
        <p:spPr bwMode="auto">
          <a:xfrm>
            <a:off x="319088" y="304800"/>
            <a:ext cx="152400" cy="762000"/>
          </a:xfrm>
          <a:prstGeom prst="rect">
            <a:avLst/>
          </a:prstGeom>
          <a:gradFill rotWithShape="0">
            <a:gsLst>
              <a:gs pos="0">
                <a:srgbClr val="696A5C"/>
              </a:gs>
              <a:gs pos="100000">
                <a:srgbClr val="72A29B"/>
              </a:gs>
            </a:gsLst>
            <a:lin ang="189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solidFill>
                <a:srgbClr val="333399"/>
              </a:solidFill>
            </a:endParaRPr>
          </a:p>
        </p:txBody>
      </p:sp>
      <p:pic>
        <p:nvPicPr>
          <p:cNvPr id="19461" name="Picture 9" descr="MEDE-001_Logo_RGB.jpg"/>
          <p:cNvPicPr>
            <a:picLocks noChangeAspect="1"/>
          </p:cNvPicPr>
          <p:nvPr/>
        </p:nvPicPr>
        <p:blipFill>
          <a:blip r:embed="rId15"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5">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81" r:id="rId1"/>
    <p:sldLayoutId id="2147485982" r:id="rId2"/>
    <p:sldLayoutId id="2147485983" r:id="rId3"/>
    <p:sldLayoutId id="2147485984" r:id="rId4"/>
    <p:sldLayoutId id="2147485985" r:id="rId5"/>
    <p:sldLayoutId id="2147485986" r:id="rId6"/>
    <p:sldLayoutId id="2147485987" r:id="rId7"/>
    <p:sldLayoutId id="2147485988" r:id="rId8"/>
    <p:sldLayoutId id="2147485989" r:id="rId9"/>
    <p:sldLayoutId id="2147485990" r:id="rId10"/>
    <p:sldLayoutId id="2147485991" r:id="rId11"/>
    <p:sldLayoutId id="2147485992" r:id="rId12"/>
    <p:sldLayoutId id="2147485993" r:id="rId13"/>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14" charset="-128"/>
        </a:defRPr>
      </a:lvl2pPr>
      <a:lvl3pPr algn="l" rtl="0" eaLnBrk="0" fontAlgn="base" hangingPunct="0">
        <a:spcBef>
          <a:spcPct val="0"/>
        </a:spcBef>
        <a:spcAft>
          <a:spcPct val="0"/>
        </a:spcAft>
        <a:defRPr sz="2800">
          <a:solidFill>
            <a:schemeClr val="tx2"/>
          </a:solidFill>
          <a:latin typeface="Arial" charset="0"/>
          <a:ea typeface="ＭＳ Ｐゴシック" pitchFamily="-114" charset="-128"/>
        </a:defRPr>
      </a:lvl3pPr>
      <a:lvl4pPr algn="l" rtl="0" eaLnBrk="0" fontAlgn="base" hangingPunct="0">
        <a:spcBef>
          <a:spcPct val="0"/>
        </a:spcBef>
        <a:spcAft>
          <a:spcPct val="0"/>
        </a:spcAft>
        <a:defRPr sz="2800">
          <a:solidFill>
            <a:schemeClr val="tx2"/>
          </a:solidFill>
          <a:latin typeface="Arial" charset="0"/>
          <a:ea typeface="ＭＳ Ｐゴシック" pitchFamily="-114" charset="-128"/>
        </a:defRPr>
      </a:lvl4pPr>
      <a:lvl5pPr algn="l" rtl="0" eaLnBrk="0" fontAlgn="base" hangingPunct="0">
        <a:spcBef>
          <a:spcPct val="0"/>
        </a:spcBef>
        <a:spcAft>
          <a:spcPct val="0"/>
        </a:spcAft>
        <a:defRPr sz="2800">
          <a:solidFill>
            <a:schemeClr val="tx2"/>
          </a:solidFill>
          <a:latin typeface="Arial" charset="0"/>
          <a:ea typeface="ＭＳ Ｐゴシック" pitchFamily="-114" charset="-128"/>
        </a:defRPr>
      </a:lvl5pPr>
      <a:lvl6pPr marL="457200" algn="l" rtl="0" fontAlgn="base">
        <a:spcBef>
          <a:spcPct val="0"/>
        </a:spcBef>
        <a:spcAft>
          <a:spcPct val="0"/>
        </a:spcAft>
        <a:defRPr sz="2800">
          <a:solidFill>
            <a:schemeClr val="tx2"/>
          </a:solidFill>
          <a:latin typeface="Arial" charset="0"/>
          <a:ea typeface="ＭＳ Ｐゴシック" pitchFamily="-114" charset="-128"/>
        </a:defRPr>
      </a:lvl6pPr>
      <a:lvl7pPr marL="914400" algn="l" rtl="0" fontAlgn="base">
        <a:spcBef>
          <a:spcPct val="0"/>
        </a:spcBef>
        <a:spcAft>
          <a:spcPct val="0"/>
        </a:spcAft>
        <a:defRPr sz="2800">
          <a:solidFill>
            <a:schemeClr val="tx2"/>
          </a:solidFill>
          <a:latin typeface="Arial" charset="0"/>
          <a:ea typeface="ＭＳ Ｐゴシック" pitchFamily="-114" charset="-128"/>
        </a:defRPr>
      </a:lvl7pPr>
      <a:lvl8pPr marL="1371600" algn="l" rtl="0" fontAlgn="base">
        <a:spcBef>
          <a:spcPct val="0"/>
        </a:spcBef>
        <a:spcAft>
          <a:spcPct val="0"/>
        </a:spcAft>
        <a:defRPr sz="2800">
          <a:solidFill>
            <a:schemeClr val="tx2"/>
          </a:solidFill>
          <a:latin typeface="Arial" charset="0"/>
          <a:ea typeface="ＭＳ Ｐゴシック" pitchFamily="-114" charset="-128"/>
        </a:defRPr>
      </a:lvl8pPr>
      <a:lvl9pPr marL="1828800" algn="l" rtl="0" fontAlgn="base">
        <a:spcBef>
          <a:spcPct val="0"/>
        </a:spcBef>
        <a:spcAft>
          <a:spcPct val="0"/>
        </a:spcAft>
        <a:defRPr sz="28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6F8D2"/>
            </a:gs>
          </a:gsLst>
          <a:path path="rect">
            <a:fillToRect r="100000" b="100000"/>
          </a:path>
        </a:gra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539750" y="274638"/>
            <a:ext cx="8255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20483" name="Rectangle 3"/>
          <p:cNvSpPr>
            <a:spLocks noGrp="1" noChangeArrowheads="1"/>
          </p:cNvSpPr>
          <p:nvPr>
            <p:ph type="body" idx="1"/>
          </p:nvPr>
        </p:nvSpPr>
        <p:spPr bwMode="auto">
          <a:xfrm>
            <a:off x="628650" y="1298575"/>
            <a:ext cx="8250238"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4" name="Rectangle 4"/>
          <p:cNvSpPr>
            <a:spLocks noChangeArrowheads="1"/>
          </p:cNvSpPr>
          <p:nvPr/>
        </p:nvSpPr>
        <p:spPr bwMode="auto">
          <a:xfrm>
            <a:off x="319088" y="304800"/>
            <a:ext cx="152400" cy="762000"/>
          </a:xfrm>
          <a:prstGeom prst="rect">
            <a:avLst/>
          </a:prstGeom>
          <a:gradFill rotWithShape="0">
            <a:gsLst>
              <a:gs pos="0">
                <a:srgbClr val="696A5C"/>
              </a:gs>
              <a:gs pos="100000">
                <a:srgbClr val="72A29B"/>
              </a:gs>
            </a:gsLst>
            <a:lin ang="189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solidFill>
                <a:srgbClr val="333399"/>
              </a:solidFill>
            </a:endParaRPr>
          </a:p>
        </p:txBody>
      </p:sp>
      <p:pic>
        <p:nvPicPr>
          <p:cNvPr id="20485" name="Picture 9" descr="MEDE-001_Logo_RGB.jpg"/>
          <p:cNvPicPr>
            <a:picLocks noChangeAspect="1"/>
          </p:cNvPicPr>
          <p:nvPr/>
        </p:nvPicPr>
        <p:blipFill>
          <a:blip r:embed="rId15"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5">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994" r:id="rId1"/>
    <p:sldLayoutId id="2147485995" r:id="rId2"/>
    <p:sldLayoutId id="2147485996" r:id="rId3"/>
    <p:sldLayoutId id="2147485997" r:id="rId4"/>
    <p:sldLayoutId id="2147485998" r:id="rId5"/>
    <p:sldLayoutId id="2147485999" r:id="rId6"/>
    <p:sldLayoutId id="2147486000" r:id="rId7"/>
    <p:sldLayoutId id="2147486001" r:id="rId8"/>
    <p:sldLayoutId id="2147486002" r:id="rId9"/>
    <p:sldLayoutId id="2147486003" r:id="rId10"/>
    <p:sldLayoutId id="2147486004" r:id="rId11"/>
    <p:sldLayoutId id="2147486005" r:id="rId12"/>
    <p:sldLayoutId id="2147486006" r:id="rId13"/>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14" charset="-128"/>
        </a:defRPr>
      </a:lvl2pPr>
      <a:lvl3pPr algn="l" rtl="0" eaLnBrk="0" fontAlgn="base" hangingPunct="0">
        <a:spcBef>
          <a:spcPct val="0"/>
        </a:spcBef>
        <a:spcAft>
          <a:spcPct val="0"/>
        </a:spcAft>
        <a:defRPr sz="2800">
          <a:solidFill>
            <a:schemeClr val="tx2"/>
          </a:solidFill>
          <a:latin typeface="Arial" charset="0"/>
          <a:ea typeface="ＭＳ Ｐゴシック" pitchFamily="-114" charset="-128"/>
        </a:defRPr>
      </a:lvl3pPr>
      <a:lvl4pPr algn="l" rtl="0" eaLnBrk="0" fontAlgn="base" hangingPunct="0">
        <a:spcBef>
          <a:spcPct val="0"/>
        </a:spcBef>
        <a:spcAft>
          <a:spcPct val="0"/>
        </a:spcAft>
        <a:defRPr sz="2800">
          <a:solidFill>
            <a:schemeClr val="tx2"/>
          </a:solidFill>
          <a:latin typeface="Arial" charset="0"/>
          <a:ea typeface="ＭＳ Ｐゴシック" pitchFamily="-114" charset="-128"/>
        </a:defRPr>
      </a:lvl4pPr>
      <a:lvl5pPr algn="l" rtl="0" eaLnBrk="0" fontAlgn="base" hangingPunct="0">
        <a:spcBef>
          <a:spcPct val="0"/>
        </a:spcBef>
        <a:spcAft>
          <a:spcPct val="0"/>
        </a:spcAft>
        <a:defRPr sz="2800">
          <a:solidFill>
            <a:schemeClr val="tx2"/>
          </a:solidFill>
          <a:latin typeface="Arial" charset="0"/>
          <a:ea typeface="ＭＳ Ｐゴシック" pitchFamily="-114" charset="-128"/>
        </a:defRPr>
      </a:lvl5pPr>
      <a:lvl6pPr marL="457200" algn="l" rtl="0" fontAlgn="base">
        <a:spcBef>
          <a:spcPct val="0"/>
        </a:spcBef>
        <a:spcAft>
          <a:spcPct val="0"/>
        </a:spcAft>
        <a:defRPr sz="2800">
          <a:solidFill>
            <a:schemeClr val="tx2"/>
          </a:solidFill>
          <a:latin typeface="Arial" charset="0"/>
          <a:ea typeface="ＭＳ Ｐゴシック" pitchFamily="-114" charset="-128"/>
        </a:defRPr>
      </a:lvl6pPr>
      <a:lvl7pPr marL="914400" algn="l" rtl="0" fontAlgn="base">
        <a:spcBef>
          <a:spcPct val="0"/>
        </a:spcBef>
        <a:spcAft>
          <a:spcPct val="0"/>
        </a:spcAft>
        <a:defRPr sz="2800">
          <a:solidFill>
            <a:schemeClr val="tx2"/>
          </a:solidFill>
          <a:latin typeface="Arial" charset="0"/>
          <a:ea typeface="ＭＳ Ｐゴシック" pitchFamily="-114" charset="-128"/>
        </a:defRPr>
      </a:lvl7pPr>
      <a:lvl8pPr marL="1371600" algn="l" rtl="0" fontAlgn="base">
        <a:spcBef>
          <a:spcPct val="0"/>
        </a:spcBef>
        <a:spcAft>
          <a:spcPct val="0"/>
        </a:spcAft>
        <a:defRPr sz="2800">
          <a:solidFill>
            <a:schemeClr val="tx2"/>
          </a:solidFill>
          <a:latin typeface="Arial" charset="0"/>
          <a:ea typeface="ＭＳ Ｐゴシック" pitchFamily="-114" charset="-128"/>
        </a:defRPr>
      </a:lvl8pPr>
      <a:lvl9pPr marL="1828800" algn="l" rtl="0" fontAlgn="base">
        <a:spcBef>
          <a:spcPct val="0"/>
        </a:spcBef>
        <a:spcAft>
          <a:spcPct val="0"/>
        </a:spcAft>
        <a:defRPr sz="28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EA8732-B17C-4E8D-9A16-BE89D1E2B5E6}" type="datetimeFigureOut">
              <a:rPr lang="en-US" smtClean="0"/>
              <a:t>8/2/2016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7BCA9-D27A-4243-BC2E-A5033F296C7B}" type="slidenum">
              <a:rPr lang="en-US" smtClean="0"/>
              <a:t>‹#›</a:t>
            </a:fld>
            <a:endParaRPr lang="en-US"/>
          </a:p>
        </p:txBody>
      </p:sp>
    </p:spTree>
    <p:extLst>
      <p:ext uri="{BB962C8B-B14F-4D97-AF65-F5344CB8AC3E}">
        <p14:creationId xmlns:p14="http://schemas.microsoft.com/office/powerpoint/2010/main" val="2925087965"/>
      </p:ext>
    </p:extLst>
  </p:cSld>
  <p:clrMap bg1="lt1" tx1="dk1" bg2="lt2" tx2="dk2" accent1="accent1" accent2="accent2" accent3="accent3" accent4="accent4" accent5="accent5" accent6="accent6" hlink="hlink" folHlink="folHlink"/>
  <p:sldLayoutIdLst>
    <p:sldLayoutId id="2147486618" r:id="rId1"/>
    <p:sldLayoutId id="2147486619" r:id="rId2"/>
    <p:sldLayoutId id="2147486620" r:id="rId3"/>
    <p:sldLayoutId id="2147486621" r:id="rId4"/>
    <p:sldLayoutId id="2147486622" r:id="rId5"/>
    <p:sldLayoutId id="2147486623" r:id="rId6"/>
    <p:sldLayoutId id="2147486624" r:id="rId7"/>
    <p:sldLayoutId id="2147486625" r:id="rId8"/>
    <p:sldLayoutId id="2147486626" r:id="rId9"/>
    <p:sldLayoutId id="2147486627" r:id="rId10"/>
    <p:sldLayoutId id="214748662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905000"/>
            <a:ext cx="8612187" cy="495300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grpSp>
      <p:sp>
        <p:nvSpPr>
          <p:cNvPr id="4099" name="Rectangle 6"/>
          <p:cNvSpPr>
            <a:spLocks noChangeArrowheads="1"/>
          </p:cNvSpPr>
          <p:nvPr/>
        </p:nvSpPr>
        <p:spPr bwMode="auto">
          <a:xfrm>
            <a:off x="381000" y="609600"/>
            <a:ext cx="152400" cy="762000"/>
          </a:xfrm>
          <a:prstGeom prst="rect">
            <a:avLst/>
          </a:prstGeom>
          <a:solidFill>
            <a:srgbClr val="0085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04" tIns="45704" rIns="91404" bIns="45704"/>
          <a:lstStyle/>
          <a:p>
            <a:pPr algn="l"/>
            <a:endParaRPr lang="en-US" sz="2400">
              <a:solidFill>
                <a:srgbClr val="000000"/>
              </a:solidFill>
            </a:endParaRPr>
          </a:p>
        </p:txBody>
      </p:sp>
      <p:sp>
        <p:nvSpPr>
          <p:cNvPr id="4100" name="Title Placeholder 1"/>
          <p:cNvSpPr>
            <a:spLocks noGrp="1"/>
          </p:cNvSpPr>
          <p:nvPr>
            <p:ph type="title"/>
          </p:nvPr>
        </p:nvSpPr>
        <p:spPr bwMode="auto">
          <a:xfrm>
            <a:off x="608013" y="715963"/>
            <a:ext cx="47894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4101" name="Text Placeholder 2"/>
          <p:cNvSpPr>
            <a:spLocks noGrp="1"/>
          </p:cNvSpPr>
          <p:nvPr>
            <p:ph type="body" idx="1"/>
          </p:nvPr>
        </p:nvSpPr>
        <p:spPr bwMode="auto">
          <a:xfrm>
            <a:off x="7620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2"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3" name="Picture 7" descr="sb10063470m-001"/>
          <p:cNvPicPr>
            <a:picLocks noChangeAspect="1" noChangeArrowheads="1"/>
          </p:cNvPicPr>
          <p:nvPr/>
        </p:nvPicPr>
        <p:blipFill>
          <a:blip r:embed="rId13" cstate="email">
            <a:extLst>
              <a:ext uri="{28A0092B-C50C-407E-A947-70E740481C1C}">
                <a14:useLocalDpi xmlns:a14="http://schemas.microsoft.com/office/drawing/2010/main"/>
              </a:ext>
            </a:extLst>
          </a:blip>
          <a:srcRect t="15349" b="46364"/>
          <a:stretch>
            <a:fillRect/>
          </a:stretch>
        </p:blipFill>
        <p:spPr bwMode="auto">
          <a:xfrm>
            <a:off x="5410200" y="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849397"/>
      </p:ext>
    </p:extLst>
  </p:cSld>
  <p:clrMap bg1="lt1" tx1="dk1" bg2="lt2" tx2="dk2" accent1="accent1" accent2="accent2" accent3="accent3" accent4="accent4" accent5="accent5" accent6="accent6" hlink="hlink" folHlink="folHlink"/>
  <p:sldLayoutIdLst>
    <p:sldLayoutId id="2147486020" r:id="rId1"/>
    <p:sldLayoutId id="2147486021" r:id="rId2"/>
    <p:sldLayoutId id="2147486022" r:id="rId3"/>
    <p:sldLayoutId id="2147486023" r:id="rId4"/>
    <p:sldLayoutId id="2147486024" r:id="rId5"/>
    <p:sldLayoutId id="2147486025" r:id="rId6"/>
    <p:sldLayoutId id="2147486026" r:id="rId7"/>
    <p:sldLayoutId id="2147486027" r:id="rId8"/>
    <p:sldLayoutId id="2147486028" r:id="rId9"/>
    <p:sldLayoutId id="2147486029" r:id="rId10"/>
    <p:sldLayoutId id="2147486030"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6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l" defTabSz="174625" eaLnBrk="1" hangingPunct="1">
              <a:defRPr sz="1200">
                <a:solidFill>
                  <a:srgbClr val="898989"/>
                </a:solidFill>
                <a:latin typeface="+mn-lt"/>
                <a:ea typeface="ＭＳ Ｐゴシック" pitchFamily="-114" charset="-128"/>
              </a:defRPr>
            </a:lvl1pPr>
          </a:lstStyle>
          <a:p>
            <a:pPr>
              <a:defRPr/>
            </a:pPr>
            <a:endParaRPr lang="en-US"/>
          </a:p>
        </p:txBody>
      </p:sp>
      <p:sp>
        <p:nvSpPr>
          <p:cNvPr id="5"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defTabSz="174625" eaLnBrk="1" hangingPunct="1">
              <a:defRPr sz="1200">
                <a:solidFill>
                  <a:srgbClr val="898989"/>
                </a:solidFill>
                <a:latin typeface="+mn-lt"/>
                <a:ea typeface="ＭＳ Ｐゴシック" pitchFamily="-114" charset="-128"/>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r" defTabSz="174625" eaLnBrk="1" hangingPunct="1">
              <a:defRPr sz="1200">
                <a:solidFill>
                  <a:srgbClr val="898989"/>
                </a:solidFill>
                <a:latin typeface="+mn-lt"/>
                <a:ea typeface="ＭＳ Ｐゴシック" pitchFamily="-114" charset="-128"/>
              </a:defRPr>
            </a:lvl1pPr>
          </a:lstStyle>
          <a:p>
            <a:pPr>
              <a:defRPr/>
            </a:pPr>
            <a:fld id="{42FFD36C-2435-436B-9867-1D698C7B930F}" type="slidenum">
              <a:rPr lang="en-US"/>
              <a:pPr>
                <a:defRPr/>
              </a:pPr>
              <a:t>‹#›</a:t>
            </a:fld>
            <a:endParaRPr lang="en-US"/>
          </a:p>
        </p:txBody>
      </p:sp>
    </p:spTree>
    <p:extLst>
      <p:ext uri="{BB962C8B-B14F-4D97-AF65-F5344CB8AC3E}">
        <p14:creationId xmlns:p14="http://schemas.microsoft.com/office/powerpoint/2010/main" val="1157720273"/>
      </p:ext>
    </p:extLst>
  </p:cSld>
  <p:clrMap bg1="lt1" tx1="dk1" bg2="lt2" tx2="dk2" accent1="accent1" accent2="accent2" accent3="accent3" accent4="accent4" accent5="accent5" accent6="accent6" hlink="hlink" folHlink="folHlink"/>
  <p:sldLayoutIdLst>
    <p:sldLayoutId id="2147486044" r:id="rId1"/>
    <p:sldLayoutId id="2147486045" r:id="rId2"/>
    <p:sldLayoutId id="2147486046" r:id="rId3"/>
    <p:sldLayoutId id="2147486047" r:id="rId4"/>
    <p:sldLayoutId id="2147486048" r:id="rId5"/>
    <p:sldLayoutId id="2147486049" r:id="rId6"/>
    <p:sldLayoutId id="2147486050" r:id="rId7"/>
    <p:sldLayoutId id="2147486051" r:id="rId8"/>
    <p:sldLayoutId id="2147486052" r:id="rId9"/>
    <p:sldLayoutId id="2147486053" r:id="rId10"/>
    <p:sldLayoutId id="2147486054" r:id="rId1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6F8D2"/>
            </a:gs>
          </a:gsLst>
          <a:path path="rect">
            <a:fillToRect r="100000" b="100000"/>
          </a:path>
        </a:gra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539750" y="274638"/>
            <a:ext cx="8255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23555" name="Rectangle 3"/>
          <p:cNvSpPr>
            <a:spLocks noGrp="1" noChangeArrowheads="1"/>
          </p:cNvSpPr>
          <p:nvPr>
            <p:ph type="body" idx="1"/>
          </p:nvPr>
        </p:nvSpPr>
        <p:spPr bwMode="auto">
          <a:xfrm>
            <a:off x="628650" y="1298575"/>
            <a:ext cx="8250238"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6" name="Rectangle 4"/>
          <p:cNvSpPr>
            <a:spLocks noChangeArrowheads="1"/>
          </p:cNvSpPr>
          <p:nvPr/>
        </p:nvSpPr>
        <p:spPr bwMode="auto">
          <a:xfrm>
            <a:off x="319088" y="304800"/>
            <a:ext cx="152400" cy="762000"/>
          </a:xfrm>
          <a:prstGeom prst="rect">
            <a:avLst/>
          </a:prstGeom>
          <a:gradFill rotWithShape="0">
            <a:gsLst>
              <a:gs pos="0">
                <a:srgbClr val="696A5C"/>
              </a:gs>
              <a:gs pos="100000">
                <a:srgbClr val="72A29B"/>
              </a:gs>
            </a:gsLst>
            <a:lin ang="189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solidFill>
                <a:srgbClr val="333399"/>
              </a:solidFill>
            </a:endParaRPr>
          </a:p>
        </p:txBody>
      </p:sp>
      <p:pic>
        <p:nvPicPr>
          <p:cNvPr id="23557" name="Picture 9" descr="MEDE-001_Logo_RGB.jpg"/>
          <p:cNvPicPr>
            <a:picLocks noChangeAspect="1"/>
          </p:cNvPicPr>
          <p:nvPr/>
        </p:nvPicPr>
        <p:blipFill>
          <a:blip r:embed="rId15"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5">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812827"/>
      </p:ext>
    </p:extLst>
  </p:cSld>
  <p:clrMap bg1="lt1" tx1="dk1" bg2="lt2" tx2="dk2" accent1="accent1" accent2="accent2" accent3="accent3" accent4="accent4" accent5="accent5" accent6="accent6" hlink="hlink" folHlink="folHlink"/>
  <p:sldLayoutIdLst>
    <p:sldLayoutId id="2147486068" r:id="rId1"/>
    <p:sldLayoutId id="2147486069" r:id="rId2"/>
    <p:sldLayoutId id="2147486070" r:id="rId3"/>
    <p:sldLayoutId id="2147486071" r:id="rId4"/>
    <p:sldLayoutId id="2147486072" r:id="rId5"/>
    <p:sldLayoutId id="2147486073" r:id="rId6"/>
    <p:sldLayoutId id="2147486074" r:id="rId7"/>
    <p:sldLayoutId id="2147486075" r:id="rId8"/>
    <p:sldLayoutId id="2147486076" r:id="rId9"/>
    <p:sldLayoutId id="2147486077" r:id="rId10"/>
    <p:sldLayoutId id="2147486078" r:id="rId11"/>
    <p:sldLayoutId id="2147486079" r:id="rId12"/>
    <p:sldLayoutId id="2147486080" r:id="rId13"/>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14" charset="-128"/>
        </a:defRPr>
      </a:lvl2pPr>
      <a:lvl3pPr algn="l" rtl="0" eaLnBrk="0" fontAlgn="base" hangingPunct="0">
        <a:spcBef>
          <a:spcPct val="0"/>
        </a:spcBef>
        <a:spcAft>
          <a:spcPct val="0"/>
        </a:spcAft>
        <a:defRPr sz="2800">
          <a:solidFill>
            <a:schemeClr val="tx2"/>
          </a:solidFill>
          <a:latin typeface="Arial" charset="0"/>
          <a:ea typeface="ＭＳ Ｐゴシック" pitchFamily="-114" charset="-128"/>
        </a:defRPr>
      </a:lvl3pPr>
      <a:lvl4pPr algn="l" rtl="0" eaLnBrk="0" fontAlgn="base" hangingPunct="0">
        <a:spcBef>
          <a:spcPct val="0"/>
        </a:spcBef>
        <a:spcAft>
          <a:spcPct val="0"/>
        </a:spcAft>
        <a:defRPr sz="2800">
          <a:solidFill>
            <a:schemeClr val="tx2"/>
          </a:solidFill>
          <a:latin typeface="Arial" charset="0"/>
          <a:ea typeface="ＭＳ Ｐゴシック" pitchFamily="-114" charset="-128"/>
        </a:defRPr>
      </a:lvl4pPr>
      <a:lvl5pPr algn="l" rtl="0" eaLnBrk="0" fontAlgn="base" hangingPunct="0">
        <a:spcBef>
          <a:spcPct val="0"/>
        </a:spcBef>
        <a:spcAft>
          <a:spcPct val="0"/>
        </a:spcAft>
        <a:defRPr sz="2800">
          <a:solidFill>
            <a:schemeClr val="tx2"/>
          </a:solidFill>
          <a:latin typeface="Arial" charset="0"/>
          <a:ea typeface="ＭＳ Ｐゴシック" pitchFamily="-114" charset="-128"/>
        </a:defRPr>
      </a:lvl5pPr>
      <a:lvl6pPr marL="457200" algn="l" rtl="0" fontAlgn="base">
        <a:spcBef>
          <a:spcPct val="0"/>
        </a:spcBef>
        <a:spcAft>
          <a:spcPct val="0"/>
        </a:spcAft>
        <a:defRPr sz="2800">
          <a:solidFill>
            <a:schemeClr val="tx2"/>
          </a:solidFill>
          <a:latin typeface="Arial" charset="0"/>
          <a:ea typeface="ＭＳ Ｐゴシック" pitchFamily="-114" charset="-128"/>
        </a:defRPr>
      </a:lvl6pPr>
      <a:lvl7pPr marL="914400" algn="l" rtl="0" fontAlgn="base">
        <a:spcBef>
          <a:spcPct val="0"/>
        </a:spcBef>
        <a:spcAft>
          <a:spcPct val="0"/>
        </a:spcAft>
        <a:defRPr sz="2800">
          <a:solidFill>
            <a:schemeClr val="tx2"/>
          </a:solidFill>
          <a:latin typeface="Arial" charset="0"/>
          <a:ea typeface="ＭＳ Ｐゴシック" pitchFamily="-114" charset="-128"/>
        </a:defRPr>
      </a:lvl7pPr>
      <a:lvl8pPr marL="1371600" algn="l" rtl="0" fontAlgn="base">
        <a:spcBef>
          <a:spcPct val="0"/>
        </a:spcBef>
        <a:spcAft>
          <a:spcPct val="0"/>
        </a:spcAft>
        <a:defRPr sz="2800">
          <a:solidFill>
            <a:schemeClr val="tx2"/>
          </a:solidFill>
          <a:latin typeface="Arial" charset="0"/>
          <a:ea typeface="ＭＳ Ｐゴシック" pitchFamily="-114" charset="-128"/>
        </a:defRPr>
      </a:lvl8pPr>
      <a:lvl9pPr marL="1828800" algn="l" rtl="0" fontAlgn="base">
        <a:spcBef>
          <a:spcPct val="0"/>
        </a:spcBef>
        <a:spcAft>
          <a:spcPct val="0"/>
        </a:spcAft>
        <a:defRPr sz="28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25603"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Calibri" pitchFamily="34" charset="0"/>
                <a:ea typeface="ＭＳ Ｐゴシック" pitchFamily="-114" charset="-128"/>
              </a:defRPr>
            </a:lvl1pPr>
          </a:lstStyle>
          <a:p>
            <a:pPr>
              <a:defRPr/>
            </a:pPr>
            <a:endParaRPr lang="en-US"/>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Calibri" pitchFamily="34" charset="0"/>
                <a:ea typeface="ＭＳ Ｐゴシック" pitchFamily="-114" charset="-128"/>
              </a:defRPr>
            </a:lvl1pPr>
          </a:lstStyle>
          <a:p>
            <a:pPr>
              <a:defRPr/>
            </a:pPr>
            <a:endParaRPr lang="en-US"/>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Calibri" pitchFamily="34" charset="0"/>
                <a:ea typeface="ＭＳ Ｐゴシック" pitchFamily="-114" charset="-128"/>
              </a:defRPr>
            </a:lvl1pPr>
          </a:lstStyle>
          <a:p>
            <a:pPr>
              <a:defRPr/>
            </a:pPr>
            <a:fld id="{7518BD49-F8B1-4AFC-A6EA-4815C9E37813}" type="slidenum">
              <a:rPr lang="en-US"/>
              <a:pPr>
                <a:defRPr/>
              </a:pPr>
              <a:t>‹#›</a:t>
            </a:fld>
            <a:endParaRPr lang="en-US"/>
          </a:p>
        </p:txBody>
      </p:sp>
      <p:pic>
        <p:nvPicPr>
          <p:cNvPr id="25607" name="Picture 12" descr="MEDE-001_Logo_RGB.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3">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51946"/>
      </p:ext>
    </p:extLst>
  </p:cSld>
  <p:clrMap bg1="lt1" tx1="dk1" bg2="lt2" tx2="dk2" accent1="accent1" accent2="accent2" accent3="accent3" accent4="accent4" accent5="accent5" accent6="accent6" hlink="hlink" folHlink="folHlink"/>
  <p:sldLayoutIdLst>
    <p:sldLayoutId id="2147486082" r:id="rId1"/>
    <p:sldLayoutId id="2147486083" r:id="rId2"/>
    <p:sldLayoutId id="2147486084" r:id="rId3"/>
    <p:sldLayoutId id="2147486085" r:id="rId4"/>
    <p:sldLayoutId id="2147486086" r:id="rId5"/>
    <p:sldLayoutId id="2147486087" r:id="rId6"/>
    <p:sldLayoutId id="2147486088" r:id="rId7"/>
    <p:sldLayoutId id="2147486089" r:id="rId8"/>
    <p:sldLayoutId id="2147486090" r:id="rId9"/>
    <p:sldLayoutId id="2147486091" r:id="rId10"/>
    <p:sldLayoutId id="214748609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905000"/>
            <a:ext cx="8612187" cy="495300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grpSp>
      <p:sp>
        <p:nvSpPr>
          <p:cNvPr id="2051" name="Rectangle 6"/>
          <p:cNvSpPr>
            <a:spLocks noChangeArrowheads="1"/>
          </p:cNvSpPr>
          <p:nvPr/>
        </p:nvSpPr>
        <p:spPr bwMode="auto">
          <a:xfrm>
            <a:off x="381000" y="609600"/>
            <a:ext cx="152400" cy="762000"/>
          </a:xfrm>
          <a:prstGeom prst="rect">
            <a:avLst/>
          </a:prstGeom>
          <a:solidFill>
            <a:srgbClr val="0085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04" tIns="45704" rIns="91404" bIns="45704"/>
          <a:lstStyle/>
          <a:p>
            <a:pPr algn="l"/>
            <a:endParaRPr lang="en-US" sz="2400">
              <a:solidFill>
                <a:srgbClr val="000000"/>
              </a:solidFill>
            </a:endParaRPr>
          </a:p>
        </p:txBody>
      </p:sp>
      <p:sp>
        <p:nvSpPr>
          <p:cNvPr id="2052" name="Title Placeholder 1"/>
          <p:cNvSpPr>
            <a:spLocks noGrp="1"/>
          </p:cNvSpPr>
          <p:nvPr>
            <p:ph type="title"/>
          </p:nvPr>
        </p:nvSpPr>
        <p:spPr bwMode="auto">
          <a:xfrm>
            <a:off x="622300" y="715963"/>
            <a:ext cx="777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620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4"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708616"/>
      </p:ext>
    </p:extLst>
  </p:cSld>
  <p:clrMap bg1="lt1" tx1="dk1" bg2="lt2" tx2="dk2" accent1="accent1" accent2="accent2" accent3="accent3" accent4="accent4" accent5="accent5" accent6="accent6" hlink="hlink" folHlink="folHlink"/>
  <p:sldLayoutIdLst>
    <p:sldLayoutId id="2147486094" r:id="rId1"/>
    <p:sldLayoutId id="2147486095" r:id="rId2"/>
    <p:sldLayoutId id="2147486096" r:id="rId3"/>
    <p:sldLayoutId id="2147486097" r:id="rId4"/>
    <p:sldLayoutId id="2147486098" r:id="rId5"/>
    <p:sldLayoutId id="2147486099" r:id="rId6"/>
    <p:sldLayoutId id="2147486100" r:id="rId7"/>
    <p:sldLayoutId id="2147486101" r:id="rId8"/>
    <p:sldLayoutId id="2147486102" r:id="rId9"/>
    <p:sldLayoutId id="2147486103" r:id="rId10"/>
    <p:sldLayoutId id="2147486104"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6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578"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24579"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Calibri" pitchFamily="34" charset="0"/>
                <a:ea typeface="ＭＳ Ｐゴシック" pitchFamily="-114" charset="-128"/>
              </a:defRPr>
            </a:lvl1pPr>
          </a:lstStyle>
          <a:p>
            <a:pPr>
              <a:defRPr/>
            </a:pPr>
            <a:endParaRPr lang="en-US"/>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Calibri" pitchFamily="34" charset="0"/>
                <a:ea typeface="ＭＳ Ｐゴシック" pitchFamily="-114" charset="-128"/>
              </a:defRPr>
            </a:lvl1pPr>
          </a:lstStyle>
          <a:p>
            <a:pPr>
              <a:defRPr/>
            </a:pPr>
            <a:endParaRPr lang="en-US"/>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Calibri" pitchFamily="34" charset="0"/>
                <a:ea typeface="ＭＳ Ｐゴシック" pitchFamily="-114" charset="-128"/>
              </a:defRPr>
            </a:lvl1pPr>
          </a:lstStyle>
          <a:p>
            <a:pPr>
              <a:defRPr/>
            </a:pPr>
            <a:fld id="{EAF3BA98-F3A8-479A-863A-8DE4D9B83179}" type="slidenum">
              <a:rPr lang="en-US"/>
              <a:pPr>
                <a:defRPr/>
              </a:pPr>
              <a:t>‹#›</a:t>
            </a:fld>
            <a:endParaRPr lang="en-US"/>
          </a:p>
        </p:txBody>
      </p:sp>
      <p:pic>
        <p:nvPicPr>
          <p:cNvPr id="24583" name="Picture 12" descr="MEDE-001_Logo_RGB.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3">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121637"/>
      </p:ext>
    </p:extLst>
  </p:cSld>
  <p:clrMap bg1="lt1" tx1="dk1" bg2="lt2" tx2="dk2" accent1="accent1" accent2="accent2" accent3="accent3" accent4="accent4" accent5="accent5" accent6="accent6" hlink="hlink" folHlink="folHlink"/>
  <p:sldLayoutIdLst>
    <p:sldLayoutId id="2147486106" r:id="rId1"/>
    <p:sldLayoutId id="2147486107" r:id="rId2"/>
    <p:sldLayoutId id="2147486108" r:id="rId3"/>
    <p:sldLayoutId id="2147486109" r:id="rId4"/>
    <p:sldLayoutId id="2147486110" r:id="rId5"/>
    <p:sldLayoutId id="2147486111" r:id="rId6"/>
    <p:sldLayoutId id="2147486112" r:id="rId7"/>
    <p:sldLayoutId id="2147486113" r:id="rId8"/>
    <p:sldLayoutId id="2147486114" r:id="rId9"/>
    <p:sldLayoutId id="2147486115" r:id="rId10"/>
    <p:sldLayoutId id="214748611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 descr="forum_foot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029325"/>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ea typeface="+mn-ea"/>
              </a:defRPr>
            </a:lvl1pPr>
          </a:lstStyle>
          <a:p>
            <a:pPr>
              <a:defRPr/>
            </a:pPr>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a:lstStyle>
            <a:lvl1pPr algn="l" eaLnBrk="1" hangingPunct="1">
              <a:defRPr sz="1800">
                <a:solidFill>
                  <a:srgbClr val="000000"/>
                </a:solidFill>
                <a:ea typeface="+mn-ea"/>
                <a:cs typeface="Arial" charset="0"/>
              </a:defRPr>
            </a:lvl1pPr>
          </a:lstStyle>
          <a:p>
            <a:pPr>
              <a:defRPr/>
            </a:pPr>
            <a:endParaRPr lang="en-US"/>
          </a:p>
        </p:txBody>
      </p:sp>
      <p:sp>
        <p:nvSpPr>
          <p:cNvPr id="9" name="Slide Number Placeholder 3"/>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ea typeface="+mn-ea"/>
              </a:defRPr>
            </a:lvl1pPr>
          </a:lstStyle>
          <a:p>
            <a:pPr>
              <a:defRPr/>
            </a:pPr>
            <a:fld id="{B494553B-4C4B-4BB9-B38F-64989B50D37E}" type="slidenum">
              <a:rPr lang="en-US"/>
              <a:pPr>
                <a:defRPr/>
              </a:pPr>
              <a:t>‹#›</a:t>
            </a:fld>
            <a:endParaRPr lang="en-US"/>
          </a:p>
        </p:txBody>
      </p:sp>
    </p:spTree>
    <p:extLst>
      <p:ext uri="{BB962C8B-B14F-4D97-AF65-F5344CB8AC3E}">
        <p14:creationId xmlns:p14="http://schemas.microsoft.com/office/powerpoint/2010/main" val="819753962"/>
      </p:ext>
    </p:extLst>
  </p:cSld>
  <p:clrMap bg1="lt1" tx1="dk1" bg2="lt2" tx2="dk2" accent1="accent1" accent2="accent2" accent3="accent3" accent4="accent4" accent5="accent5" accent6="accent6" hlink="hlink" folHlink="folHlink"/>
  <p:sldLayoutIdLst>
    <p:sldLayoutId id="2147486130" r:id="rId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endParaRPr lang="en-US">
              <a:solidFill>
                <a:srgbClr val="000000"/>
              </a:solidFill>
            </a:endParaRPr>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r>
              <a:rPr lang="en-US">
                <a:solidFill>
                  <a:srgbClr val="000000"/>
                </a:solidFill>
              </a:rPr>
              <a:t>Source: The Loomis Company</a:t>
            </a: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solidFill>
                  <a:srgbClr val="000000"/>
                </a:solidFill>
              </a:rPr>
              <a:pPr>
                <a:defRPr/>
              </a:pPr>
              <a:t>‹#›</a:t>
            </a:fld>
            <a:endParaRPr lang="en-US">
              <a:solidFill>
                <a:srgbClr val="000000"/>
              </a:solidFill>
            </a:endParaRPr>
          </a:p>
        </p:txBody>
      </p:sp>
      <p:pic>
        <p:nvPicPr>
          <p:cNvPr id="1031" name="Picture 12" descr="MEDE-001_Logo_RGB.jp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3">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797964"/>
      </p:ext>
    </p:extLst>
  </p:cSld>
  <p:clrMap bg1="lt1" tx1="dk1" bg2="lt2" tx2="dk2" accent1="accent1" accent2="accent2" accent3="accent3" accent4="accent4" accent5="accent5" accent6="accent6" hlink="hlink" folHlink="folHlink"/>
  <p:sldLayoutIdLst>
    <p:sldLayoutId id="2147486144" r:id="rId1"/>
    <p:sldLayoutId id="2147486145" r:id="rId2"/>
    <p:sldLayoutId id="2147486146" r:id="rId3"/>
    <p:sldLayoutId id="2147486147" r:id="rId4"/>
    <p:sldLayoutId id="2147486148" r:id="rId5"/>
    <p:sldLayoutId id="2147486149" r:id="rId6"/>
    <p:sldLayoutId id="2147486150" r:id="rId7"/>
    <p:sldLayoutId id="2147486151" r:id="rId8"/>
    <p:sldLayoutId id="2147486152" r:id="rId9"/>
    <p:sldLayoutId id="2147486153" r:id="rId10"/>
    <p:sldLayoutId id="214748615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0" y="0"/>
            <a:ext cx="9144000" cy="11303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3200" kern="0" dirty="0">
              <a:solidFill>
                <a:srgbClr val="FFFFFF"/>
              </a:solidFill>
              <a:latin typeface="Arial"/>
            </a:endParaRPr>
          </a:p>
        </p:txBody>
      </p:sp>
    </p:spTree>
    <p:extLst>
      <p:ext uri="{BB962C8B-B14F-4D97-AF65-F5344CB8AC3E}">
        <p14:creationId xmlns:p14="http://schemas.microsoft.com/office/powerpoint/2010/main" val="1038034301"/>
      </p:ext>
    </p:extLst>
  </p:cSld>
  <p:clrMap bg1="lt1" tx1="dk1" bg2="lt2" tx2="dk2" accent1="accent1" accent2="accent2" accent3="accent3" accent4="accent4" accent5="accent5" accent6="accent6" hlink="hlink" folHlink="folHlink"/>
  <p:sldLayoutIdLst>
    <p:sldLayoutId id="2147486250" r:id="rId1"/>
    <p:sldLayoutId id="2147486251" r:id="rId2"/>
    <p:sldLayoutId id="2147486252" r:id="rId3"/>
    <p:sldLayoutId id="2147486253" r:id="rId4"/>
    <p:sldLayoutId id="2147486254" r:id="rId5"/>
    <p:sldLayoutId id="2147486255" r:id="rId6"/>
    <p:sldLayoutId id="2147486256" r:id="rId7"/>
    <p:sldLayoutId id="2147486257" r:id="rId8"/>
    <p:sldLayoutId id="2147486258" r:id="rId9"/>
    <p:sldLayoutId id="2147486259" r:id="rId10"/>
    <p:sldLayoutId id="214748626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777527"/>
      </p:ext>
    </p:extLst>
  </p:cSld>
  <p:clrMap bg1="lt1" tx1="dk1" bg2="lt2" tx2="dk2" accent1="accent1" accent2="accent2" accent3="accent3" accent4="accent4" accent5="accent5" accent6="accent6" hlink="hlink" folHlink="folHlink"/>
  <p:sldLayoutIdLst>
    <p:sldLayoutId id="2147486180" r:id="rId1"/>
    <p:sldLayoutId id="2147486181" r:id="rId2"/>
    <p:sldLayoutId id="2147486182" r:id="rId3"/>
    <p:sldLayoutId id="2147486183" r:id="rId4"/>
    <p:sldLayoutId id="2147486184" r:id="rId5"/>
    <p:sldLayoutId id="2147486185" r:id="rId6"/>
    <p:sldLayoutId id="2147486186" r:id="rId7"/>
    <p:sldLayoutId id="2147486187" r:id="rId8"/>
    <p:sldLayoutId id="2147486188" r:id="rId9"/>
    <p:sldLayoutId id="2147486189" r:id="rId10"/>
    <p:sldLayoutId id="2147486190"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ＭＳ Ｐゴシック" pitchFamily="-114" charset="-128"/>
        </a:defRPr>
      </a:lvl2pPr>
      <a:lvl3pPr algn="l" rtl="0" eaLnBrk="0" fontAlgn="base" hangingPunct="0">
        <a:spcBef>
          <a:spcPct val="0"/>
        </a:spcBef>
        <a:spcAft>
          <a:spcPct val="0"/>
        </a:spcAft>
        <a:defRPr sz="3200">
          <a:solidFill>
            <a:schemeClr val="tx2"/>
          </a:solidFill>
          <a:latin typeface="Arial" charset="0"/>
          <a:ea typeface="ＭＳ Ｐゴシック" pitchFamily="-114" charset="-128"/>
        </a:defRPr>
      </a:lvl3pPr>
      <a:lvl4pPr algn="l" rtl="0" eaLnBrk="0" fontAlgn="base" hangingPunct="0">
        <a:spcBef>
          <a:spcPct val="0"/>
        </a:spcBef>
        <a:spcAft>
          <a:spcPct val="0"/>
        </a:spcAft>
        <a:defRPr sz="3200">
          <a:solidFill>
            <a:schemeClr val="tx2"/>
          </a:solidFill>
          <a:latin typeface="Arial" charset="0"/>
          <a:ea typeface="ＭＳ Ｐゴシック" pitchFamily="-114" charset="-128"/>
        </a:defRPr>
      </a:lvl4pPr>
      <a:lvl5pPr algn="l" rtl="0" eaLnBrk="0" fontAlgn="base" hangingPunct="0">
        <a:spcBef>
          <a:spcPct val="0"/>
        </a:spcBef>
        <a:spcAft>
          <a:spcPct val="0"/>
        </a:spcAft>
        <a:defRPr sz="3200">
          <a:solidFill>
            <a:schemeClr val="tx2"/>
          </a:solidFill>
          <a:latin typeface="Arial" charset="0"/>
          <a:ea typeface="ＭＳ Ｐゴシック" pitchFamily="-114" charset="-128"/>
        </a:defRPr>
      </a:lvl5pPr>
      <a:lvl6pPr marL="457200" algn="l" rtl="0" fontAlgn="base">
        <a:spcBef>
          <a:spcPct val="0"/>
        </a:spcBef>
        <a:spcAft>
          <a:spcPct val="0"/>
        </a:spcAft>
        <a:defRPr sz="3200">
          <a:solidFill>
            <a:schemeClr val="tx2"/>
          </a:solidFill>
          <a:latin typeface="Arial" charset="0"/>
          <a:ea typeface="ＭＳ Ｐゴシック" pitchFamily="-114" charset="-128"/>
        </a:defRPr>
      </a:lvl6pPr>
      <a:lvl7pPr marL="914400" algn="l" rtl="0" fontAlgn="base">
        <a:spcBef>
          <a:spcPct val="0"/>
        </a:spcBef>
        <a:spcAft>
          <a:spcPct val="0"/>
        </a:spcAft>
        <a:defRPr sz="3200">
          <a:solidFill>
            <a:schemeClr val="tx2"/>
          </a:solidFill>
          <a:latin typeface="Arial" charset="0"/>
          <a:ea typeface="ＭＳ Ｐゴシック" pitchFamily="-114" charset="-128"/>
        </a:defRPr>
      </a:lvl7pPr>
      <a:lvl8pPr marL="1371600" algn="l" rtl="0" fontAlgn="base">
        <a:spcBef>
          <a:spcPct val="0"/>
        </a:spcBef>
        <a:spcAft>
          <a:spcPct val="0"/>
        </a:spcAft>
        <a:defRPr sz="3200">
          <a:solidFill>
            <a:schemeClr val="tx2"/>
          </a:solidFill>
          <a:latin typeface="Arial" charset="0"/>
          <a:ea typeface="ＭＳ Ｐゴシック" pitchFamily="-114" charset="-128"/>
        </a:defRPr>
      </a:lvl8pPr>
      <a:lvl9pPr marL="1828800" algn="l" rtl="0" fontAlgn="base">
        <a:spcBef>
          <a:spcPct val="0"/>
        </a:spcBef>
        <a:spcAft>
          <a:spcPct val="0"/>
        </a:spcAft>
        <a:defRPr sz="32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905000"/>
            <a:ext cx="8612187" cy="495300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grpSp>
      <p:sp>
        <p:nvSpPr>
          <p:cNvPr id="2051" name="Rectangle 6"/>
          <p:cNvSpPr>
            <a:spLocks noChangeArrowheads="1"/>
          </p:cNvSpPr>
          <p:nvPr/>
        </p:nvSpPr>
        <p:spPr bwMode="auto">
          <a:xfrm>
            <a:off x="381000" y="609600"/>
            <a:ext cx="152400" cy="762000"/>
          </a:xfrm>
          <a:prstGeom prst="rect">
            <a:avLst/>
          </a:prstGeom>
          <a:solidFill>
            <a:srgbClr val="0085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04" tIns="45704" rIns="91404" bIns="45704"/>
          <a:lstStyle/>
          <a:p>
            <a:pPr algn="l"/>
            <a:endParaRPr lang="en-US" sz="2400">
              <a:solidFill>
                <a:schemeClr val="tx1"/>
              </a:solidFill>
            </a:endParaRPr>
          </a:p>
        </p:txBody>
      </p:sp>
      <p:sp>
        <p:nvSpPr>
          <p:cNvPr id="2052" name="Title Placeholder 1"/>
          <p:cNvSpPr>
            <a:spLocks noGrp="1"/>
          </p:cNvSpPr>
          <p:nvPr>
            <p:ph type="title"/>
          </p:nvPr>
        </p:nvSpPr>
        <p:spPr bwMode="auto">
          <a:xfrm>
            <a:off x="622300" y="715963"/>
            <a:ext cx="777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620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4"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23" r:id="rId1"/>
    <p:sldLayoutId id="2147485824" r:id="rId2"/>
    <p:sldLayoutId id="2147485825" r:id="rId3"/>
    <p:sldLayoutId id="2147485826" r:id="rId4"/>
    <p:sldLayoutId id="2147485827" r:id="rId5"/>
    <p:sldLayoutId id="2147485828" r:id="rId6"/>
    <p:sldLayoutId id="2147485829" r:id="rId7"/>
    <p:sldLayoutId id="2147485830" r:id="rId8"/>
    <p:sldLayoutId id="2147485831" r:id="rId9"/>
    <p:sldLayoutId id="2147485832" r:id="rId10"/>
    <p:sldLayoutId id="2147485833"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6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210120"/>
            <a:ext cx="8612187" cy="564699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rgbClr val="000000"/>
                </a:solidFill>
                <a:latin typeface="Calibri"/>
              </a:endParaRPr>
            </a:p>
          </p:txBody>
        </p:sp>
      </p:grpSp>
      <p:sp>
        <p:nvSpPr>
          <p:cNvPr id="22531" name="Rectangle 6"/>
          <p:cNvSpPr>
            <a:spLocks noChangeArrowheads="1"/>
          </p:cNvSpPr>
          <p:nvPr/>
        </p:nvSpPr>
        <p:spPr bwMode="auto">
          <a:xfrm>
            <a:off x="381000" y="177800"/>
            <a:ext cx="152400" cy="762000"/>
          </a:xfrm>
          <a:prstGeom prst="rect">
            <a:avLst/>
          </a:prstGeom>
          <a:solidFill>
            <a:srgbClr val="0085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04" tIns="45704" rIns="91404" bIns="45704"/>
          <a:lstStyle/>
          <a:p>
            <a:pPr algn="l"/>
            <a:endParaRPr lang="en-US" sz="2400">
              <a:solidFill>
                <a:srgbClr val="000000"/>
              </a:solidFill>
              <a:latin typeface="Arial" pitchFamily="34" charset="0"/>
            </a:endParaRPr>
          </a:p>
        </p:txBody>
      </p:sp>
      <p:sp>
        <p:nvSpPr>
          <p:cNvPr id="22532" name="Title Placeholder 1"/>
          <p:cNvSpPr>
            <a:spLocks noGrp="1"/>
          </p:cNvSpPr>
          <p:nvPr>
            <p:ph type="title"/>
          </p:nvPr>
        </p:nvSpPr>
        <p:spPr bwMode="auto">
          <a:xfrm>
            <a:off x="609600" y="284163"/>
            <a:ext cx="777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22533" name="Text Placeholder 2"/>
          <p:cNvSpPr>
            <a:spLocks noGrp="1"/>
          </p:cNvSpPr>
          <p:nvPr>
            <p:ph type="body" idx="1"/>
          </p:nvPr>
        </p:nvSpPr>
        <p:spPr bwMode="auto">
          <a:xfrm>
            <a:off x="762000" y="1376363"/>
            <a:ext cx="82296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534"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115090"/>
      </p:ext>
    </p:extLst>
  </p:cSld>
  <p:clrMap bg1="lt1" tx1="dk1" bg2="lt2" tx2="dk2" accent1="accent1" accent2="accent2" accent3="accent3" accent4="accent4" accent5="accent5" accent6="accent6" hlink="hlink" folHlink="folHlink"/>
  <p:sldLayoutIdLst>
    <p:sldLayoutId id="2147486210" r:id="rId1"/>
    <p:sldLayoutId id="2147486211" r:id="rId2"/>
    <p:sldLayoutId id="2147486212" r:id="rId3"/>
    <p:sldLayoutId id="2147486213" r:id="rId4"/>
    <p:sldLayoutId id="2147486214" r:id="rId5"/>
    <p:sldLayoutId id="2147486215" r:id="rId6"/>
    <p:sldLayoutId id="2147486216" r:id="rId7"/>
    <p:sldLayoutId id="2147486217" r:id="rId8"/>
    <p:sldLayoutId id="2147486218" r:id="rId9"/>
    <p:sldLayoutId id="2147486219" r:id="rId10"/>
    <p:sldLayoutId id="2147486220"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6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l" defTabSz="174625" eaLnBrk="1" hangingPunct="1">
              <a:defRPr sz="1200">
                <a:solidFill>
                  <a:srgbClr val="898989"/>
                </a:solidFill>
                <a:latin typeface="+mn-lt"/>
                <a:ea typeface="ＭＳ Ｐゴシック" pitchFamily="-114" charset="-128"/>
              </a:defRPr>
            </a:lvl1pPr>
          </a:lstStyle>
          <a:p>
            <a:pPr>
              <a:defRPr/>
            </a:pPr>
            <a:endParaRPr lang="en-US"/>
          </a:p>
        </p:txBody>
      </p:sp>
      <p:sp>
        <p:nvSpPr>
          <p:cNvPr id="5"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defTabSz="174625" eaLnBrk="1" hangingPunct="1">
              <a:defRPr sz="1200">
                <a:solidFill>
                  <a:srgbClr val="898989"/>
                </a:solidFill>
                <a:latin typeface="+mn-lt"/>
                <a:ea typeface="ＭＳ Ｐゴシック" pitchFamily="-114" charset="-128"/>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r" defTabSz="174625" eaLnBrk="1" hangingPunct="1">
              <a:defRPr sz="1200">
                <a:solidFill>
                  <a:srgbClr val="898989"/>
                </a:solidFill>
                <a:latin typeface="+mn-lt"/>
                <a:ea typeface="ＭＳ Ｐゴシック" pitchFamily="-114" charset="-128"/>
              </a:defRPr>
            </a:lvl1pPr>
          </a:lstStyle>
          <a:p>
            <a:pPr>
              <a:defRPr/>
            </a:pPr>
            <a:fld id="{A167A8AA-0E72-4BD3-A606-C9FC48109E5F}" type="slidenum">
              <a:rPr lang="en-US"/>
              <a:pPr>
                <a:defRPr/>
              </a:pPr>
              <a:t>‹#›</a:t>
            </a:fld>
            <a:endParaRPr lang="en-US"/>
          </a:p>
        </p:txBody>
      </p:sp>
    </p:spTree>
    <p:extLst>
      <p:ext uri="{BB962C8B-B14F-4D97-AF65-F5344CB8AC3E}">
        <p14:creationId xmlns:p14="http://schemas.microsoft.com/office/powerpoint/2010/main" val="3622720704"/>
      </p:ext>
    </p:extLst>
  </p:cSld>
  <p:clrMap bg1="lt1" tx1="dk1" bg2="lt2" tx2="dk2" accent1="accent1" accent2="accent2" accent3="accent3" accent4="accent4" accent5="accent5" accent6="accent6" hlink="hlink" folHlink="folHlink"/>
  <p:sldLayoutIdLst>
    <p:sldLayoutId id="2147486222" r:id="rId1"/>
    <p:sldLayoutId id="2147486223" r:id="rId2"/>
    <p:sldLayoutId id="2147486224" r:id="rId3"/>
    <p:sldLayoutId id="2147486225" r:id="rId4"/>
    <p:sldLayoutId id="2147486226" r:id="rId5"/>
    <p:sldLayoutId id="2147486227" r:id="rId6"/>
    <p:sldLayoutId id="2147486228" r:id="rId7"/>
    <p:sldLayoutId id="2147486229" r:id="rId8"/>
    <p:sldLayoutId id="2147486230" r:id="rId9"/>
    <p:sldLayoutId id="2147486231" r:id="rId10"/>
    <p:sldLayoutId id="214748623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1">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623517404"/>
      </p:ext>
    </p:extLst>
  </p:cSld>
  <p:clrMap bg1="lt1" tx1="dk1" bg2="lt2" tx2="dk2" accent1="accent1" accent2="accent2" accent3="accent3" accent4="accent4" accent5="accent5" accent6="accent6" hlink="hlink" folHlink="folHlink"/>
  <p:sldLayoutIdLst>
    <p:sldLayoutId id="2147486274" r:id="rId1"/>
    <p:sldLayoutId id="2147486275" r:id="rId2"/>
    <p:sldLayoutId id="2147486276" r:id="rId3"/>
    <p:sldLayoutId id="2147486277" r:id="rId4"/>
    <p:sldLayoutId id="2147486278" r:id="rId5"/>
    <p:sldLayoutId id="2147486279" r:id="rId6"/>
    <p:sldLayoutId id="2147486280" r:id="rId7"/>
    <p:sldLayoutId id="2147486281" r:id="rId8"/>
    <p:sldLayoutId id="2147486282"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1" descr="cover-1-11"/>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36384"/>
      </p:ext>
    </p:extLst>
  </p:cSld>
  <p:clrMap bg1="lt1" tx1="dk1" bg2="lt2" tx2="dk2" accent1="accent1" accent2="accent2" accent3="accent3" accent4="accent4" accent5="accent5" accent6="accent6" hlink="hlink" folHlink="folHlink"/>
  <p:sldLayoutIdLst>
    <p:sldLayoutId id="2147486382" r:id="rId1"/>
    <p:sldLayoutId id="2147486383" r:id="rId2"/>
    <p:sldLayoutId id="2147486384" r:id="rId3"/>
    <p:sldLayoutId id="2147486385" r:id="rId4"/>
    <p:sldLayoutId id="2147486386" r:id="rId5"/>
    <p:sldLayoutId id="2147486387" r:id="rId6"/>
    <p:sldLayoutId id="2147486388" r:id="rId7"/>
    <p:sldLayoutId id="2147486389" r:id="rId8"/>
    <p:sldLayoutId id="2147486390" r:id="rId9"/>
    <p:sldLayoutId id="2147486391" r:id="rId10"/>
    <p:sldLayoutId id="21474863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267038840"/>
      </p:ext>
    </p:extLst>
  </p:cSld>
  <p:clrMap bg1="lt1" tx1="dk1" bg2="lt2" tx2="dk2" accent1="accent1" accent2="accent2" accent3="accent3" accent4="accent4" accent5="accent5" accent6="accent6" hlink="hlink" folHlink="folHlink"/>
  <p:sldLayoutIdLst>
    <p:sldLayoutId id="2147486430" r:id="rId1"/>
    <p:sldLayoutId id="2147486431" r:id="rId2"/>
    <p:sldLayoutId id="2147486432" r:id="rId3"/>
    <p:sldLayoutId id="2147486433" r:id="rId4"/>
    <p:sldLayoutId id="2147486434" r:id="rId5"/>
    <p:sldLayoutId id="2147486435" r:id="rId6"/>
    <p:sldLayoutId id="2147486436" r:id="rId7"/>
    <p:sldLayoutId id="2147486437" r:id="rId8"/>
    <p:sldLayoutId id="2147486438" r:id="rId9"/>
    <p:sldLayoutId id="2147486439" r:id="rId10"/>
    <p:sldLayoutId id="2147486440" r:id="rId11"/>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1">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2113524816"/>
      </p:ext>
    </p:extLst>
  </p:cSld>
  <p:clrMap bg1="lt1" tx1="dk1" bg2="lt2" tx2="dk2" accent1="accent1" accent2="accent2" accent3="accent3" accent4="accent4" accent5="accent5" accent6="accent6" hlink="hlink" folHlink="folHlink"/>
  <p:sldLayoutIdLst>
    <p:sldLayoutId id="2147486454" r:id="rId1"/>
    <p:sldLayoutId id="2147486455" r:id="rId2"/>
    <p:sldLayoutId id="2147486456" r:id="rId3"/>
    <p:sldLayoutId id="2147486457" r:id="rId4"/>
    <p:sldLayoutId id="2147486458" r:id="rId5"/>
    <p:sldLayoutId id="2147486459" r:id="rId6"/>
    <p:sldLayoutId id="2147486460" r:id="rId7"/>
    <p:sldLayoutId id="2147486461" r:id="rId8"/>
    <p:sldLayoutId id="2147486462"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615772637"/>
      </p:ext>
    </p:extLst>
  </p:cSld>
  <p:clrMap bg1="lt1" tx1="dk1" bg2="lt2" tx2="dk2" accent1="accent1" accent2="accent2" accent3="accent3" accent4="accent4" accent5="accent5" accent6="accent6" hlink="hlink" folHlink="folHlink"/>
  <p:sldLayoutIdLst>
    <p:sldLayoutId id="2147486490" r:id="rId1"/>
    <p:sldLayoutId id="2147486491" r:id="rId2"/>
    <p:sldLayoutId id="2147486492" r:id="rId3"/>
    <p:sldLayoutId id="2147486493" r:id="rId4"/>
    <p:sldLayoutId id="2147486494" r:id="rId5"/>
    <p:sldLayoutId id="2147486495" r:id="rId6"/>
    <p:sldLayoutId id="2147486496" r:id="rId7"/>
    <p:sldLayoutId id="2147486497" r:id="rId8"/>
    <p:sldLayoutId id="2147486498" r:id="rId9"/>
    <p:sldLayoutId id="2147486501" r:id="rId10"/>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l" defTabSz="174625" eaLnBrk="1" hangingPunct="1">
              <a:defRPr sz="1200">
                <a:solidFill>
                  <a:srgbClr val="898989"/>
                </a:solidFill>
                <a:latin typeface="+mn-lt"/>
                <a:ea typeface="ＭＳ Ｐゴシック" pitchFamily="-114" charset="-128"/>
              </a:defRPr>
            </a:lvl1pPr>
          </a:lstStyle>
          <a:p>
            <a:pPr>
              <a:defRPr/>
            </a:pPr>
            <a:endParaRPr lang="en-US"/>
          </a:p>
        </p:txBody>
      </p:sp>
      <p:sp>
        <p:nvSpPr>
          <p:cNvPr id="5"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defTabSz="174625" eaLnBrk="1" hangingPunct="1">
              <a:defRPr sz="1200">
                <a:solidFill>
                  <a:srgbClr val="898989"/>
                </a:solidFill>
                <a:latin typeface="+mn-lt"/>
                <a:ea typeface="ＭＳ Ｐゴシック" pitchFamily="-114" charset="-128"/>
              </a:defRPr>
            </a:lvl1pPr>
          </a:lstStyle>
          <a:p>
            <a:pPr>
              <a:defRPr/>
            </a:pPr>
            <a:endParaRPr lang="en-US"/>
          </a:p>
        </p:txBody>
      </p:sp>
      <p:sp>
        <p:nvSpPr>
          <p:cNvPr id="6"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r" defTabSz="174625" eaLnBrk="1" hangingPunct="1">
              <a:defRPr sz="1200">
                <a:solidFill>
                  <a:srgbClr val="898989"/>
                </a:solidFill>
                <a:latin typeface="+mn-lt"/>
                <a:ea typeface="ＭＳ Ｐゴシック" pitchFamily="-114" charset="-128"/>
              </a:defRPr>
            </a:lvl1pPr>
          </a:lstStyle>
          <a:p>
            <a:pPr>
              <a:defRPr/>
            </a:pPr>
            <a:fld id="{42FFD36C-2435-436B-9867-1D698C7B930F}" type="slidenum">
              <a:rPr lang="en-US"/>
              <a:pPr>
                <a:defRPr/>
              </a:pPr>
              <a:t>‹#›</a:t>
            </a:fld>
            <a:endParaRPr lang="en-US"/>
          </a:p>
        </p:txBody>
      </p:sp>
    </p:spTree>
    <p:extLst>
      <p:ext uri="{BB962C8B-B14F-4D97-AF65-F5344CB8AC3E}">
        <p14:creationId xmlns:p14="http://schemas.microsoft.com/office/powerpoint/2010/main" val="3190973684"/>
      </p:ext>
    </p:extLst>
  </p:cSld>
  <p:clrMap bg1="lt1" tx1="dk1" bg2="lt2" tx2="dk2" accent1="accent1" accent2="accent2" accent3="accent3" accent4="accent4" accent5="accent5" accent6="accent6" hlink="hlink" folHlink="folHlink"/>
  <p:sldLayoutIdLst>
    <p:sldLayoutId id="2147486533" r:id="rId1"/>
    <p:sldLayoutId id="2147486534" r:id="rId2"/>
    <p:sldLayoutId id="2147486535" r:id="rId3"/>
    <p:sldLayoutId id="2147486536" r:id="rId4"/>
    <p:sldLayoutId id="2147486537" r:id="rId5"/>
    <p:sldLayoutId id="2147486538" r:id="rId6"/>
    <p:sldLayoutId id="2147486539" r:id="rId7"/>
    <p:sldLayoutId id="2147486540" r:id="rId8"/>
    <p:sldLayoutId id="2147486541" r:id="rId9"/>
    <p:sldLayoutId id="2147486542" r:id="rId10"/>
    <p:sldLayoutId id="2147486543" r:id="rId1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59529380"/>
      </p:ext>
    </p:extLst>
  </p:cSld>
  <p:clrMap bg1="lt1" tx1="dk1" bg2="lt2" tx2="dk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 id="2147486586" r:id="rId6"/>
    <p:sldLayoutId id="2147486587" r:id="rId7"/>
    <p:sldLayoutId id="2147486588" r:id="rId8"/>
    <p:sldLayoutId id="2147486589" r:id="rId9"/>
    <p:sldLayoutId id="2147486590" r:id="rId10"/>
    <p:sldLayoutId id="2147486591" r:id="rId11"/>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9" descr="MEDE-001_Logo_RGB.jpg"/>
          <p:cNvPicPr>
            <a:picLocks noChangeAspect="1"/>
          </p:cNvPicPr>
          <p:nvPr/>
        </p:nvPicPr>
        <p:blipFill>
          <a:blip r:embed="rId13" cstate="print">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0969554"/>
      </p:ext>
    </p:extLst>
  </p:cSld>
  <p:clrMap bg1="lt1" tx1="dk1" bg2="lt2" tx2="dk2" accent1="accent1" accent2="accent2" accent3="accent3" accent4="accent4" accent5="accent5" accent6="accent6" hlink="hlink" folHlink="folHlink"/>
  <p:sldLayoutIdLst>
    <p:sldLayoutId id="2147486605" r:id="rId1"/>
    <p:sldLayoutId id="2147486606" r:id="rId2"/>
    <p:sldLayoutId id="2147486607" r:id="rId3"/>
    <p:sldLayoutId id="2147486608" r:id="rId4"/>
    <p:sldLayoutId id="2147486609" r:id="rId5"/>
    <p:sldLayoutId id="2147486610" r:id="rId6"/>
    <p:sldLayoutId id="2147486611" r:id="rId7"/>
    <p:sldLayoutId id="2147486612" r:id="rId8"/>
    <p:sldLayoutId id="2147486613" r:id="rId9"/>
    <p:sldLayoutId id="2147486614" r:id="rId10"/>
    <p:sldLayoutId id="2147486615"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ＭＳ Ｐゴシック" pitchFamily="-114" charset="-128"/>
        </a:defRPr>
      </a:lvl2pPr>
      <a:lvl3pPr algn="l" rtl="0" eaLnBrk="0" fontAlgn="base" hangingPunct="0">
        <a:spcBef>
          <a:spcPct val="0"/>
        </a:spcBef>
        <a:spcAft>
          <a:spcPct val="0"/>
        </a:spcAft>
        <a:defRPr sz="3200">
          <a:solidFill>
            <a:schemeClr val="tx2"/>
          </a:solidFill>
          <a:latin typeface="Arial" charset="0"/>
          <a:ea typeface="ＭＳ Ｐゴシック" pitchFamily="-114" charset="-128"/>
        </a:defRPr>
      </a:lvl3pPr>
      <a:lvl4pPr algn="l" rtl="0" eaLnBrk="0" fontAlgn="base" hangingPunct="0">
        <a:spcBef>
          <a:spcPct val="0"/>
        </a:spcBef>
        <a:spcAft>
          <a:spcPct val="0"/>
        </a:spcAft>
        <a:defRPr sz="3200">
          <a:solidFill>
            <a:schemeClr val="tx2"/>
          </a:solidFill>
          <a:latin typeface="Arial" charset="0"/>
          <a:ea typeface="ＭＳ Ｐゴシック" pitchFamily="-114" charset="-128"/>
        </a:defRPr>
      </a:lvl4pPr>
      <a:lvl5pPr algn="l" rtl="0" eaLnBrk="0" fontAlgn="base" hangingPunct="0">
        <a:spcBef>
          <a:spcPct val="0"/>
        </a:spcBef>
        <a:spcAft>
          <a:spcPct val="0"/>
        </a:spcAft>
        <a:defRPr sz="3200">
          <a:solidFill>
            <a:schemeClr val="tx2"/>
          </a:solidFill>
          <a:latin typeface="Arial" charset="0"/>
          <a:ea typeface="ＭＳ Ｐゴシック" pitchFamily="-114" charset="-128"/>
        </a:defRPr>
      </a:lvl5pPr>
      <a:lvl6pPr marL="457200" algn="l" rtl="0" fontAlgn="base">
        <a:spcBef>
          <a:spcPct val="0"/>
        </a:spcBef>
        <a:spcAft>
          <a:spcPct val="0"/>
        </a:spcAft>
        <a:defRPr sz="3200">
          <a:solidFill>
            <a:schemeClr val="tx2"/>
          </a:solidFill>
          <a:latin typeface="Arial" charset="0"/>
          <a:ea typeface="ＭＳ Ｐゴシック" pitchFamily="-114" charset="-128"/>
        </a:defRPr>
      </a:lvl6pPr>
      <a:lvl7pPr marL="914400" algn="l" rtl="0" fontAlgn="base">
        <a:spcBef>
          <a:spcPct val="0"/>
        </a:spcBef>
        <a:spcAft>
          <a:spcPct val="0"/>
        </a:spcAft>
        <a:defRPr sz="3200">
          <a:solidFill>
            <a:schemeClr val="tx2"/>
          </a:solidFill>
          <a:latin typeface="Arial" charset="0"/>
          <a:ea typeface="ＭＳ Ｐゴシック" pitchFamily="-114" charset="-128"/>
        </a:defRPr>
      </a:lvl7pPr>
      <a:lvl8pPr marL="1371600" algn="l" rtl="0" fontAlgn="base">
        <a:spcBef>
          <a:spcPct val="0"/>
        </a:spcBef>
        <a:spcAft>
          <a:spcPct val="0"/>
        </a:spcAft>
        <a:defRPr sz="3200">
          <a:solidFill>
            <a:schemeClr val="tx2"/>
          </a:solidFill>
          <a:latin typeface="Arial" charset="0"/>
          <a:ea typeface="ＭＳ Ｐゴシック" pitchFamily="-114" charset="-128"/>
        </a:defRPr>
      </a:lvl8pPr>
      <a:lvl9pPr marL="1828800" algn="l" rtl="0" fontAlgn="base">
        <a:spcBef>
          <a:spcPct val="0"/>
        </a:spcBef>
        <a:spcAft>
          <a:spcPct val="0"/>
        </a:spcAft>
        <a:defRPr sz="32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210120"/>
            <a:ext cx="8612187" cy="564699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grpSp>
      <p:sp>
        <p:nvSpPr>
          <p:cNvPr id="3075" name="Rectangle 6"/>
          <p:cNvSpPr>
            <a:spLocks noChangeArrowheads="1"/>
          </p:cNvSpPr>
          <p:nvPr/>
        </p:nvSpPr>
        <p:spPr bwMode="auto">
          <a:xfrm>
            <a:off x="381000" y="177800"/>
            <a:ext cx="152400" cy="762000"/>
          </a:xfrm>
          <a:prstGeom prst="rect">
            <a:avLst/>
          </a:prstGeom>
          <a:solidFill>
            <a:srgbClr val="0085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04" tIns="45704" rIns="91404" bIns="45704"/>
          <a:lstStyle/>
          <a:p>
            <a:pPr algn="l"/>
            <a:endParaRPr lang="en-US" sz="2400">
              <a:solidFill>
                <a:schemeClr val="tx1"/>
              </a:solidFill>
            </a:endParaRPr>
          </a:p>
        </p:txBody>
      </p:sp>
      <p:sp>
        <p:nvSpPr>
          <p:cNvPr id="3076" name="Title Placeholder 1"/>
          <p:cNvSpPr>
            <a:spLocks noGrp="1"/>
          </p:cNvSpPr>
          <p:nvPr>
            <p:ph type="title"/>
          </p:nvPr>
        </p:nvSpPr>
        <p:spPr bwMode="auto">
          <a:xfrm>
            <a:off x="609600" y="284163"/>
            <a:ext cx="777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3077" name="Text Placeholder 2"/>
          <p:cNvSpPr>
            <a:spLocks noGrp="1"/>
          </p:cNvSpPr>
          <p:nvPr>
            <p:ph type="body" idx="1"/>
          </p:nvPr>
        </p:nvSpPr>
        <p:spPr bwMode="auto">
          <a:xfrm>
            <a:off x="762000" y="1376363"/>
            <a:ext cx="82296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34" r:id="rId1"/>
    <p:sldLayoutId id="2147485835" r:id="rId2"/>
    <p:sldLayoutId id="2147485836" r:id="rId3"/>
    <p:sldLayoutId id="2147485837" r:id="rId4"/>
    <p:sldLayoutId id="2147485838" r:id="rId5"/>
    <p:sldLayoutId id="2147485839" r:id="rId6"/>
    <p:sldLayoutId id="2147485840" r:id="rId7"/>
    <p:sldLayoutId id="2147485841" r:id="rId8"/>
    <p:sldLayoutId id="2147485842" r:id="rId9"/>
    <p:sldLayoutId id="2147485843" r:id="rId10"/>
    <p:sldLayoutId id="2147485844"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6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endParaRPr lang="en-US">
              <a:solidFill>
                <a:srgbClr val="000000"/>
              </a:solidFill>
            </a:endParaRPr>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r>
              <a:rPr lang="en-US">
                <a:solidFill>
                  <a:srgbClr val="000000"/>
                </a:solidFill>
              </a:rPr>
              <a:t>Source: The Loomis Company</a:t>
            </a: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solidFill>
                  <a:srgbClr val="000000"/>
                </a:solidFill>
              </a:rPr>
              <a:pPr>
                <a:defRPr/>
              </a:pPr>
              <a:t>‹#›</a:t>
            </a:fld>
            <a:endParaRPr lang="en-US">
              <a:solidFill>
                <a:srgbClr val="000000"/>
              </a:solidFill>
            </a:endParaRPr>
          </a:p>
        </p:txBody>
      </p:sp>
      <p:pic>
        <p:nvPicPr>
          <p:cNvPr id="1031" name="Picture 12" descr="MEDE-001_Logo_RGB.jpg"/>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4">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636101"/>
      </p:ext>
    </p:extLst>
  </p:cSld>
  <p:clrMap bg1="lt1" tx1="dk1" bg2="lt2" tx2="dk2" accent1="accent1" accent2="accent2" accent3="accent3" accent4="accent4" accent5="accent5" accent6="accent6" hlink="hlink" folHlink="folHlink"/>
  <p:sldLayoutIdLst>
    <p:sldLayoutId id="2147486642" r:id="rId1"/>
    <p:sldLayoutId id="2147486643" r:id="rId2"/>
    <p:sldLayoutId id="2147486644" r:id="rId3"/>
    <p:sldLayoutId id="2147486645" r:id="rId4"/>
    <p:sldLayoutId id="2147486646" r:id="rId5"/>
    <p:sldLayoutId id="2147486647" r:id="rId6"/>
    <p:sldLayoutId id="2147486648" r:id="rId7"/>
    <p:sldLayoutId id="2147486649" r:id="rId8"/>
    <p:sldLayoutId id="2147486650" r:id="rId9"/>
    <p:sldLayoutId id="2147486651" r:id="rId10"/>
    <p:sldLayoutId id="2147486652" r:id="rId11"/>
    <p:sldLayoutId id="2147486653"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print">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1">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19594907"/>
      </p:ext>
    </p:extLst>
  </p:cSld>
  <p:clrMap bg1="lt1" tx1="dk1" bg2="lt2" tx2="dk2" accent1="accent1" accent2="accent2" accent3="accent3" accent4="accent4" accent5="accent5" accent6="accent6" hlink="hlink" folHlink="folHlink"/>
  <p:sldLayoutIdLst>
    <p:sldLayoutId id="2147486680" r:id="rId1"/>
    <p:sldLayoutId id="2147486681" r:id="rId2"/>
    <p:sldLayoutId id="2147486682" r:id="rId3"/>
    <p:sldLayoutId id="2147486683" r:id="rId4"/>
    <p:sldLayoutId id="2147486684" r:id="rId5"/>
    <p:sldLayoutId id="2147486685" r:id="rId6"/>
    <p:sldLayoutId id="2147486686" r:id="rId7"/>
    <p:sldLayoutId id="2147486687" r:id="rId8"/>
    <p:sldLayoutId id="2147486688"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l" defTabSz="174625" eaLnBrk="1" hangingPunct="1">
              <a:defRPr sz="1200">
                <a:solidFill>
                  <a:srgbClr val="898989"/>
                </a:solidFill>
                <a:latin typeface="+mn-lt"/>
              </a:defRPr>
            </a:lvl1pPr>
          </a:lstStyle>
          <a:p>
            <a:pPr>
              <a:defRPr/>
            </a:pPr>
            <a:endParaRPr lang="en-US">
              <a:ea typeface="ＭＳ Ｐゴシック" pitchFamily="-114" charset="-128"/>
            </a:endParaRPr>
          </a:p>
        </p:txBody>
      </p:sp>
      <p:sp>
        <p:nvSpPr>
          <p:cNvPr id="5" name="Footer Placeholder 4"/>
          <p:cNvSpPr>
            <a:spLocks noGrp="1"/>
          </p:cNvSpPr>
          <p:nvPr>
            <p:ph type="ftr" sz="quarter" idx="3"/>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defTabSz="174625" eaLnBrk="1" hangingPunct="1">
              <a:defRPr sz="1200">
                <a:solidFill>
                  <a:srgbClr val="898989"/>
                </a:solidFill>
                <a:latin typeface="+mn-lt"/>
              </a:defRPr>
            </a:lvl1pPr>
          </a:lstStyle>
          <a:p>
            <a:pPr>
              <a:defRPr/>
            </a:pPr>
            <a:endParaRPr lang="en-US">
              <a:ea typeface="ＭＳ Ｐゴシック" pitchFamily="-114" charset="-128"/>
            </a:endParaRPr>
          </a:p>
        </p:txBody>
      </p:sp>
      <p:sp>
        <p:nvSpPr>
          <p:cNvPr id="6" name="Slide Number Placeholder 5"/>
          <p:cNvSpPr>
            <a:spLocks noGrp="1"/>
          </p:cNvSpPr>
          <p:nvPr>
            <p:ph type="sldNum" sz="quarter" idx="4"/>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2" tIns="45712" rIns="91422" bIns="45712" numCol="1" anchor="ctr" anchorCtr="0" compatLnSpc="1">
            <a:prstTxWarp prst="textNoShape">
              <a:avLst/>
            </a:prstTxWarp>
          </a:bodyPr>
          <a:lstStyle>
            <a:lvl1pPr algn="r" defTabSz="174625" eaLnBrk="1" hangingPunct="1">
              <a:defRPr sz="1200">
                <a:solidFill>
                  <a:srgbClr val="898989"/>
                </a:solidFill>
                <a:latin typeface="+mn-lt"/>
              </a:defRPr>
            </a:lvl1pPr>
          </a:lstStyle>
          <a:p>
            <a:pPr>
              <a:defRPr/>
            </a:pPr>
            <a:fld id="{F7D7CC1C-F225-48DC-85A5-A0167C90AC9A}" type="slidenum">
              <a:rPr lang="en-US">
                <a:ea typeface="ＭＳ Ｐゴシック" pitchFamily="-114" charset="-128"/>
              </a:rPr>
              <a:pPr>
                <a:defRPr/>
              </a:pPr>
              <a:t>‹#›</a:t>
            </a:fld>
            <a:endParaRPr lang="en-US">
              <a:ea typeface="ＭＳ Ｐゴシック" pitchFamily="-114" charset="-128"/>
            </a:endParaRPr>
          </a:p>
        </p:txBody>
      </p:sp>
    </p:spTree>
    <p:extLst>
      <p:ext uri="{BB962C8B-B14F-4D97-AF65-F5344CB8AC3E}">
        <p14:creationId xmlns:p14="http://schemas.microsoft.com/office/powerpoint/2010/main" val="3046876603"/>
      </p:ext>
    </p:extLst>
  </p:cSld>
  <p:clrMap bg1="lt1" tx1="dk1" bg2="lt2" tx2="dk2" accent1="accent1" accent2="accent2" accent3="accent3" accent4="accent4" accent5="accent5" accent6="accent6" hlink="hlink" folHlink="folHlink"/>
  <p:sldLayoutIdLst>
    <p:sldLayoutId id="2147486690" r:id="rId1"/>
    <p:sldLayoutId id="2147486691" r:id="rId2"/>
    <p:sldLayoutId id="2147486692" r:id="rId3"/>
    <p:sldLayoutId id="2147486693" r:id="rId4"/>
    <p:sldLayoutId id="2147486694" r:id="rId5"/>
    <p:sldLayoutId id="2147486695" r:id="rId6"/>
    <p:sldLayoutId id="2147486696" r:id="rId7"/>
    <p:sldLayoutId id="2147486697" r:id="rId8"/>
    <p:sldLayoutId id="2147486698" r:id="rId9"/>
    <p:sldLayoutId id="2147486699" r:id="rId10"/>
    <p:sldLayoutId id="214748670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158081986"/>
      </p:ext>
    </p:extLst>
  </p:cSld>
  <p:clrMap bg1="lt1" tx1="dk1" bg2="lt2" tx2="dk2" accent1="accent1" accent2="accent2" accent3="accent3" accent4="accent4" accent5="accent5" accent6="accent6" hlink="hlink" folHlink="folHlink"/>
  <p:sldLayoutIdLst>
    <p:sldLayoutId id="2147486702" r:id="rId1"/>
    <p:sldLayoutId id="2147486703" r:id="rId2"/>
    <p:sldLayoutId id="2147486704" r:id="rId3"/>
    <p:sldLayoutId id="2147486705" r:id="rId4"/>
    <p:sldLayoutId id="2147486706" r:id="rId5"/>
    <p:sldLayoutId id="2147486707" r:id="rId6"/>
    <p:sldLayoutId id="2147486708" r:id="rId7"/>
    <p:sldLayoutId id="2147486709" r:id="rId8"/>
    <p:sldLayoutId id="2147486710" r:id="rId9"/>
    <p:sldLayoutId id="2147486711" r:id="rId10"/>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endParaRPr lang="en-US">
              <a:solidFill>
                <a:srgbClr val="000000"/>
              </a:solidFill>
            </a:endParaRPr>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r>
              <a:rPr lang="en-US">
                <a:solidFill>
                  <a:srgbClr val="000000"/>
                </a:solidFill>
              </a:rPr>
              <a:t>Source: The Loomis Company</a:t>
            </a: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solidFill>
                  <a:srgbClr val="000000"/>
                </a:solidFill>
              </a:rPr>
              <a:pPr>
                <a:defRPr/>
              </a:pPr>
              <a:t>‹#›</a:t>
            </a:fld>
            <a:endParaRPr lang="en-US">
              <a:solidFill>
                <a:srgbClr val="000000"/>
              </a:solidFill>
            </a:endParaRPr>
          </a:p>
        </p:txBody>
      </p:sp>
      <p:pic>
        <p:nvPicPr>
          <p:cNvPr id="1031" name="Picture 12" descr="MEDE-001_Logo_RGB.jpg"/>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4">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0496576"/>
      </p:ext>
    </p:extLst>
  </p:cSld>
  <p:clrMap bg1="lt1" tx1="dk1" bg2="lt2" tx2="dk2" accent1="accent1" accent2="accent2" accent3="accent3" accent4="accent4" accent5="accent5" accent6="accent6" hlink="hlink" folHlink="folHlink"/>
  <p:sldLayoutIdLst>
    <p:sldLayoutId id="2147486752" r:id="rId1"/>
    <p:sldLayoutId id="2147486753" r:id="rId2"/>
    <p:sldLayoutId id="2147486754" r:id="rId3"/>
    <p:sldLayoutId id="2147486755" r:id="rId4"/>
    <p:sldLayoutId id="2147486756" r:id="rId5"/>
    <p:sldLayoutId id="2147486757" r:id="rId6"/>
    <p:sldLayoutId id="2147486758" r:id="rId7"/>
    <p:sldLayoutId id="2147486759" r:id="rId8"/>
    <p:sldLayoutId id="2147486760" r:id="rId9"/>
    <p:sldLayoutId id="2147486761" r:id="rId10"/>
    <p:sldLayoutId id="2147486762" r:id="rId11"/>
    <p:sldLayoutId id="2147486763"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447679145"/>
      </p:ext>
    </p:extLst>
  </p:cSld>
  <p:clrMap bg1="lt1" tx1="dk1" bg2="lt2" tx2="dk2" accent1="accent1" accent2="accent2" accent3="accent3" accent4="accent4" accent5="accent5" accent6="accent6" hlink="hlink" folHlink="folHlink"/>
  <p:sldLayoutIdLst>
    <p:sldLayoutId id="2147486765" r:id="rId1"/>
    <p:sldLayoutId id="2147486766" r:id="rId2"/>
    <p:sldLayoutId id="2147486767" r:id="rId3"/>
    <p:sldLayoutId id="2147486768" r:id="rId4"/>
    <p:sldLayoutId id="2147486769" r:id="rId5"/>
    <p:sldLayoutId id="2147486770" r:id="rId6"/>
    <p:sldLayoutId id="2147486771" r:id="rId7"/>
    <p:sldLayoutId id="2147486772" r:id="rId8"/>
    <p:sldLayoutId id="2147486773" r:id="rId9"/>
    <p:sldLayoutId id="2147486774"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fld id="{CF06EF02-2C2A-42CE-8DF0-17E0F653418C}" type="datetime1">
              <a:rPr lang="en-US" smtClean="0">
                <a:solidFill>
                  <a:srgbClr val="000000"/>
                </a:solidFill>
              </a:rPr>
              <a:pPr>
                <a:defRPr/>
              </a:pPr>
              <a:t>8/2/2016</a:t>
            </a:fld>
            <a:endParaRPr lang="en-US">
              <a:solidFill>
                <a:srgbClr val="000000"/>
              </a:solidFill>
            </a:endParaRPr>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endParaRPr lang="en-US">
              <a:solidFill>
                <a:srgbClr val="000000"/>
              </a:solidFill>
            </a:endParaRP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solidFill>
                  <a:srgbClr val="000000"/>
                </a:solidFill>
              </a:rPr>
              <a:pPr>
                <a:defRPr/>
              </a:pPr>
              <a:t>‹#›</a:t>
            </a:fld>
            <a:endParaRPr lang="en-US">
              <a:solidFill>
                <a:srgbClr val="000000"/>
              </a:solidFill>
            </a:endParaRPr>
          </a:p>
        </p:txBody>
      </p:sp>
      <p:pic>
        <p:nvPicPr>
          <p:cNvPr id="1031" name="Picture 12" descr="MEDE-001_Logo_RGB.jpg"/>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5">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028448"/>
      </p:ext>
    </p:extLst>
  </p:cSld>
  <p:clrMap bg1="lt1" tx1="dk1" bg2="lt2" tx2="dk2" accent1="accent1" accent2="accent2" accent3="accent3" accent4="accent4" accent5="accent5" accent6="accent6" hlink="hlink" folHlink="folHlink"/>
  <p:sldLayoutIdLst>
    <p:sldLayoutId id="2147486776" r:id="rId1"/>
    <p:sldLayoutId id="2147486777" r:id="rId2"/>
    <p:sldLayoutId id="2147486778" r:id="rId3"/>
    <p:sldLayoutId id="2147486779" r:id="rId4"/>
    <p:sldLayoutId id="2147486780" r:id="rId5"/>
    <p:sldLayoutId id="2147486781" r:id="rId6"/>
    <p:sldLayoutId id="2147486782" r:id="rId7"/>
    <p:sldLayoutId id="2147486783" r:id="rId8"/>
    <p:sldLayoutId id="2147486784" r:id="rId9"/>
    <p:sldLayoutId id="2147486785" r:id="rId10"/>
    <p:sldLayoutId id="2147486786" r:id="rId11"/>
    <p:sldLayoutId id="2147486787"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EFD20C2A-95E4-4CF1-AC68-E6706E41BB54}"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69588559"/>
      </p:ext>
    </p:extLst>
  </p:cSld>
  <p:clrMap bg1="lt1" tx1="dk1" bg2="lt2" tx2="dk2" accent1="accent1" accent2="accent2" accent3="accent3" accent4="accent4" accent5="accent5" accent6="accent6" hlink="hlink" folHlink="folHlink"/>
  <p:sldLayoutIdLst>
    <p:sldLayoutId id="2147486789" r:id="rId1"/>
    <p:sldLayoutId id="2147486790" r:id="rId2"/>
    <p:sldLayoutId id="2147486791" r:id="rId3"/>
    <p:sldLayoutId id="2147486792" r:id="rId4"/>
    <p:sldLayoutId id="2147486793" r:id="rId5"/>
    <p:sldLayoutId id="2147486794" r:id="rId6"/>
    <p:sldLayoutId id="2147486795" r:id="rId7"/>
    <p:sldLayoutId id="2147486796" r:id="rId8"/>
    <p:sldLayoutId id="2147486797" r:id="rId9"/>
    <p:sldLayoutId id="2147486798" r:id="rId10"/>
    <p:sldLayoutId id="2147487428"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3997523976"/>
      </p:ext>
    </p:extLst>
  </p:cSld>
  <p:clrMap bg1="lt1" tx1="dk1" bg2="lt2" tx2="dk2" accent1="accent1" accent2="accent2" accent3="accent3" accent4="accent4" accent5="accent5" accent6="accent6" hlink="hlink" folHlink="folHlink"/>
  <p:sldLayoutIdLst>
    <p:sldLayoutId id="2147486801" r:id="rId1"/>
    <p:sldLayoutId id="2147486802" r:id="rId2"/>
    <p:sldLayoutId id="2147486803" r:id="rId3"/>
    <p:sldLayoutId id="2147486804" r:id="rId4"/>
    <p:sldLayoutId id="2147486805" r:id="rId5"/>
    <p:sldLayoutId id="2147486806" r:id="rId6"/>
    <p:sldLayoutId id="2147486807" r:id="rId7"/>
    <p:sldLayoutId id="2147486808" r:id="rId8"/>
    <p:sldLayoutId id="2147486809"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1879312074"/>
      </p:ext>
    </p:extLst>
  </p:cSld>
  <p:clrMap bg1="lt1" tx1="dk1" bg2="lt2" tx2="dk2" accent1="accent1" accent2="accent2" accent3="accent3" accent4="accent4" accent5="accent5" accent6="accent6" hlink="hlink" folHlink="folHlink"/>
  <p:sldLayoutIdLst>
    <p:sldLayoutId id="2147486823" r:id="rId1"/>
    <p:sldLayoutId id="2147486824" r:id="rId2"/>
    <p:sldLayoutId id="2147486825" r:id="rId3"/>
    <p:sldLayoutId id="2147486826" r:id="rId4"/>
    <p:sldLayoutId id="2147486827" r:id="rId5"/>
    <p:sldLayoutId id="2147486828" r:id="rId6"/>
    <p:sldLayoutId id="2147486829" r:id="rId7"/>
    <p:sldLayoutId id="2147486830" r:id="rId8"/>
    <p:sldLayoutId id="2147486831"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905000"/>
            <a:ext cx="8612187" cy="495300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grpSp>
      <p:sp>
        <p:nvSpPr>
          <p:cNvPr id="4099" name="Rectangle 6"/>
          <p:cNvSpPr>
            <a:spLocks noChangeArrowheads="1"/>
          </p:cNvSpPr>
          <p:nvPr/>
        </p:nvSpPr>
        <p:spPr bwMode="auto">
          <a:xfrm>
            <a:off x="381000" y="609600"/>
            <a:ext cx="152400" cy="762000"/>
          </a:xfrm>
          <a:prstGeom prst="rect">
            <a:avLst/>
          </a:prstGeom>
          <a:solidFill>
            <a:srgbClr val="0085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04" tIns="45704" rIns="91404" bIns="45704"/>
          <a:lstStyle/>
          <a:p>
            <a:pPr algn="l"/>
            <a:endParaRPr lang="en-US" sz="2400">
              <a:solidFill>
                <a:schemeClr val="tx1"/>
              </a:solidFill>
            </a:endParaRPr>
          </a:p>
        </p:txBody>
      </p:sp>
      <p:sp>
        <p:nvSpPr>
          <p:cNvPr id="4100" name="Title Placeholder 1"/>
          <p:cNvSpPr>
            <a:spLocks noGrp="1"/>
          </p:cNvSpPr>
          <p:nvPr>
            <p:ph type="title"/>
          </p:nvPr>
        </p:nvSpPr>
        <p:spPr bwMode="auto">
          <a:xfrm>
            <a:off x="608013" y="715963"/>
            <a:ext cx="47894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4101" name="Text Placeholder 2"/>
          <p:cNvSpPr>
            <a:spLocks noGrp="1"/>
          </p:cNvSpPr>
          <p:nvPr>
            <p:ph type="body" idx="1"/>
          </p:nvPr>
        </p:nvSpPr>
        <p:spPr bwMode="auto">
          <a:xfrm>
            <a:off x="7620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102"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103" name="Picture 7" descr="sb10063470m-001"/>
          <p:cNvPicPr>
            <a:picLocks noChangeAspect="1" noChangeArrowheads="1"/>
          </p:cNvPicPr>
          <p:nvPr/>
        </p:nvPicPr>
        <p:blipFill>
          <a:blip r:embed="rId13" cstate="email">
            <a:extLst>
              <a:ext uri="{28A0092B-C50C-407E-A947-70E740481C1C}">
                <a14:useLocalDpi xmlns:a14="http://schemas.microsoft.com/office/drawing/2010/main"/>
              </a:ext>
            </a:extLst>
          </a:blip>
          <a:srcRect t="15349" b="46364"/>
          <a:stretch>
            <a:fillRect/>
          </a:stretch>
        </p:blipFill>
        <p:spPr bwMode="auto">
          <a:xfrm>
            <a:off x="5410200" y="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45" r:id="rId1"/>
    <p:sldLayoutId id="2147485846" r:id="rId2"/>
    <p:sldLayoutId id="2147485847" r:id="rId3"/>
    <p:sldLayoutId id="2147485848" r:id="rId4"/>
    <p:sldLayoutId id="2147485849" r:id="rId5"/>
    <p:sldLayoutId id="2147485850" r:id="rId6"/>
    <p:sldLayoutId id="2147485851" r:id="rId7"/>
    <p:sldLayoutId id="2147485852" r:id="rId8"/>
    <p:sldLayoutId id="2147485853" r:id="rId9"/>
    <p:sldLayoutId id="2147485854" r:id="rId10"/>
    <p:sldLayoutId id="2147485855"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6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3866541802"/>
      </p:ext>
    </p:extLst>
  </p:cSld>
  <p:clrMap bg1="lt1" tx1="dk1" bg2="lt2" tx2="dk2" accent1="accent1" accent2="accent2" accent3="accent3" accent4="accent4" accent5="accent5" accent6="accent6" hlink="hlink" folHlink="folHlink"/>
  <p:sldLayoutIdLst>
    <p:sldLayoutId id="2147486833" r:id="rId1"/>
    <p:sldLayoutId id="2147486834" r:id="rId2"/>
    <p:sldLayoutId id="2147486835" r:id="rId3"/>
    <p:sldLayoutId id="2147486836" r:id="rId4"/>
    <p:sldLayoutId id="2147486837" r:id="rId5"/>
    <p:sldLayoutId id="2147486838" r:id="rId6"/>
    <p:sldLayoutId id="2147486839" r:id="rId7"/>
    <p:sldLayoutId id="2147486840" r:id="rId8"/>
    <p:sldLayoutId id="2147486841"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EFD20C2A-95E4-4CF1-AC68-E6706E41BB54}"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769651290"/>
      </p:ext>
    </p:extLst>
  </p:cSld>
  <p:clrMap bg1="lt1" tx1="dk1" bg2="lt2" tx2="dk2" accent1="accent1" accent2="accent2" accent3="accent3" accent4="accent4" accent5="accent5" accent6="accent6" hlink="hlink" folHlink="folHlink"/>
  <p:sldLayoutIdLst>
    <p:sldLayoutId id="2147486843" r:id="rId1"/>
    <p:sldLayoutId id="2147486844" r:id="rId2"/>
    <p:sldLayoutId id="2147486845" r:id="rId3"/>
    <p:sldLayoutId id="2147486846" r:id="rId4"/>
    <p:sldLayoutId id="2147486847" r:id="rId5"/>
    <p:sldLayoutId id="2147486848" r:id="rId6"/>
    <p:sldLayoutId id="2147486849" r:id="rId7"/>
    <p:sldLayoutId id="2147486850" r:id="rId8"/>
    <p:sldLayoutId id="2147486851" r:id="rId9"/>
    <p:sldLayoutId id="2147486852" r:id="rId10"/>
    <p:sldLayoutId id="2147486853"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282904788"/>
      </p:ext>
    </p:extLst>
  </p:cSld>
  <p:clrMap bg1="lt1" tx1="dk1" bg2="lt2" tx2="dk2" accent1="accent1" accent2="accent2" accent3="accent3" accent4="accent4" accent5="accent5" accent6="accent6" hlink="hlink" folHlink="folHlink"/>
  <p:sldLayoutIdLst>
    <p:sldLayoutId id="2147486855" r:id="rId1"/>
    <p:sldLayoutId id="2147486856" r:id="rId2"/>
    <p:sldLayoutId id="2147486857" r:id="rId3"/>
    <p:sldLayoutId id="2147486858" r:id="rId4"/>
    <p:sldLayoutId id="2147486859" r:id="rId5"/>
    <p:sldLayoutId id="2147486860" r:id="rId6"/>
    <p:sldLayoutId id="2147486861" r:id="rId7"/>
    <p:sldLayoutId id="2147486862" r:id="rId8"/>
    <p:sldLayoutId id="2147486863" r:id="rId9"/>
    <p:sldLayoutId id="2147486864"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2016 MedEncentive, LLC</a:t>
            </a:r>
          </a:p>
        </p:txBody>
      </p:sp>
    </p:spTree>
    <p:extLst>
      <p:ext uri="{BB962C8B-B14F-4D97-AF65-F5344CB8AC3E}">
        <p14:creationId xmlns:p14="http://schemas.microsoft.com/office/powerpoint/2010/main" val="982178765"/>
      </p:ext>
    </p:extLst>
  </p:cSld>
  <p:clrMap bg1="lt1" tx1="dk1" bg2="lt2" tx2="dk2" accent1="accent1" accent2="accent2" accent3="accent3" accent4="accent4" accent5="accent5" accent6="accent6" hlink="hlink" folHlink="folHlink"/>
  <p:sldLayoutIdLst>
    <p:sldLayoutId id="2147486890" r:id="rId1"/>
    <p:sldLayoutId id="2147486891" r:id="rId2"/>
    <p:sldLayoutId id="2147486892" r:id="rId3"/>
    <p:sldLayoutId id="2147486893" r:id="rId4"/>
    <p:sldLayoutId id="2147486894" r:id="rId5"/>
    <p:sldLayoutId id="2147486895" r:id="rId6"/>
    <p:sldLayoutId id="2147486896" r:id="rId7"/>
    <p:sldLayoutId id="2147486897" r:id="rId8"/>
    <p:sldLayoutId id="2147486898" r:id="rId9"/>
    <p:sldLayoutId id="2147486899" r:id="rId10"/>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endParaRPr lang="en-US">
              <a:solidFill>
                <a:srgbClr val="000000"/>
              </a:solidFill>
            </a:endParaRPr>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endParaRPr lang="en-US" dirty="0">
              <a:solidFill>
                <a:srgbClr val="000000"/>
              </a:solidFill>
            </a:endParaRP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solidFill>
                  <a:srgbClr val="000000"/>
                </a:solidFill>
              </a:rPr>
              <a:pPr>
                <a:defRPr/>
              </a:pPr>
              <a:t>‹#›</a:t>
            </a:fld>
            <a:endParaRPr lang="en-US">
              <a:solidFill>
                <a:srgbClr val="000000"/>
              </a:solidFill>
            </a:endParaRPr>
          </a:p>
        </p:txBody>
      </p:sp>
      <p:pic>
        <p:nvPicPr>
          <p:cNvPr id="1031" name="Picture 12" descr="MEDE-001_Logo_RGB.jpg"/>
          <p:cNvPicPr>
            <a:picLocks noChangeAspect="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4">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455505"/>
      </p:ext>
    </p:extLst>
  </p:cSld>
  <p:clrMap bg1="lt1" tx1="dk1" bg2="lt2" tx2="dk2" accent1="accent1" accent2="accent2" accent3="accent3" accent4="accent4" accent5="accent5" accent6="accent6" hlink="hlink" folHlink="folHlink"/>
  <p:sldLayoutIdLst>
    <p:sldLayoutId id="2147486901" r:id="rId1"/>
    <p:sldLayoutId id="2147486902" r:id="rId2"/>
    <p:sldLayoutId id="2147486903" r:id="rId3"/>
    <p:sldLayoutId id="2147486904" r:id="rId4"/>
    <p:sldLayoutId id="2147486905" r:id="rId5"/>
    <p:sldLayoutId id="2147486906" r:id="rId6"/>
    <p:sldLayoutId id="2147486907" r:id="rId7"/>
    <p:sldLayoutId id="2147486908" r:id="rId8"/>
    <p:sldLayoutId id="2147486909" r:id="rId9"/>
    <p:sldLayoutId id="2147486910" r:id="rId10"/>
    <p:sldLayoutId id="214748691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EFD20C2A-95E4-4CF1-AC68-E6706E41BB54}"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95260014"/>
      </p:ext>
    </p:extLst>
  </p:cSld>
  <p:clrMap bg1="lt1" tx1="dk1" bg2="lt2" tx2="dk2" accent1="accent1" accent2="accent2" accent3="accent3" accent4="accent4" accent5="accent5" accent6="accent6" hlink="hlink" folHlink="folHlink"/>
  <p:sldLayoutIdLst>
    <p:sldLayoutId id="2147486914" r:id="rId1"/>
    <p:sldLayoutId id="2147486915" r:id="rId2"/>
    <p:sldLayoutId id="2147486916" r:id="rId3"/>
    <p:sldLayoutId id="2147486917" r:id="rId4"/>
    <p:sldLayoutId id="2147486918" r:id="rId5"/>
    <p:sldLayoutId id="2147486919" r:id="rId6"/>
    <p:sldLayoutId id="2147486920" r:id="rId7"/>
    <p:sldLayoutId id="2147486921" r:id="rId8"/>
    <p:sldLayoutId id="2147486922" r:id="rId9"/>
    <p:sldLayoutId id="2147486923"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767897120"/>
      </p:ext>
    </p:extLst>
  </p:cSld>
  <p:clrMap bg1="lt1" tx1="dk1" bg2="lt2" tx2="dk2" accent1="accent1" accent2="accent2" accent3="accent3" accent4="accent4" accent5="accent5" accent6="accent6" hlink="hlink" folHlink="folHlink"/>
  <p:sldLayoutIdLst>
    <p:sldLayoutId id="2147486925" r:id="rId1"/>
    <p:sldLayoutId id="2147486926" r:id="rId2"/>
    <p:sldLayoutId id="2147486927" r:id="rId3"/>
    <p:sldLayoutId id="2147486928" r:id="rId4"/>
    <p:sldLayoutId id="2147486929" r:id="rId5"/>
    <p:sldLayoutId id="2147486930" r:id="rId6"/>
    <p:sldLayoutId id="2147486931" r:id="rId7"/>
    <p:sldLayoutId id="2147486932" r:id="rId8"/>
    <p:sldLayoutId id="2147486933" r:id="rId9"/>
    <p:sldLayoutId id="2147486934" r:id="rId10"/>
    <p:sldLayoutId id="2147486935" r:id="rId11"/>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938040522"/>
      </p:ext>
    </p:extLst>
  </p:cSld>
  <p:clrMap bg1="lt1" tx1="dk1" bg2="lt2" tx2="dk2" accent1="accent1" accent2="accent2" accent3="accent3" accent4="accent4" accent5="accent5" accent6="accent6" hlink="hlink" folHlink="folHlink"/>
  <p:sldLayoutIdLst>
    <p:sldLayoutId id="2147486937" r:id="rId1"/>
    <p:sldLayoutId id="2147486938" r:id="rId2"/>
    <p:sldLayoutId id="2147486939" r:id="rId3"/>
    <p:sldLayoutId id="2147486940" r:id="rId4"/>
    <p:sldLayoutId id="2147486941" r:id="rId5"/>
    <p:sldLayoutId id="2147486942" r:id="rId6"/>
    <p:sldLayoutId id="2147486943" r:id="rId7"/>
    <p:sldLayoutId id="2147486944" r:id="rId8"/>
    <p:sldLayoutId id="2147486945" r:id="rId9"/>
    <p:sldLayoutId id="2147486946"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98722434"/>
      </p:ext>
    </p:extLst>
  </p:cSld>
  <p:clrMap bg1="lt1" tx1="dk1" bg2="lt2" tx2="dk2" accent1="accent1" accent2="accent2" accent3="accent3" accent4="accent4" accent5="accent5" accent6="accent6" hlink="hlink" folHlink="folHlink"/>
  <p:sldLayoutIdLst>
    <p:sldLayoutId id="2147486948" r:id="rId1"/>
    <p:sldLayoutId id="2147486949" r:id="rId2"/>
    <p:sldLayoutId id="2147486950" r:id="rId3"/>
    <p:sldLayoutId id="2147486951" r:id="rId4"/>
    <p:sldLayoutId id="2147486952" r:id="rId5"/>
    <p:sldLayoutId id="2147486953" r:id="rId6"/>
    <p:sldLayoutId id="2147486954" r:id="rId7"/>
    <p:sldLayoutId id="2147486955" r:id="rId8"/>
    <p:sldLayoutId id="2147486956"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7" descr="forum_footer.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6029325"/>
            <a:ext cx="91440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a:xfrm>
            <a:off x="457200" y="6492875"/>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ea typeface="+mn-ea"/>
              </a:defRPr>
            </a:lvl1pPr>
          </a:lstStyle>
          <a:p>
            <a:pPr>
              <a:defRPr/>
            </a:pPr>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a:lstStyle>
            <a:lvl1pPr algn="l" eaLnBrk="1" hangingPunct="1">
              <a:defRPr sz="1800">
                <a:solidFill>
                  <a:srgbClr val="000000"/>
                </a:solidFill>
                <a:ea typeface="+mn-ea"/>
                <a:cs typeface="Arial" charset="0"/>
              </a:defRPr>
            </a:lvl1pPr>
          </a:lstStyle>
          <a:p>
            <a:pPr>
              <a:defRPr/>
            </a:pPr>
            <a:endParaRPr lang="en-US"/>
          </a:p>
        </p:txBody>
      </p:sp>
      <p:sp>
        <p:nvSpPr>
          <p:cNvPr id="9" name="Slide Number Placeholder 3"/>
          <p:cNvSpPr>
            <a:spLocks noGrp="1"/>
          </p:cNvSpPr>
          <p:nvPr>
            <p:ph type="sldNum" sz="quarter" idx="4"/>
          </p:nvPr>
        </p:nvSpPr>
        <p:spPr>
          <a:xfrm>
            <a:off x="6553200" y="6492875"/>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rgbClr val="000000">
                    <a:tint val="75000"/>
                  </a:srgbClr>
                </a:solidFill>
                <a:latin typeface="+mn-lt"/>
                <a:ea typeface="+mn-ea"/>
              </a:defRPr>
            </a:lvl1pPr>
          </a:lstStyle>
          <a:p>
            <a:pPr>
              <a:defRPr/>
            </a:pPr>
            <a:fld id="{B494553B-4C4B-4BB9-B38F-64989B50D37E}" type="slidenum">
              <a:rPr lang="en-US"/>
              <a:pPr>
                <a:defRPr/>
              </a:pPr>
              <a:t>‹#›</a:t>
            </a:fld>
            <a:endParaRPr lang="en-US"/>
          </a:p>
        </p:txBody>
      </p:sp>
    </p:spTree>
    <p:extLst>
      <p:ext uri="{BB962C8B-B14F-4D97-AF65-F5344CB8AC3E}">
        <p14:creationId xmlns:p14="http://schemas.microsoft.com/office/powerpoint/2010/main" val="3634603538"/>
      </p:ext>
    </p:extLst>
  </p:cSld>
  <p:clrMap bg1="lt1" tx1="dk1" bg2="lt2" tx2="dk2" accent1="accent1" accent2="accent2" accent3="accent3" accent4="accent4" accent5="accent5" accent6="accent6" hlink="hlink" folHlink="folHlink"/>
  <p:sldLayoutIdLst>
    <p:sldLayoutId id="2147486976" r:id="rId1"/>
  </p:sldLayoutIdLst>
  <p:hf sldNum="0" hd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latin typeface="Calibri" pitchFamily="34" charset="0"/>
            </a:endParaRPr>
          </a:p>
        </p:txBody>
      </p:sp>
      <p:sp>
        <p:nvSpPr>
          <p:cNvPr id="5123" name="Rectangle 6"/>
          <p:cNvSpPr>
            <a:spLocks noChangeArrowheads="1"/>
          </p:cNvSpPr>
          <p:nvPr/>
        </p:nvSpPr>
        <p:spPr bwMode="auto">
          <a:xfrm>
            <a:off x="381000" y="304800"/>
            <a:ext cx="152400" cy="762000"/>
          </a:xfrm>
          <a:prstGeom prst="rect">
            <a:avLst/>
          </a:prstGeom>
          <a:solidFill>
            <a:srgbClr val="008576"/>
          </a:solidFill>
          <a:ln>
            <a:noFill/>
          </a:ln>
          <a:extLst>
            <a:ext uri="{91240B29-F687-4F45-9708-019B960494DF}">
              <a14:hiddenLine xmlns:a14="http://schemas.microsoft.com/office/drawing/2010/main" w="9525" algn="ctr">
                <a:solidFill>
                  <a:srgbClr val="000000"/>
                </a:solidFill>
                <a:round/>
                <a:headEnd/>
                <a:tailEnd/>
              </a14:hiddenLine>
            </a:ext>
          </a:extLst>
        </p:spPr>
        <p:txBody>
          <a:bodyPr lIns="91404" tIns="45704" rIns="91404" bIns="45704"/>
          <a:lstStyle/>
          <a:p>
            <a:pPr algn="l"/>
            <a:endParaRPr lang="en-US" sz="2400">
              <a:solidFill>
                <a:schemeClr val="tx1"/>
              </a:solidFill>
            </a:endParaRPr>
          </a:p>
        </p:txBody>
      </p:sp>
      <p:sp>
        <p:nvSpPr>
          <p:cNvPr id="5124" name="Title Placeholder 1"/>
          <p:cNvSpPr>
            <a:spLocks noGrp="1"/>
          </p:cNvSpPr>
          <p:nvPr>
            <p:ph type="title"/>
          </p:nvPr>
        </p:nvSpPr>
        <p:spPr bwMode="auto">
          <a:xfrm>
            <a:off x="609600" y="398463"/>
            <a:ext cx="7772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5125" name="Text Placeholder 2"/>
          <p:cNvSpPr>
            <a:spLocks noGrp="1"/>
          </p:cNvSpPr>
          <p:nvPr>
            <p:ph type="body" idx="1"/>
          </p:nvPr>
        </p:nvSpPr>
        <p:spPr bwMode="auto">
          <a:xfrm>
            <a:off x="762000" y="1346200"/>
            <a:ext cx="82296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126"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56" r:id="rId1"/>
    <p:sldLayoutId id="2147485857" r:id="rId2"/>
    <p:sldLayoutId id="2147485858" r:id="rId3"/>
    <p:sldLayoutId id="2147485859" r:id="rId4"/>
    <p:sldLayoutId id="2147485860" r:id="rId5"/>
    <p:sldLayoutId id="2147485861" r:id="rId6"/>
    <p:sldLayoutId id="2147485862" r:id="rId7"/>
    <p:sldLayoutId id="2147485863" r:id="rId8"/>
    <p:sldLayoutId id="2147485864" r:id="rId9"/>
    <p:sldLayoutId id="2147485865" r:id="rId10"/>
    <p:sldLayoutId id="2147485866" r:id="rId11"/>
  </p:sldLayoutIdLst>
  <p:hf sldNum="0" hdr="0" dt="0"/>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Arial" charset="0"/>
        </a:defRPr>
      </a:lvl2pPr>
      <a:lvl3pPr algn="l" rtl="0" eaLnBrk="0" fontAlgn="base" hangingPunct="0">
        <a:spcBef>
          <a:spcPct val="0"/>
        </a:spcBef>
        <a:spcAft>
          <a:spcPct val="0"/>
        </a:spcAft>
        <a:defRPr sz="2800">
          <a:solidFill>
            <a:schemeClr val="tx1"/>
          </a:solidFill>
          <a:latin typeface="Arial" charset="0"/>
        </a:defRPr>
      </a:lvl3pPr>
      <a:lvl4pPr algn="l" rtl="0" eaLnBrk="0" fontAlgn="base" hangingPunct="0">
        <a:spcBef>
          <a:spcPct val="0"/>
        </a:spcBef>
        <a:spcAft>
          <a:spcPct val="0"/>
        </a:spcAft>
        <a:defRPr sz="2800">
          <a:solidFill>
            <a:schemeClr val="tx1"/>
          </a:solidFill>
          <a:latin typeface="Arial" charset="0"/>
        </a:defRPr>
      </a:lvl4pPr>
      <a:lvl5pPr algn="l" rtl="0" eaLnBrk="0" fontAlgn="base" hangingPunct="0">
        <a:spcBef>
          <a:spcPct val="0"/>
        </a:spcBef>
        <a:spcAft>
          <a:spcPct val="0"/>
        </a:spcAft>
        <a:defRPr sz="2800">
          <a:solidFill>
            <a:schemeClr val="tx1"/>
          </a:solidFill>
          <a:latin typeface="Arial" charset="0"/>
        </a:defRPr>
      </a:lvl5pPr>
      <a:lvl6pPr marL="457200" algn="l" rtl="0" fontAlgn="base">
        <a:spcBef>
          <a:spcPct val="0"/>
        </a:spcBef>
        <a:spcAft>
          <a:spcPct val="0"/>
        </a:spcAft>
        <a:defRPr sz="2800">
          <a:solidFill>
            <a:schemeClr val="tx1"/>
          </a:solidFill>
          <a:latin typeface="Arial" charset="0"/>
        </a:defRPr>
      </a:lvl6pPr>
      <a:lvl7pPr marL="914400" algn="l" rtl="0" fontAlgn="base">
        <a:spcBef>
          <a:spcPct val="0"/>
        </a:spcBef>
        <a:spcAft>
          <a:spcPct val="0"/>
        </a:spcAft>
        <a:defRPr sz="2800">
          <a:solidFill>
            <a:schemeClr val="tx1"/>
          </a:solidFill>
          <a:latin typeface="Arial" charset="0"/>
        </a:defRPr>
      </a:lvl7pPr>
      <a:lvl8pPr marL="1371600" algn="l" rtl="0" fontAlgn="base">
        <a:spcBef>
          <a:spcPct val="0"/>
        </a:spcBef>
        <a:spcAft>
          <a:spcPct val="0"/>
        </a:spcAft>
        <a:defRPr sz="2800">
          <a:solidFill>
            <a:schemeClr val="tx1"/>
          </a:solidFill>
          <a:latin typeface="Arial" charset="0"/>
        </a:defRPr>
      </a:lvl8pPr>
      <a:lvl9pPr marL="1828800" algn="l" rtl="0" fontAlgn="base">
        <a:spcBef>
          <a:spcPct val="0"/>
        </a:spcBef>
        <a:spcAft>
          <a:spcPct val="0"/>
        </a:spcAft>
        <a:defRPr sz="2800">
          <a:solidFill>
            <a:schemeClr val="tx1"/>
          </a:solidFill>
          <a:latin typeface="Arial" charset="0"/>
        </a:defRPr>
      </a:lvl9pPr>
    </p:titleStyle>
    <p:bodyStyle>
      <a:lvl1pPr marL="342900" indent="-342900" algn="l" rtl="0" eaLnBrk="0" fontAlgn="base" hangingPunct="0">
        <a:spcBef>
          <a:spcPct val="20000"/>
        </a:spcBef>
        <a:spcAft>
          <a:spcPct val="0"/>
        </a:spcAft>
        <a:buFont typeface="Arial"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6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2376620"/>
      </p:ext>
    </p:extLst>
  </p:cSld>
  <p:clrMap bg1="lt1" tx1="dk1" bg2="lt2" tx2="dk2" accent1="accent1" accent2="accent2" accent3="accent3" accent4="accent4" accent5="accent5" accent6="accent6" hlink="hlink" folHlink="folHlink"/>
  <p:sldLayoutIdLst>
    <p:sldLayoutId id="2147486990" r:id="rId1"/>
    <p:sldLayoutId id="2147486991" r:id="rId2"/>
    <p:sldLayoutId id="2147486992" r:id="rId3"/>
    <p:sldLayoutId id="2147486993" r:id="rId4"/>
    <p:sldLayoutId id="2147486994" r:id="rId5"/>
    <p:sldLayoutId id="2147486995" r:id="rId6"/>
    <p:sldLayoutId id="2147486996" r:id="rId7"/>
    <p:sldLayoutId id="2147486997" r:id="rId8"/>
    <p:sldLayoutId id="2147486998" r:id="rId9"/>
    <p:sldLayoutId id="2147486999" r:id="rId10"/>
    <p:sldLayoutId id="2147487000" r:id="rId11"/>
  </p:sldLayoutIdLst>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ＭＳ Ｐゴシック" pitchFamily="-114" charset="-128"/>
        </a:defRPr>
      </a:lvl2pPr>
      <a:lvl3pPr algn="l" rtl="0" eaLnBrk="0" fontAlgn="base" hangingPunct="0">
        <a:spcBef>
          <a:spcPct val="0"/>
        </a:spcBef>
        <a:spcAft>
          <a:spcPct val="0"/>
        </a:spcAft>
        <a:defRPr sz="3200">
          <a:solidFill>
            <a:schemeClr val="tx2"/>
          </a:solidFill>
          <a:latin typeface="Arial" charset="0"/>
          <a:ea typeface="ＭＳ Ｐゴシック" pitchFamily="-114" charset="-128"/>
        </a:defRPr>
      </a:lvl3pPr>
      <a:lvl4pPr algn="l" rtl="0" eaLnBrk="0" fontAlgn="base" hangingPunct="0">
        <a:spcBef>
          <a:spcPct val="0"/>
        </a:spcBef>
        <a:spcAft>
          <a:spcPct val="0"/>
        </a:spcAft>
        <a:defRPr sz="3200">
          <a:solidFill>
            <a:schemeClr val="tx2"/>
          </a:solidFill>
          <a:latin typeface="Arial" charset="0"/>
          <a:ea typeface="ＭＳ Ｐゴシック" pitchFamily="-114" charset="-128"/>
        </a:defRPr>
      </a:lvl4pPr>
      <a:lvl5pPr algn="l" rtl="0" eaLnBrk="0" fontAlgn="base" hangingPunct="0">
        <a:spcBef>
          <a:spcPct val="0"/>
        </a:spcBef>
        <a:spcAft>
          <a:spcPct val="0"/>
        </a:spcAft>
        <a:defRPr sz="3200">
          <a:solidFill>
            <a:schemeClr val="tx2"/>
          </a:solidFill>
          <a:latin typeface="Arial" charset="0"/>
          <a:ea typeface="ＭＳ Ｐゴシック" pitchFamily="-114" charset="-128"/>
        </a:defRPr>
      </a:lvl5pPr>
      <a:lvl6pPr marL="457200" algn="l" rtl="0" fontAlgn="base">
        <a:spcBef>
          <a:spcPct val="0"/>
        </a:spcBef>
        <a:spcAft>
          <a:spcPct val="0"/>
        </a:spcAft>
        <a:defRPr sz="3200">
          <a:solidFill>
            <a:schemeClr val="tx2"/>
          </a:solidFill>
          <a:latin typeface="Arial" charset="0"/>
          <a:ea typeface="ＭＳ Ｐゴシック" pitchFamily="-114" charset="-128"/>
        </a:defRPr>
      </a:lvl6pPr>
      <a:lvl7pPr marL="914400" algn="l" rtl="0" fontAlgn="base">
        <a:spcBef>
          <a:spcPct val="0"/>
        </a:spcBef>
        <a:spcAft>
          <a:spcPct val="0"/>
        </a:spcAft>
        <a:defRPr sz="3200">
          <a:solidFill>
            <a:schemeClr val="tx2"/>
          </a:solidFill>
          <a:latin typeface="Arial" charset="0"/>
          <a:ea typeface="ＭＳ Ｐゴシック" pitchFamily="-114" charset="-128"/>
        </a:defRPr>
      </a:lvl7pPr>
      <a:lvl8pPr marL="1371600" algn="l" rtl="0" fontAlgn="base">
        <a:spcBef>
          <a:spcPct val="0"/>
        </a:spcBef>
        <a:spcAft>
          <a:spcPct val="0"/>
        </a:spcAft>
        <a:defRPr sz="3200">
          <a:solidFill>
            <a:schemeClr val="tx2"/>
          </a:solidFill>
          <a:latin typeface="Arial" charset="0"/>
          <a:ea typeface="ＭＳ Ｐゴシック" pitchFamily="-114" charset="-128"/>
        </a:defRPr>
      </a:lvl8pPr>
      <a:lvl9pPr marL="1828800" algn="l" rtl="0" fontAlgn="base">
        <a:spcBef>
          <a:spcPct val="0"/>
        </a:spcBef>
        <a:spcAft>
          <a:spcPct val="0"/>
        </a:spcAft>
        <a:defRPr sz="32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EFD20C2A-95E4-4CF1-AC68-E6706E41BB54}"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70260087"/>
      </p:ext>
    </p:extLst>
  </p:cSld>
  <p:clrMap bg1="lt1" tx1="dk1" bg2="lt2" tx2="dk2" accent1="accent1" accent2="accent2" accent3="accent3" accent4="accent4" accent5="accent5" accent6="accent6" hlink="hlink" folHlink="folHlink"/>
  <p:sldLayoutIdLst>
    <p:sldLayoutId id="2147487012" r:id="rId1"/>
    <p:sldLayoutId id="2147487013" r:id="rId2"/>
    <p:sldLayoutId id="2147487014" r:id="rId3"/>
    <p:sldLayoutId id="2147487015" r:id="rId4"/>
    <p:sldLayoutId id="2147487016" r:id="rId5"/>
    <p:sldLayoutId id="2147487017" r:id="rId6"/>
    <p:sldLayoutId id="2147487018" r:id="rId7"/>
    <p:sldLayoutId id="2147487019" r:id="rId8"/>
    <p:sldLayoutId id="2147487020" r:id="rId9"/>
    <p:sldLayoutId id="2147487021" r:id="rId10"/>
    <p:sldLayoutId id="2147487022"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0" y="0"/>
            <a:ext cx="9144000" cy="11303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3200" kern="0" dirty="0">
              <a:solidFill>
                <a:srgbClr val="FFFFFF"/>
              </a:solidFill>
              <a:latin typeface="Arial"/>
            </a:endParaRPr>
          </a:p>
        </p:txBody>
      </p:sp>
    </p:spTree>
    <p:extLst>
      <p:ext uri="{BB962C8B-B14F-4D97-AF65-F5344CB8AC3E}">
        <p14:creationId xmlns:p14="http://schemas.microsoft.com/office/powerpoint/2010/main" val="3801179581"/>
      </p:ext>
    </p:extLst>
  </p:cSld>
  <p:clrMap bg1="lt1" tx1="dk1" bg2="lt2" tx2="dk2" accent1="accent1" accent2="accent2" accent3="accent3" accent4="accent4" accent5="accent5" accent6="accent6" hlink="hlink" folHlink="folHlink"/>
  <p:sldLayoutIdLst>
    <p:sldLayoutId id="2147487024" r:id="rId1"/>
    <p:sldLayoutId id="2147487025" r:id="rId2"/>
    <p:sldLayoutId id="2147487026" r:id="rId3"/>
    <p:sldLayoutId id="2147487027" r:id="rId4"/>
    <p:sldLayoutId id="2147487028" r:id="rId5"/>
    <p:sldLayoutId id="2147487029" r:id="rId6"/>
    <p:sldLayoutId id="2147487030" r:id="rId7"/>
    <p:sldLayoutId id="2147487031" r:id="rId8"/>
    <p:sldLayoutId id="2147487032" r:id="rId9"/>
    <p:sldLayoutId id="2147487033" r:id="rId10"/>
    <p:sldLayoutId id="214748703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178375806"/>
      </p:ext>
    </p:extLst>
  </p:cSld>
  <p:clrMap bg1="lt1" tx1="dk1" bg2="lt2" tx2="dk2" accent1="accent1" accent2="accent2" accent3="accent3" accent4="accent4" accent5="accent5" accent6="accent6" hlink="hlink" folHlink="folHlink"/>
  <p:sldLayoutIdLst>
    <p:sldLayoutId id="2147487036" r:id="rId1"/>
    <p:sldLayoutId id="2147487037" r:id="rId2"/>
    <p:sldLayoutId id="2147487038" r:id="rId3"/>
    <p:sldLayoutId id="2147487039" r:id="rId4"/>
    <p:sldLayoutId id="2147487040" r:id="rId5"/>
    <p:sldLayoutId id="2147487041" r:id="rId6"/>
    <p:sldLayoutId id="2147487042" r:id="rId7"/>
    <p:sldLayoutId id="2147487043" r:id="rId8"/>
    <p:sldLayoutId id="2147487044" r:id="rId9"/>
    <p:sldLayoutId id="2147487045"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284592737"/>
      </p:ext>
    </p:extLst>
  </p:cSld>
  <p:clrMap bg1="lt1" tx1="dk1" bg2="lt2" tx2="dk2" accent1="accent1" accent2="accent2" accent3="accent3" accent4="accent4" accent5="accent5" accent6="accent6" hlink="hlink" folHlink="folHlink"/>
  <p:sldLayoutIdLst>
    <p:sldLayoutId id="2147487047" r:id="rId1"/>
    <p:sldLayoutId id="2147487048" r:id="rId2"/>
    <p:sldLayoutId id="2147487049" r:id="rId3"/>
    <p:sldLayoutId id="2147487050" r:id="rId4"/>
    <p:sldLayoutId id="2147487051" r:id="rId5"/>
    <p:sldLayoutId id="2147487052" r:id="rId6"/>
    <p:sldLayoutId id="2147487053" r:id="rId7"/>
    <p:sldLayoutId id="2147487054" r:id="rId8"/>
    <p:sldLayoutId id="2147487055" r:id="rId9"/>
    <p:sldLayoutId id="2147487056"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7DC8BD2-1D0A-49C1-AA57-C7D01FEAE7F9}"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111636763"/>
      </p:ext>
    </p:extLst>
  </p:cSld>
  <p:clrMap bg1="lt1" tx1="dk1" bg2="lt2" tx2="dk2" accent1="accent1" accent2="accent2" accent3="accent3" accent4="accent4" accent5="accent5" accent6="accent6" hlink="hlink" folHlink="folHlink"/>
  <p:sldLayoutIdLst>
    <p:sldLayoutId id="2147487058" r:id="rId1"/>
    <p:sldLayoutId id="2147487059" r:id="rId2"/>
    <p:sldLayoutId id="2147487060" r:id="rId3"/>
    <p:sldLayoutId id="2147487061" r:id="rId4"/>
    <p:sldLayoutId id="2147487062" r:id="rId5"/>
    <p:sldLayoutId id="2147487063" r:id="rId6"/>
    <p:sldLayoutId id="2147487064" r:id="rId7"/>
    <p:sldLayoutId id="2147487065" r:id="rId8"/>
    <p:sldLayoutId id="2147487066" r:id="rId9"/>
    <p:sldLayoutId id="2147487067"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7F02B214-2D01-42A3-B7CF-DAF8DF2336C7}"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634238382"/>
      </p:ext>
    </p:extLst>
  </p:cSld>
  <p:clrMap bg1="lt1" tx1="dk1" bg2="lt2" tx2="dk2" accent1="accent1" accent2="accent2" accent3="accent3" accent4="accent4" accent5="accent5" accent6="accent6" hlink="hlink" folHlink="folHlink"/>
  <p:sldLayoutIdLst>
    <p:sldLayoutId id="2147487069" r:id="rId1"/>
    <p:sldLayoutId id="2147487070" r:id="rId2"/>
    <p:sldLayoutId id="2147487071" r:id="rId3"/>
    <p:sldLayoutId id="2147487072" r:id="rId4"/>
    <p:sldLayoutId id="2147487073" r:id="rId5"/>
    <p:sldLayoutId id="2147487074" r:id="rId6"/>
    <p:sldLayoutId id="2147487075" r:id="rId7"/>
    <p:sldLayoutId id="2147487076" r:id="rId8"/>
    <p:sldLayoutId id="2147487077" r:id="rId9"/>
    <p:sldLayoutId id="2147487078"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screen">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4189940731"/>
      </p:ext>
    </p:extLst>
  </p:cSld>
  <p:clrMap bg1="lt1" tx1="dk1" bg2="lt2" tx2="dk2" accent1="accent1" accent2="accent2" accent3="accent3" accent4="accent4" accent5="accent5" accent6="accent6" hlink="hlink" folHlink="folHlink"/>
  <p:sldLayoutIdLst>
    <p:sldLayoutId id="2147487080" r:id="rId1"/>
    <p:sldLayoutId id="2147487081" r:id="rId2"/>
    <p:sldLayoutId id="2147487082" r:id="rId3"/>
    <p:sldLayoutId id="2147487083" r:id="rId4"/>
    <p:sldLayoutId id="2147487084" r:id="rId5"/>
    <p:sldLayoutId id="2147487085" r:id="rId6"/>
    <p:sldLayoutId id="2147487086" r:id="rId7"/>
    <p:sldLayoutId id="2147487087" r:id="rId8"/>
    <p:sldLayoutId id="2147487088"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D63B0B06-D110-4500-BC70-5F3E95F936C2}"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944428704"/>
      </p:ext>
    </p:extLst>
  </p:cSld>
  <p:clrMap bg1="lt1" tx1="dk1" bg2="lt2" tx2="dk2" accent1="accent1" accent2="accent2" accent3="accent3" accent4="accent4" accent5="accent5" accent6="accent6" hlink="hlink" folHlink="folHlink"/>
  <p:sldLayoutIdLst>
    <p:sldLayoutId id="2147487090" r:id="rId1"/>
    <p:sldLayoutId id="2147487091" r:id="rId2"/>
    <p:sldLayoutId id="2147487092" r:id="rId3"/>
    <p:sldLayoutId id="2147487093" r:id="rId4"/>
    <p:sldLayoutId id="2147487094" r:id="rId5"/>
    <p:sldLayoutId id="2147487095" r:id="rId6"/>
    <p:sldLayoutId id="2147487096" r:id="rId7"/>
    <p:sldLayoutId id="2147487097" r:id="rId8"/>
    <p:sldLayoutId id="2147487098" r:id="rId9"/>
    <p:sldLayoutId id="2147487099"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5B05D63-6FE2-42E1-98EB-FE779070FC61}"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539211427"/>
      </p:ext>
    </p:extLst>
  </p:cSld>
  <p:clrMap bg1="lt1" tx1="dk1" bg2="lt2" tx2="dk2" accent1="accent1" accent2="accent2" accent3="accent3" accent4="accent4" accent5="accent5" accent6="accent6" hlink="hlink" folHlink="folHlink"/>
  <p:sldLayoutIdLst>
    <p:sldLayoutId id="2147487101" r:id="rId1"/>
    <p:sldLayoutId id="2147487102" r:id="rId2"/>
    <p:sldLayoutId id="2147487103" r:id="rId3"/>
    <p:sldLayoutId id="2147487104" r:id="rId4"/>
    <p:sldLayoutId id="2147487105" r:id="rId5"/>
    <p:sldLayoutId id="2147487106" r:id="rId6"/>
    <p:sldLayoutId id="2147487107" r:id="rId7"/>
    <p:sldLayoutId id="2147487108" r:id="rId8"/>
    <p:sldLayoutId id="2147487109" r:id="rId9"/>
    <p:sldLayoutId id="2147487110"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6F8D2"/>
            </a:gs>
          </a:gsLst>
          <a:path path="rect">
            <a:fillToRect r="100000" b="100000"/>
          </a:path>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62000" y="749300"/>
            <a:ext cx="7543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7"/>
          <p:cNvSpPr>
            <a:spLocks noChangeArrowheads="1"/>
          </p:cNvSpPr>
          <p:nvPr/>
        </p:nvSpPr>
        <p:spPr bwMode="auto">
          <a:xfrm>
            <a:off x="533400" y="762000"/>
            <a:ext cx="152400" cy="762000"/>
          </a:xfrm>
          <a:prstGeom prst="rect">
            <a:avLst/>
          </a:prstGeom>
          <a:gradFill rotWithShape="0">
            <a:gsLst>
              <a:gs pos="0">
                <a:srgbClr val="696A5C"/>
              </a:gs>
              <a:gs pos="100000">
                <a:srgbClr val="72A29B"/>
              </a:gs>
            </a:gsLst>
            <a:lin ang="189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6149"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67" r:id="rId1"/>
    <p:sldLayoutId id="2147485868" r:id="rId2"/>
    <p:sldLayoutId id="2147485869" r:id="rId3"/>
    <p:sldLayoutId id="2147485870" r:id="rId4"/>
    <p:sldLayoutId id="2147485871" r:id="rId5"/>
    <p:sldLayoutId id="2147485872" r:id="rId6"/>
    <p:sldLayoutId id="2147485873" r:id="rId7"/>
    <p:sldLayoutId id="2147485874" r:id="rId8"/>
    <p:sldLayoutId id="2147485875" r:id="rId9"/>
    <p:sldLayoutId id="2147485876" r:id="rId10"/>
    <p:sldLayoutId id="2147485877" r:id="rId11"/>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14" charset="-128"/>
        </a:defRPr>
      </a:lvl2pPr>
      <a:lvl3pPr algn="l" rtl="0" eaLnBrk="0" fontAlgn="base" hangingPunct="0">
        <a:spcBef>
          <a:spcPct val="0"/>
        </a:spcBef>
        <a:spcAft>
          <a:spcPct val="0"/>
        </a:spcAft>
        <a:defRPr sz="2800">
          <a:solidFill>
            <a:schemeClr val="tx2"/>
          </a:solidFill>
          <a:latin typeface="Arial" charset="0"/>
          <a:ea typeface="ＭＳ Ｐゴシック" pitchFamily="-114" charset="-128"/>
        </a:defRPr>
      </a:lvl3pPr>
      <a:lvl4pPr algn="l" rtl="0" eaLnBrk="0" fontAlgn="base" hangingPunct="0">
        <a:spcBef>
          <a:spcPct val="0"/>
        </a:spcBef>
        <a:spcAft>
          <a:spcPct val="0"/>
        </a:spcAft>
        <a:defRPr sz="2800">
          <a:solidFill>
            <a:schemeClr val="tx2"/>
          </a:solidFill>
          <a:latin typeface="Arial" charset="0"/>
          <a:ea typeface="ＭＳ Ｐゴシック" pitchFamily="-114" charset="-128"/>
        </a:defRPr>
      </a:lvl4pPr>
      <a:lvl5pPr algn="l" rtl="0" eaLnBrk="0" fontAlgn="base" hangingPunct="0">
        <a:spcBef>
          <a:spcPct val="0"/>
        </a:spcBef>
        <a:spcAft>
          <a:spcPct val="0"/>
        </a:spcAft>
        <a:defRPr sz="2800">
          <a:solidFill>
            <a:schemeClr val="tx2"/>
          </a:solidFill>
          <a:latin typeface="Arial" charset="0"/>
          <a:ea typeface="ＭＳ Ｐゴシック" pitchFamily="-114" charset="-128"/>
        </a:defRPr>
      </a:lvl5pPr>
      <a:lvl6pPr marL="457200" algn="l" rtl="0" fontAlgn="base">
        <a:spcBef>
          <a:spcPct val="0"/>
        </a:spcBef>
        <a:spcAft>
          <a:spcPct val="0"/>
        </a:spcAft>
        <a:defRPr sz="2800">
          <a:solidFill>
            <a:schemeClr val="tx2"/>
          </a:solidFill>
          <a:latin typeface="Arial" charset="0"/>
          <a:ea typeface="ＭＳ Ｐゴシック" pitchFamily="-114" charset="-128"/>
        </a:defRPr>
      </a:lvl6pPr>
      <a:lvl7pPr marL="914400" algn="l" rtl="0" fontAlgn="base">
        <a:spcBef>
          <a:spcPct val="0"/>
        </a:spcBef>
        <a:spcAft>
          <a:spcPct val="0"/>
        </a:spcAft>
        <a:defRPr sz="2800">
          <a:solidFill>
            <a:schemeClr val="tx2"/>
          </a:solidFill>
          <a:latin typeface="Arial" charset="0"/>
          <a:ea typeface="ＭＳ Ｐゴシック" pitchFamily="-114" charset="-128"/>
        </a:defRPr>
      </a:lvl7pPr>
      <a:lvl8pPr marL="1371600" algn="l" rtl="0" fontAlgn="base">
        <a:spcBef>
          <a:spcPct val="0"/>
        </a:spcBef>
        <a:spcAft>
          <a:spcPct val="0"/>
        </a:spcAft>
        <a:defRPr sz="2800">
          <a:solidFill>
            <a:schemeClr val="tx2"/>
          </a:solidFill>
          <a:latin typeface="Arial" charset="0"/>
          <a:ea typeface="ＭＳ Ｐゴシック" pitchFamily="-114" charset="-128"/>
        </a:defRPr>
      </a:lvl8pPr>
      <a:lvl9pPr marL="1828800" algn="l" rtl="0" fontAlgn="base">
        <a:spcBef>
          <a:spcPct val="0"/>
        </a:spcBef>
        <a:spcAft>
          <a:spcPct val="0"/>
        </a:spcAft>
        <a:defRPr sz="28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0025F560-62CC-4EA6-8474-60203F6E84B6}"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print">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179948983"/>
      </p:ext>
    </p:extLst>
  </p:cSld>
  <p:clrMap bg1="lt1" tx1="dk1" bg2="lt2" tx2="dk2" accent1="accent1" accent2="accent2" accent3="accent3" accent4="accent4" accent5="accent5" accent6="accent6" hlink="hlink" folHlink="folHlink"/>
  <p:sldLayoutIdLst>
    <p:sldLayoutId id="2147487124" r:id="rId1"/>
    <p:sldLayoutId id="2147487125" r:id="rId2"/>
    <p:sldLayoutId id="2147487126" r:id="rId3"/>
    <p:sldLayoutId id="2147487127" r:id="rId4"/>
    <p:sldLayoutId id="2147487128" r:id="rId5"/>
    <p:sldLayoutId id="2147487129" r:id="rId6"/>
    <p:sldLayoutId id="2147487130" r:id="rId7"/>
    <p:sldLayoutId id="2147487131" r:id="rId8"/>
    <p:sldLayoutId id="2147487132" r:id="rId9"/>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print">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2FFD5EB-A672-4139-BD13-B9A9982F3863}"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3844729343"/>
      </p:ext>
    </p:extLst>
  </p:cSld>
  <p:clrMap bg1="lt1" tx1="dk1" bg2="lt2" tx2="dk2" accent1="accent1" accent2="accent2" accent3="accent3" accent4="accent4" accent5="accent5" accent6="accent6" hlink="hlink" folHlink="folHlink"/>
  <p:sldLayoutIdLst>
    <p:sldLayoutId id="2147487134" r:id="rId1"/>
    <p:sldLayoutId id="2147487135" r:id="rId2"/>
    <p:sldLayoutId id="2147487136" r:id="rId3"/>
    <p:sldLayoutId id="2147487137" r:id="rId4"/>
    <p:sldLayoutId id="2147487138" r:id="rId5"/>
    <p:sldLayoutId id="2147487139" r:id="rId6"/>
    <p:sldLayoutId id="2147487140" r:id="rId7"/>
    <p:sldLayoutId id="2147487141" r:id="rId8"/>
    <p:sldLayoutId id="2147487142" r:id="rId9"/>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1066800" y="457200"/>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This is a test</a:t>
            </a:r>
          </a:p>
        </p:txBody>
      </p:sp>
      <p:sp>
        <p:nvSpPr>
          <p:cNvPr id="18435" name="Rectangle 3"/>
          <p:cNvSpPr>
            <a:spLocks noGrp="1" noChangeArrowheads="1"/>
          </p:cNvSpPr>
          <p:nvPr>
            <p:ph type="body" idx="1"/>
          </p:nvPr>
        </p:nvSpPr>
        <p:spPr bwMode="auto">
          <a:xfrm>
            <a:off x="1066800" y="12954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2029787"/>
      </p:ext>
    </p:extLst>
  </p:cSld>
  <p:clrMap bg1="lt1" tx1="dk1" bg2="lt2" tx2="dk2" accent1="accent1" accent2="accent2" accent3="accent3" accent4="accent4" accent5="accent5" accent6="accent6" hlink="hlink" folHlink="folHlink"/>
  <p:sldLayoutIdLst>
    <p:sldLayoutId id="2147487144" r:id="rId1"/>
    <p:sldLayoutId id="2147487145" r:id="rId2"/>
    <p:sldLayoutId id="2147487146" r:id="rId3"/>
    <p:sldLayoutId id="2147487147" r:id="rId4"/>
    <p:sldLayoutId id="2147487148" r:id="rId5"/>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Palatino" pitchFamily="18" charset="0"/>
        </a:defRPr>
      </a:lvl6pPr>
      <a:lvl7pPr marL="914400" algn="ctr" rtl="0" fontAlgn="base">
        <a:spcBef>
          <a:spcPct val="0"/>
        </a:spcBef>
        <a:spcAft>
          <a:spcPct val="0"/>
        </a:spcAft>
        <a:defRPr sz="2800">
          <a:solidFill>
            <a:schemeClr val="tx2"/>
          </a:solidFill>
          <a:latin typeface="Palatino" pitchFamily="18" charset="0"/>
        </a:defRPr>
      </a:lvl7pPr>
      <a:lvl8pPr marL="1371600" algn="ctr" rtl="0" fontAlgn="base">
        <a:spcBef>
          <a:spcPct val="0"/>
        </a:spcBef>
        <a:spcAft>
          <a:spcPct val="0"/>
        </a:spcAft>
        <a:defRPr sz="2800">
          <a:solidFill>
            <a:schemeClr val="tx2"/>
          </a:solidFill>
          <a:latin typeface="Palatino" pitchFamily="18" charset="0"/>
        </a:defRPr>
      </a:lvl8pPr>
      <a:lvl9pPr marL="1828800" algn="ctr" rtl="0" fontAlgn="base">
        <a:spcBef>
          <a:spcPct val="0"/>
        </a:spcBef>
        <a:spcAft>
          <a:spcPct val="0"/>
        </a:spcAft>
        <a:defRPr sz="2800">
          <a:solidFill>
            <a:schemeClr val="tx2"/>
          </a:solidFill>
          <a:latin typeface="Palatino" pitchFamily="18"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5" descr="redesign-12-10"/>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5"/>
          <p:cNvSpPr>
            <a:spLocks noGrp="1" noChangeArrowheads="1"/>
          </p:cNvSpPr>
          <p:nvPr>
            <p:ph type="body" idx="1"/>
          </p:nvPr>
        </p:nvSpPr>
        <p:spPr bwMode="auto">
          <a:xfrm>
            <a:off x="228600" y="1851025"/>
            <a:ext cx="84582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20"/>
          <p:cNvSpPr>
            <a:spLocks noGrp="1" noChangeArrowheads="1"/>
          </p:cNvSpPr>
          <p:nvPr>
            <p:ph type="title"/>
          </p:nvPr>
        </p:nvSpPr>
        <p:spPr bwMode="auto">
          <a:xfrm>
            <a:off x="123825" y="152400"/>
            <a:ext cx="861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907595161"/>
      </p:ext>
    </p:extLst>
  </p:cSld>
  <p:clrMap bg1="lt1" tx1="dk1" bg2="lt2" tx2="dk2" accent1="accent1" accent2="accent2" accent3="accent3" accent4="accent4" accent5="accent5" accent6="accent6" hlink="hlink" folHlink="folHlink"/>
  <p:sldLayoutIdLst>
    <p:sldLayoutId id="2147487150" r:id="rId1"/>
    <p:sldLayoutId id="2147487151" r:id="rId2"/>
    <p:sldLayoutId id="2147487152" r:id="rId3"/>
    <p:sldLayoutId id="2147487153" r:id="rId4"/>
    <p:sldLayoutId id="2147487154" r:id="rId5"/>
    <p:sldLayoutId id="2147487155" r:id="rId6"/>
    <p:sldLayoutId id="2147487156" r:id="rId7"/>
    <p:sldLayoutId id="2147487157" r:id="rId8"/>
    <p:sldLayoutId id="2147487158" r:id="rId9"/>
    <p:sldLayoutId id="2147487159" r:id="rId10"/>
    <p:sldLayoutId id="2147487160" r:id="rId11"/>
  </p:sldLayoutIdLst>
  <p:transition/>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Tahoma" pitchFamily="34" charset="0"/>
        </a:defRPr>
      </a:lvl2pPr>
      <a:lvl3pPr algn="l" rtl="0" eaLnBrk="0" fontAlgn="base" hangingPunct="0">
        <a:spcBef>
          <a:spcPct val="0"/>
        </a:spcBef>
        <a:spcAft>
          <a:spcPct val="0"/>
        </a:spcAft>
        <a:defRPr sz="3200" b="1">
          <a:solidFill>
            <a:schemeClr val="tx2"/>
          </a:solidFill>
          <a:latin typeface="Tahoma" pitchFamily="34" charset="0"/>
        </a:defRPr>
      </a:lvl3pPr>
      <a:lvl4pPr algn="l" rtl="0" eaLnBrk="0" fontAlgn="base" hangingPunct="0">
        <a:spcBef>
          <a:spcPct val="0"/>
        </a:spcBef>
        <a:spcAft>
          <a:spcPct val="0"/>
        </a:spcAft>
        <a:defRPr sz="3200" b="1">
          <a:solidFill>
            <a:schemeClr val="tx2"/>
          </a:solidFill>
          <a:latin typeface="Tahoma" pitchFamily="34" charset="0"/>
        </a:defRPr>
      </a:lvl4pPr>
      <a:lvl5pPr algn="l" rtl="0" eaLnBrk="0" fontAlgn="base" hangingPunct="0">
        <a:spcBef>
          <a:spcPct val="0"/>
        </a:spcBef>
        <a:spcAft>
          <a:spcPct val="0"/>
        </a:spcAft>
        <a:defRPr sz="3200" b="1">
          <a:solidFill>
            <a:schemeClr val="tx2"/>
          </a:solidFill>
          <a:latin typeface="Tahoma" pitchFamily="34" charset="0"/>
        </a:defRPr>
      </a:lvl5pPr>
      <a:lvl6pPr marL="457200" algn="l" rtl="0" fontAlgn="base">
        <a:spcBef>
          <a:spcPct val="0"/>
        </a:spcBef>
        <a:spcAft>
          <a:spcPct val="0"/>
        </a:spcAft>
        <a:defRPr sz="3200" b="1">
          <a:solidFill>
            <a:schemeClr val="tx2"/>
          </a:solidFill>
          <a:latin typeface="Tahoma" pitchFamily="34" charset="0"/>
        </a:defRPr>
      </a:lvl6pPr>
      <a:lvl7pPr marL="914400" algn="l" rtl="0" fontAlgn="base">
        <a:spcBef>
          <a:spcPct val="0"/>
        </a:spcBef>
        <a:spcAft>
          <a:spcPct val="0"/>
        </a:spcAft>
        <a:defRPr sz="3200" b="1">
          <a:solidFill>
            <a:schemeClr val="tx2"/>
          </a:solidFill>
          <a:latin typeface="Tahoma" pitchFamily="34" charset="0"/>
        </a:defRPr>
      </a:lvl7pPr>
      <a:lvl8pPr marL="1371600" algn="l" rtl="0" fontAlgn="base">
        <a:spcBef>
          <a:spcPct val="0"/>
        </a:spcBef>
        <a:spcAft>
          <a:spcPct val="0"/>
        </a:spcAft>
        <a:defRPr sz="3200" b="1">
          <a:solidFill>
            <a:schemeClr val="tx2"/>
          </a:solidFill>
          <a:latin typeface="Tahoma" pitchFamily="34" charset="0"/>
        </a:defRPr>
      </a:lvl8pPr>
      <a:lvl9pPr marL="1828800" algn="l" rtl="0" fontAlgn="base">
        <a:spcBef>
          <a:spcPct val="0"/>
        </a:spcBef>
        <a:spcAft>
          <a:spcPct val="0"/>
        </a:spcAft>
        <a:defRPr sz="3200" b="1">
          <a:solidFill>
            <a:schemeClr val="tx2"/>
          </a:solidFill>
          <a:latin typeface="Tahoma" pitchFamily="34" charset="0"/>
        </a:defRPr>
      </a:lvl9pPr>
    </p:titleStyle>
    <p:bodyStyle>
      <a:lvl1pPr marL="342900" indent="-342900" algn="l" rtl="0" eaLnBrk="0" fontAlgn="base" hangingPunct="0">
        <a:spcBef>
          <a:spcPct val="0"/>
        </a:spcBef>
        <a:spcAft>
          <a:spcPct val="38000"/>
        </a:spcAft>
        <a:buChar char="•"/>
        <a:defRPr sz="2000" b="1">
          <a:solidFill>
            <a:schemeClr val="tx1"/>
          </a:solidFill>
          <a:latin typeface="+mn-lt"/>
          <a:ea typeface="+mn-ea"/>
          <a:cs typeface="+mn-cs"/>
        </a:defRPr>
      </a:lvl1pPr>
      <a:lvl2pPr marL="742950" indent="-285750" algn="l" rtl="0" eaLnBrk="0" fontAlgn="base" hangingPunct="0">
        <a:spcBef>
          <a:spcPct val="0"/>
        </a:spcBef>
        <a:spcAft>
          <a:spcPct val="38000"/>
        </a:spcAft>
        <a:buChar char="–"/>
        <a:defRPr b="1">
          <a:solidFill>
            <a:schemeClr val="tx1"/>
          </a:solidFill>
          <a:latin typeface="+mn-lt"/>
        </a:defRPr>
      </a:lvl2pPr>
      <a:lvl3pPr marL="1143000" indent="-228600" algn="l" rtl="0" eaLnBrk="0" fontAlgn="base" hangingPunct="0">
        <a:spcBef>
          <a:spcPct val="0"/>
        </a:spcBef>
        <a:spcAft>
          <a:spcPct val="38000"/>
        </a:spcAft>
        <a:buChar char="•"/>
        <a:defRPr sz="1600" b="1">
          <a:solidFill>
            <a:schemeClr val="tx1"/>
          </a:solidFill>
          <a:latin typeface="+mn-lt"/>
        </a:defRPr>
      </a:lvl3pPr>
      <a:lvl4pPr marL="1600200" indent="-228600" algn="l" rtl="0" eaLnBrk="0" fontAlgn="base" hangingPunct="0">
        <a:spcBef>
          <a:spcPct val="0"/>
        </a:spcBef>
        <a:spcAft>
          <a:spcPct val="38000"/>
        </a:spcAft>
        <a:buChar char="–"/>
        <a:defRPr sz="1400" b="1">
          <a:solidFill>
            <a:schemeClr val="tx1"/>
          </a:solidFill>
          <a:latin typeface="+mn-lt"/>
        </a:defRPr>
      </a:lvl4pPr>
      <a:lvl5pPr marL="2057400" indent="-228600" algn="l" rtl="0" eaLnBrk="0" fontAlgn="base" hangingPunct="0">
        <a:spcBef>
          <a:spcPct val="0"/>
        </a:spcBef>
        <a:spcAft>
          <a:spcPct val="38000"/>
        </a:spcAft>
        <a:buChar char="»"/>
        <a:defRPr sz="1200" b="1">
          <a:solidFill>
            <a:schemeClr val="tx1"/>
          </a:solidFill>
          <a:latin typeface="+mn-lt"/>
        </a:defRPr>
      </a:lvl5pPr>
      <a:lvl6pPr marL="2514600" indent="-228600" algn="l" rtl="0" fontAlgn="base">
        <a:spcBef>
          <a:spcPct val="0"/>
        </a:spcBef>
        <a:spcAft>
          <a:spcPct val="38000"/>
        </a:spcAft>
        <a:buChar char="»"/>
        <a:defRPr sz="1200" b="1">
          <a:solidFill>
            <a:schemeClr val="tx1"/>
          </a:solidFill>
          <a:latin typeface="+mn-lt"/>
        </a:defRPr>
      </a:lvl6pPr>
      <a:lvl7pPr marL="2971800" indent="-228600" algn="l" rtl="0" fontAlgn="base">
        <a:spcBef>
          <a:spcPct val="0"/>
        </a:spcBef>
        <a:spcAft>
          <a:spcPct val="38000"/>
        </a:spcAft>
        <a:buChar char="»"/>
        <a:defRPr sz="1200" b="1">
          <a:solidFill>
            <a:schemeClr val="tx1"/>
          </a:solidFill>
          <a:latin typeface="+mn-lt"/>
        </a:defRPr>
      </a:lvl7pPr>
      <a:lvl8pPr marL="3429000" indent="-228600" algn="l" rtl="0" fontAlgn="base">
        <a:spcBef>
          <a:spcPct val="0"/>
        </a:spcBef>
        <a:spcAft>
          <a:spcPct val="38000"/>
        </a:spcAft>
        <a:buChar char="»"/>
        <a:defRPr sz="1200" b="1">
          <a:solidFill>
            <a:schemeClr val="tx1"/>
          </a:solidFill>
          <a:latin typeface="+mn-lt"/>
        </a:defRPr>
      </a:lvl8pPr>
      <a:lvl9pPr marL="3886200" indent="-228600" algn="l" rtl="0" fontAlgn="base">
        <a:spcBef>
          <a:spcPct val="0"/>
        </a:spcBef>
        <a:spcAft>
          <a:spcPct val="38000"/>
        </a:spcAft>
        <a:buChar char="»"/>
        <a:defRPr sz="1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endParaRPr lang="en-US">
              <a:solidFill>
                <a:srgbClr val="000000"/>
              </a:solidFill>
            </a:endParaRPr>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endParaRPr lang="en-US" dirty="0">
              <a:solidFill>
                <a:srgbClr val="000000"/>
              </a:solidFill>
            </a:endParaRP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solidFill>
                  <a:srgbClr val="000000"/>
                </a:solidFill>
              </a:rPr>
              <a:pPr>
                <a:defRPr/>
              </a:pPr>
              <a:t>‹#›</a:t>
            </a:fld>
            <a:endParaRPr lang="en-US">
              <a:solidFill>
                <a:srgbClr val="000000"/>
              </a:solidFill>
            </a:endParaRPr>
          </a:p>
        </p:txBody>
      </p:sp>
      <p:pic>
        <p:nvPicPr>
          <p:cNvPr id="1031" name="Picture 12" descr="MEDE-001_Logo_RGB.jpg"/>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5">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254703"/>
      </p:ext>
    </p:extLst>
  </p:cSld>
  <p:clrMap bg1="lt1" tx1="dk1" bg2="lt2" tx2="dk2" accent1="accent1" accent2="accent2" accent3="accent3" accent4="accent4" accent5="accent5" accent6="accent6" hlink="hlink" folHlink="folHlink"/>
  <p:sldLayoutIdLst>
    <p:sldLayoutId id="2147487162" r:id="rId1"/>
    <p:sldLayoutId id="2147487163" r:id="rId2"/>
    <p:sldLayoutId id="2147487164" r:id="rId3"/>
    <p:sldLayoutId id="2147487165" r:id="rId4"/>
    <p:sldLayoutId id="2147487166" r:id="rId5"/>
    <p:sldLayoutId id="2147487167" r:id="rId6"/>
    <p:sldLayoutId id="2147487168" r:id="rId7"/>
    <p:sldLayoutId id="2147487169" r:id="rId8"/>
    <p:sldLayoutId id="2147487170" r:id="rId9"/>
    <p:sldLayoutId id="2147487171" r:id="rId10"/>
    <p:sldLayoutId id="2147487172" r:id="rId11"/>
    <p:sldLayoutId id="2147487173"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874385294"/>
      </p:ext>
    </p:extLst>
  </p:cSld>
  <p:clrMap bg1="lt1" tx1="dk1" bg2="lt2" tx2="dk2" accent1="accent1" accent2="accent2" accent3="accent3" accent4="accent4" accent5="accent5" accent6="accent6" hlink="hlink" folHlink="folHlink"/>
  <p:sldLayoutIdLst>
    <p:sldLayoutId id="2147487175" r:id="rId1"/>
    <p:sldLayoutId id="2147487176" r:id="rId2"/>
    <p:sldLayoutId id="2147487177" r:id="rId3"/>
    <p:sldLayoutId id="2147487178" r:id="rId4"/>
    <p:sldLayoutId id="2147487179" r:id="rId5"/>
    <p:sldLayoutId id="2147487180" r:id="rId6"/>
    <p:sldLayoutId id="2147487181" r:id="rId7"/>
    <p:sldLayoutId id="2147487182" r:id="rId8"/>
    <p:sldLayoutId id="2147487183" r:id="rId9"/>
    <p:sldLayoutId id="2147487184"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071816737"/>
      </p:ext>
    </p:extLst>
  </p:cSld>
  <p:clrMap bg1="lt1" tx1="dk1" bg2="lt2" tx2="dk2" accent1="accent1" accent2="accent2" accent3="accent3" accent4="accent4" accent5="accent5" accent6="accent6" hlink="hlink" folHlink="folHlink"/>
  <p:sldLayoutIdLst>
    <p:sldLayoutId id="2147487186" r:id="rId1"/>
    <p:sldLayoutId id="2147487187" r:id="rId2"/>
    <p:sldLayoutId id="2147487188" r:id="rId3"/>
    <p:sldLayoutId id="2147487189" r:id="rId4"/>
    <p:sldLayoutId id="2147487190" r:id="rId5"/>
    <p:sldLayoutId id="2147487191" r:id="rId6"/>
    <p:sldLayoutId id="2147487192" r:id="rId7"/>
    <p:sldLayoutId id="2147487193" r:id="rId8"/>
    <p:sldLayoutId id="2147487194" r:id="rId9"/>
    <p:sldLayoutId id="2147487195" r:id="rId10"/>
    <p:sldLayoutId id="2147487196" r:id="rId11"/>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EFD20C2A-95E4-4CF1-AC68-E6706E41BB54}"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val="0"/>
                </a:ext>
              </a:extLst>
            </a:blip>
            <a:srcRect b="25000"/>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981705095"/>
      </p:ext>
    </p:extLst>
  </p:cSld>
  <p:clrMap bg1="lt1" tx1="dk1" bg2="lt2" tx2="dk2" accent1="accent1" accent2="accent2" accent3="accent3" accent4="accent4" accent5="accent5" accent6="accent6" hlink="hlink" folHlink="folHlink"/>
  <p:sldLayoutIdLst>
    <p:sldLayoutId id="2147487198" r:id="rId1"/>
    <p:sldLayoutId id="2147487199" r:id="rId2"/>
    <p:sldLayoutId id="2147487200" r:id="rId3"/>
    <p:sldLayoutId id="2147487201" r:id="rId4"/>
    <p:sldLayoutId id="2147487202" r:id="rId5"/>
    <p:sldLayoutId id="2147487203" r:id="rId6"/>
    <p:sldLayoutId id="2147487204" r:id="rId7"/>
    <p:sldLayoutId id="2147487205" r:id="rId8"/>
    <p:sldLayoutId id="2147487206" r:id="rId9"/>
    <p:sldLayoutId id="2147487207" r:id="rId10"/>
    <p:sldLayoutId id="2147487208"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b="25000"/>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2013 MedEncentive, LLC</a:t>
            </a:r>
          </a:p>
        </p:txBody>
      </p:sp>
    </p:spTree>
    <p:extLst>
      <p:ext uri="{BB962C8B-B14F-4D97-AF65-F5344CB8AC3E}">
        <p14:creationId xmlns:p14="http://schemas.microsoft.com/office/powerpoint/2010/main" val="1848267845"/>
      </p:ext>
    </p:extLst>
  </p:cSld>
  <p:clrMap bg1="lt1" tx1="dk1" bg2="lt2" tx2="dk2" accent1="accent1" accent2="accent2" accent3="accent3" accent4="accent4" accent5="accent5" accent6="accent6" hlink="hlink" folHlink="folHlink"/>
  <p:sldLayoutIdLst>
    <p:sldLayoutId id="2147487210" r:id="rId1"/>
    <p:sldLayoutId id="2147487211" r:id="rId2"/>
    <p:sldLayoutId id="2147487212" r:id="rId3"/>
    <p:sldLayoutId id="2147487213" r:id="rId4"/>
    <p:sldLayoutId id="2147487214" r:id="rId5"/>
    <p:sldLayoutId id="2147487215" r:id="rId6"/>
    <p:sldLayoutId id="2147487216" r:id="rId7"/>
    <p:sldLayoutId id="2147487217" r:id="rId8"/>
    <p:sldLayoutId id="2147487218"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ea typeface="ＭＳ Ｐゴシック" pitchFamily="-114" charset="-128"/>
              </a:defRPr>
            </a:lvl1pPr>
          </a:lstStyle>
          <a:p>
            <a:pPr>
              <a:defRPr/>
            </a:pPr>
            <a:endParaRPr lang="en-US">
              <a:solidFill>
                <a:srgbClr val="000000"/>
              </a:solidFill>
            </a:endParaRP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ea typeface="ＭＳ Ｐゴシック" pitchFamily="-114" charset="-128"/>
              </a:defRPr>
            </a:lvl1pPr>
          </a:lstStyle>
          <a:p>
            <a:pPr>
              <a:defRPr/>
            </a:pPr>
            <a:r>
              <a:rPr lang="en-US">
                <a:solidFill>
                  <a:srgbClr val="000000"/>
                </a:solidFill>
              </a:rPr>
              <a:t>Source: The Loomis Company</a:t>
            </a:r>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ea typeface="ＭＳ Ｐゴシック" pitchFamily="-114" charset="-128"/>
              </a:defRPr>
            </a:lvl1pPr>
          </a:lstStyle>
          <a:p>
            <a:pPr>
              <a:defRPr/>
            </a:pPr>
            <a:fld id="{A464C397-2FE2-456E-A6C4-2D2120CB5C59}" type="slidenum">
              <a:rPr lang="en-US">
                <a:solidFill>
                  <a:srgbClr val="000000"/>
                </a:solidFill>
              </a:rPr>
              <a:pPr>
                <a:defRPr/>
              </a:pPr>
              <a:t>‹#›</a:t>
            </a:fld>
            <a:endParaRPr lang="en-US">
              <a:solidFill>
                <a:srgbClr val="000000"/>
              </a:solidFill>
            </a:endParaRPr>
          </a:p>
        </p:txBody>
      </p:sp>
      <p:pic>
        <p:nvPicPr>
          <p:cNvPr id="12295" name="Picture 9" descr="MEDE-001_Logo_RGB.jpg"/>
          <p:cNvPicPr>
            <a:picLocks noChangeAspect="1"/>
          </p:cNvPicPr>
          <p:nvPr/>
        </p:nvPicPr>
        <p:blipFill>
          <a:blip r:embed="rId14">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b="25000"/>
          <a:stretch>
            <a:fillRect/>
          </a:stretch>
        </p:blipFill>
        <p:spPr bwMode="auto">
          <a:xfrm>
            <a:off x="6934200" y="6172200"/>
            <a:ext cx="1974850" cy="457200"/>
          </a:xfrm>
          <a:prstGeom prst="rect">
            <a:avLst/>
          </a:prstGeom>
          <a:blipFill dpi="0" rotWithShape="1">
            <a:blip r:embed="rId15">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1158321"/>
      </p:ext>
    </p:extLst>
  </p:cSld>
  <p:clrMap bg1="lt1" tx1="dk1" bg2="lt2" tx2="dk2" accent1="accent1" accent2="accent2" accent3="accent3" accent4="accent4" accent5="accent5" accent6="accent6" hlink="hlink" folHlink="folHlink"/>
  <p:sldLayoutIdLst>
    <p:sldLayoutId id="2147487233" r:id="rId1"/>
    <p:sldLayoutId id="2147487234" r:id="rId2"/>
    <p:sldLayoutId id="2147487235" r:id="rId3"/>
    <p:sldLayoutId id="2147487236" r:id="rId4"/>
    <p:sldLayoutId id="2147487237" r:id="rId5"/>
    <p:sldLayoutId id="2147487238" r:id="rId6"/>
    <p:sldLayoutId id="2147487239" r:id="rId7"/>
    <p:sldLayoutId id="2147487240" r:id="rId8"/>
    <p:sldLayoutId id="2147487241" r:id="rId9"/>
    <p:sldLayoutId id="2147487242" r:id="rId10"/>
    <p:sldLayoutId id="2147487243" r:id="rId11"/>
    <p:sldLayoutId id="2147487244"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6F8D2"/>
            </a:gs>
          </a:gsLst>
          <a:path path="rect">
            <a:fillToRect r="100000" b="100000"/>
          </a:path>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274638"/>
            <a:ext cx="82550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28650" y="1298575"/>
            <a:ext cx="8250238" cy="479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2" name="Rectangle 4"/>
          <p:cNvSpPr>
            <a:spLocks noChangeArrowheads="1"/>
          </p:cNvSpPr>
          <p:nvPr/>
        </p:nvSpPr>
        <p:spPr bwMode="auto">
          <a:xfrm>
            <a:off x="319088" y="304800"/>
            <a:ext cx="152400" cy="762000"/>
          </a:xfrm>
          <a:prstGeom prst="rect">
            <a:avLst/>
          </a:prstGeom>
          <a:gradFill rotWithShape="0">
            <a:gsLst>
              <a:gs pos="0">
                <a:srgbClr val="696A5C"/>
              </a:gs>
              <a:gs pos="100000">
                <a:srgbClr val="72A29B"/>
              </a:gs>
            </a:gsLst>
            <a:lin ang="189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7173" name="Picture 9" descr="MEDE-001_Logo_RGB.jpg"/>
          <p:cNvPicPr>
            <a:picLocks noChangeAspect="1"/>
          </p:cNvPicPr>
          <p:nvPr/>
        </p:nvPicPr>
        <p:blipFill>
          <a:blip r:embed="rId15"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5">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78" r:id="rId1"/>
    <p:sldLayoutId id="2147485879" r:id="rId2"/>
    <p:sldLayoutId id="2147485880" r:id="rId3"/>
    <p:sldLayoutId id="2147485881" r:id="rId4"/>
    <p:sldLayoutId id="2147485882" r:id="rId5"/>
    <p:sldLayoutId id="2147485883" r:id="rId6"/>
    <p:sldLayoutId id="2147485884" r:id="rId7"/>
    <p:sldLayoutId id="2147485885" r:id="rId8"/>
    <p:sldLayoutId id="2147485886" r:id="rId9"/>
    <p:sldLayoutId id="2147485887" r:id="rId10"/>
    <p:sldLayoutId id="2147485888" r:id="rId11"/>
    <p:sldLayoutId id="2147485889" r:id="rId12"/>
    <p:sldLayoutId id="2147485890" r:id="rId13"/>
  </p:sldLayoutIdLst>
  <p:hf sldNum="0" hd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14" charset="-128"/>
        </a:defRPr>
      </a:lvl2pPr>
      <a:lvl3pPr algn="l" rtl="0" eaLnBrk="0" fontAlgn="base" hangingPunct="0">
        <a:spcBef>
          <a:spcPct val="0"/>
        </a:spcBef>
        <a:spcAft>
          <a:spcPct val="0"/>
        </a:spcAft>
        <a:defRPr sz="2800">
          <a:solidFill>
            <a:schemeClr val="tx2"/>
          </a:solidFill>
          <a:latin typeface="Arial" charset="0"/>
          <a:ea typeface="ＭＳ Ｐゴシック" pitchFamily="-114" charset="-128"/>
        </a:defRPr>
      </a:lvl3pPr>
      <a:lvl4pPr algn="l" rtl="0" eaLnBrk="0" fontAlgn="base" hangingPunct="0">
        <a:spcBef>
          <a:spcPct val="0"/>
        </a:spcBef>
        <a:spcAft>
          <a:spcPct val="0"/>
        </a:spcAft>
        <a:defRPr sz="2800">
          <a:solidFill>
            <a:schemeClr val="tx2"/>
          </a:solidFill>
          <a:latin typeface="Arial" charset="0"/>
          <a:ea typeface="ＭＳ Ｐゴシック" pitchFamily="-114" charset="-128"/>
        </a:defRPr>
      </a:lvl4pPr>
      <a:lvl5pPr algn="l" rtl="0" eaLnBrk="0" fontAlgn="base" hangingPunct="0">
        <a:spcBef>
          <a:spcPct val="0"/>
        </a:spcBef>
        <a:spcAft>
          <a:spcPct val="0"/>
        </a:spcAft>
        <a:defRPr sz="2800">
          <a:solidFill>
            <a:schemeClr val="tx2"/>
          </a:solidFill>
          <a:latin typeface="Arial" charset="0"/>
          <a:ea typeface="ＭＳ Ｐゴシック" pitchFamily="-114" charset="-128"/>
        </a:defRPr>
      </a:lvl5pPr>
      <a:lvl6pPr marL="457200" algn="l" rtl="0" fontAlgn="base">
        <a:spcBef>
          <a:spcPct val="0"/>
        </a:spcBef>
        <a:spcAft>
          <a:spcPct val="0"/>
        </a:spcAft>
        <a:defRPr sz="2800">
          <a:solidFill>
            <a:schemeClr val="tx2"/>
          </a:solidFill>
          <a:latin typeface="Arial" charset="0"/>
          <a:ea typeface="ＭＳ Ｐゴシック" pitchFamily="-114" charset="-128"/>
        </a:defRPr>
      </a:lvl6pPr>
      <a:lvl7pPr marL="914400" algn="l" rtl="0" fontAlgn="base">
        <a:spcBef>
          <a:spcPct val="0"/>
        </a:spcBef>
        <a:spcAft>
          <a:spcPct val="0"/>
        </a:spcAft>
        <a:defRPr sz="2800">
          <a:solidFill>
            <a:schemeClr val="tx2"/>
          </a:solidFill>
          <a:latin typeface="Arial" charset="0"/>
          <a:ea typeface="ＭＳ Ｐゴシック" pitchFamily="-114" charset="-128"/>
        </a:defRPr>
      </a:lvl7pPr>
      <a:lvl8pPr marL="1371600" algn="l" rtl="0" fontAlgn="base">
        <a:spcBef>
          <a:spcPct val="0"/>
        </a:spcBef>
        <a:spcAft>
          <a:spcPct val="0"/>
        </a:spcAft>
        <a:defRPr sz="2800">
          <a:solidFill>
            <a:schemeClr val="tx2"/>
          </a:solidFill>
          <a:latin typeface="Arial" charset="0"/>
          <a:ea typeface="ＭＳ Ｐゴシック" pitchFamily="-114" charset="-128"/>
        </a:defRPr>
      </a:lvl8pPr>
      <a:lvl9pPr marL="1828800" algn="l" rtl="0" fontAlgn="base">
        <a:spcBef>
          <a:spcPct val="0"/>
        </a:spcBef>
        <a:spcAft>
          <a:spcPct val="0"/>
        </a:spcAft>
        <a:defRPr sz="28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411839467"/>
      </p:ext>
    </p:extLst>
  </p:cSld>
  <p:clrMap bg1="lt1" tx1="dk1" bg2="lt2" tx2="dk2" accent1="accent1" accent2="accent2" accent3="accent3" accent4="accent4" accent5="accent5" accent6="accent6" hlink="hlink" folHlink="folHlink"/>
  <p:sldLayoutIdLst>
    <p:sldLayoutId id="2147487246" r:id="rId1"/>
    <p:sldLayoutId id="2147487247" r:id="rId2"/>
    <p:sldLayoutId id="2147487248" r:id="rId3"/>
    <p:sldLayoutId id="2147487249" r:id="rId4"/>
    <p:sldLayoutId id="2147487250" r:id="rId5"/>
    <p:sldLayoutId id="2147487251" r:id="rId6"/>
    <p:sldLayoutId id="2147487252" r:id="rId7"/>
    <p:sldLayoutId id="2147487253" r:id="rId8"/>
    <p:sldLayoutId id="2147487254" r:id="rId9"/>
    <p:sldLayoutId id="2147487255" r:id="rId10"/>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print">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0" y="0"/>
            <a:ext cx="9144000" cy="11303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3200" kern="0" dirty="0">
              <a:solidFill>
                <a:srgbClr val="FFFFFF"/>
              </a:solidFill>
              <a:latin typeface="Arial"/>
            </a:endParaRPr>
          </a:p>
        </p:txBody>
      </p:sp>
    </p:spTree>
    <p:extLst>
      <p:ext uri="{BB962C8B-B14F-4D97-AF65-F5344CB8AC3E}">
        <p14:creationId xmlns:p14="http://schemas.microsoft.com/office/powerpoint/2010/main" val="1048001855"/>
      </p:ext>
    </p:extLst>
  </p:cSld>
  <p:clrMap bg1="lt1" tx1="dk1" bg2="lt2" tx2="dk2" accent1="accent1" accent2="accent2" accent3="accent3" accent4="accent4" accent5="accent5" accent6="accent6" hlink="hlink" folHlink="folHlink"/>
  <p:sldLayoutIdLst>
    <p:sldLayoutId id="2147487257" r:id="rId1"/>
    <p:sldLayoutId id="2147487258" r:id="rId2"/>
    <p:sldLayoutId id="2147487259" r:id="rId3"/>
    <p:sldLayoutId id="2147487260" r:id="rId4"/>
    <p:sldLayoutId id="2147487261" r:id="rId5"/>
    <p:sldLayoutId id="2147487262" r:id="rId6"/>
    <p:sldLayoutId id="2147487263" r:id="rId7"/>
    <p:sldLayoutId id="2147487264" r:id="rId8"/>
    <p:sldLayoutId id="2147487265" r:id="rId9"/>
    <p:sldLayoutId id="2147487266" r:id="rId10"/>
    <p:sldLayoutId id="214748726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1" cstate="screen">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2">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610429378"/>
      </p:ext>
    </p:extLst>
  </p:cSld>
  <p:clrMap bg1="lt1" tx1="dk1" bg2="lt2" tx2="dk2" accent1="accent1" accent2="accent2" accent3="accent3" accent4="accent4" accent5="accent5" accent6="accent6" hlink="hlink" folHlink="folHlink"/>
  <p:sldLayoutIdLst>
    <p:sldLayoutId id="2147487281" r:id="rId1"/>
    <p:sldLayoutId id="2147487282" r:id="rId2"/>
    <p:sldLayoutId id="2147487283" r:id="rId3"/>
    <p:sldLayoutId id="2147487284" r:id="rId4"/>
    <p:sldLayoutId id="2147487285" r:id="rId5"/>
    <p:sldLayoutId id="2147487286" r:id="rId6"/>
    <p:sldLayoutId id="2147487287" r:id="rId7"/>
    <p:sldLayoutId id="2147487288" r:id="rId8"/>
    <p:sldLayoutId id="2147487289" r:id="rId9"/>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r>
              <a:rPr lang="en-US" dirty="0">
                <a:solidFill>
                  <a:srgbClr val="000000"/>
                </a:solidFill>
              </a:rPr>
              <a:t>© 2015 MedEncentive, LLC</a:t>
            </a:r>
          </a:p>
        </p:txBody>
      </p:sp>
    </p:spTree>
    <p:extLst>
      <p:ext uri="{BB962C8B-B14F-4D97-AF65-F5344CB8AC3E}">
        <p14:creationId xmlns:p14="http://schemas.microsoft.com/office/powerpoint/2010/main" val="3218740043"/>
      </p:ext>
    </p:extLst>
  </p:cSld>
  <p:clrMap bg1="lt1" tx1="dk1" bg2="lt2" tx2="dk2" accent1="accent1" accent2="accent2" accent3="accent3" accent4="accent4" accent5="accent5" accent6="accent6" hlink="hlink" folHlink="folHlink"/>
  <p:sldLayoutIdLst>
    <p:sldLayoutId id="2147487291" r:id="rId1"/>
    <p:sldLayoutId id="2147487292" r:id="rId2"/>
    <p:sldLayoutId id="2147487293" r:id="rId3"/>
    <p:sldLayoutId id="2147487294" r:id="rId4"/>
    <p:sldLayoutId id="2147487295" r:id="rId5"/>
    <p:sldLayoutId id="2147487296" r:id="rId6"/>
    <p:sldLayoutId id="2147487297" r:id="rId7"/>
    <p:sldLayoutId id="2147487298" r:id="rId8"/>
    <p:sldLayoutId id="2147487299" r:id="rId9"/>
    <p:sldLayoutId id="2147487300" r:id="rId10"/>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D63B0B06-D110-4500-BC70-5F3E95F936C2}"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4179339309"/>
      </p:ext>
    </p:extLst>
  </p:cSld>
  <p:clrMap bg1="lt1" tx1="dk1" bg2="lt2" tx2="dk2" accent1="accent1" accent2="accent2" accent3="accent3" accent4="accent4" accent5="accent5" accent6="accent6" hlink="hlink" folHlink="folHlink"/>
  <p:sldLayoutIdLst>
    <p:sldLayoutId id="2147487302" r:id="rId1"/>
    <p:sldLayoutId id="2147487303" r:id="rId2"/>
    <p:sldLayoutId id="2147487304" r:id="rId3"/>
    <p:sldLayoutId id="2147487305" r:id="rId4"/>
    <p:sldLayoutId id="2147487306" r:id="rId5"/>
    <p:sldLayoutId id="2147487307" r:id="rId6"/>
    <p:sldLayoutId id="2147487308" r:id="rId7"/>
    <p:sldLayoutId id="2147487309" r:id="rId8"/>
    <p:sldLayoutId id="2147487310" r:id="rId9"/>
    <p:sldLayoutId id="2147487311"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73564205"/>
      </p:ext>
    </p:extLst>
  </p:cSld>
  <p:clrMap bg1="lt1" tx1="dk1" bg2="lt2" tx2="dk2" accent1="accent1" accent2="accent2" accent3="accent3" accent4="accent4" accent5="accent5" accent6="accent6" hlink="hlink" folHlink="folHlink"/>
  <p:sldLayoutIdLst>
    <p:sldLayoutId id="2147487313" r:id="rId1"/>
    <p:sldLayoutId id="2147487314" r:id="rId2"/>
    <p:sldLayoutId id="2147487315" r:id="rId3"/>
    <p:sldLayoutId id="2147487316" r:id="rId4"/>
    <p:sldLayoutId id="2147487317" r:id="rId5"/>
    <p:sldLayoutId id="2147487318" r:id="rId6"/>
    <p:sldLayoutId id="2147487319" r:id="rId7"/>
    <p:sldLayoutId id="2147487320" r:id="rId8"/>
    <p:sldLayoutId id="2147487321" r:id="rId9"/>
    <p:sldLayoutId id="2147487322"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983109928"/>
      </p:ext>
    </p:extLst>
  </p:cSld>
  <p:clrMap bg1="lt1" tx1="dk1" bg2="lt2" tx2="dk2" accent1="accent1" accent2="accent2" accent3="accent3" accent4="accent4" accent5="accent5" accent6="accent6" hlink="hlink" folHlink="folHlink"/>
  <p:sldLayoutIdLst>
    <p:sldLayoutId id="2147487324" r:id="rId1"/>
    <p:sldLayoutId id="2147487325" r:id="rId2"/>
    <p:sldLayoutId id="2147487326" r:id="rId3"/>
    <p:sldLayoutId id="2147487327" r:id="rId4"/>
    <p:sldLayoutId id="2147487328" r:id="rId5"/>
    <p:sldLayoutId id="2147487329" r:id="rId6"/>
    <p:sldLayoutId id="2147487330" r:id="rId7"/>
    <p:sldLayoutId id="2147487331" r:id="rId8"/>
    <p:sldLayoutId id="2147487332" r:id="rId9"/>
    <p:sldLayoutId id="2147487333"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EFD20C2A-95E4-4CF1-AC68-E6706E41BB54}"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3" cstate="screen">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584617661"/>
      </p:ext>
    </p:extLst>
  </p:cSld>
  <p:clrMap bg1="lt1" tx1="dk1" bg2="lt2" tx2="dk2" accent1="accent1" accent2="accent2" accent3="accent3" accent4="accent4" accent5="accent5" accent6="accent6" hlink="hlink" folHlink="folHlink"/>
  <p:sldLayoutIdLst>
    <p:sldLayoutId id="2147487335" r:id="rId1"/>
    <p:sldLayoutId id="2147487336" r:id="rId2"/>
    <p:sldLayoutId id="2147487337" r:id="rId3"/>
    <p:sldLayoutId id="2147487338" r:id="rId4"/>
    <p:sldLayoutId id="2147487339" r:id="rId5"/>
    <p:sldLayoutId id="2147487340" r:id="rId6"/>
    <p:sldLayoutId id="2147487341" r:id="rId7"/>
    <p:sldLayoutId id="2147487342" r:id="rId8"/>
    <p:sldLayoutId id="2147487343" r:id="rId9"/>
    <p:sldLayoutId id="2147487344" r:id="rId10"/>
    <p:sldLayoutId id="2147487345"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rgbClr val="000000"/>
                </a:solidFill>
                <a:latin typeface="Arial" charset="0"/>
                <a:ea typeface="ＭＳ Ｐゴシック" pitchFamily="-114" charset="-128"/>
              </a:defRPr>
            </a:lvl1pPr>
          </a:lstStyle>
          <a:p>
            <a:pPr>
              <a:defRPr/>
            </a:pPr>
            <a:fld id="{7F02B214-2D01-42A3-B7CF-DAF8DF2336C7}" type="datetime1">
              <a:rPr lang="en-US" smtClean="0"/>
              <a:pPr>
                <a:defRPr/>
              </a:pPr>
              <a:t>8/2/2016</a:t>
            </a:fld>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974033039"/>
      </p:ext>
    </p:extLst>
  </p:cSld>
  <p:clrMap bg1="lt1" tx1="dk1" bg2="lt2" tx2="dk2" accent1="accent1" accent2="accent2" accent3="accent3" accent4="accent4" accent5="accent5" accent6="accent6" hlink="hlink" folHlink="folHlink"/>
  <p:sldLayoutIdLst>
    <p:sldLayoutId id="2147487347" r:id="rId1"/>
    <p:sldLayoutId id="2147487348" r:id="rId2"/>
    <p:sldLayoutId id="2147487349" r:id="rId3"/>
    <p:sldLayoutId id="2147487350" r:id="rId4"/>
    <p:sldLayoutId id="2147487351" r:id="rId5"/>
    <p:sldLayoutId id="2147487352" r:id="rId6"/>
    <p:sldLayoutId id="2147487353" r:id="rId7"/>
    <p:sldLayoutId id="2147487354" r:id="rId8"/>
    <p:sldLayoutId id="2147487355" r:id="rId9"/>
    <p:sldLayoutId id="2147487356" r:id="rId10"/>
  </p:sldLayoutIdLst>
  <p:hf sldNum="0"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050">
                <a:solidFill>
                  <a:srgbClr val="000000"/>
                </a:solidFill>
                <a:latin typeface="Arial" charset="0"/>
                <a:ea typeface="ＭＳ Ｐゴシック" pitchFamily="-114" charset="-128"/>
              </a:defRPr>
            </a:lvl1pPr>
          </a:lstStyle>
          <a:p>
            <a:pPr>
              <a:defRPr/>
            </a:pPr>
            <a:endParaRPr lang="en-US"/>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05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05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pic>
        <p:nvPicPr>
          <p:cNvPr id="13319" name="Picture 9" descr="MEDE-001_Logo_RGB.jpg"/>
          <p:cNvPicPr>
            <a:picLocks noChangeAspect="1"/>
          </p:cNvPicPr>
          <p:nvPr/>
        </p:nvPicPr>
        <p:blipFill>
          <a:blip r:embed="rId12">
            <a:clrChange>
              <a:clrFrom>
                <a:srgbClr val="FFFFFF"/>
              </a:clrFrom>
              <a:clrTo>
                <a:srgbClr val="FFFFFF">
                  <a:alpha val="0"/>
                </a:srgbClr>
              </a:clrTo>
            </a:clrChange>
            <a:lum contrast="30000"/>
            <a:extLst>
              <a:ext uri="{28A0092B-C50C-407E-A947-70E740481C1C}">
                <a14:useLocalDpi xmlns:a14="http://schemas.microsoft.com/office/drawing/2010/main" val="0"/>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sz="2400"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eaLnBrk="1" hangingPunct="1">
              <a:defRPr/>
            </a:pPr>
            <a:endParaRPr lang="en-US" sz="2100" kern="0"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2527929131"/>
      </p:ext>
    </p:extLst>
  </p:cSld>
  <p:clrMap bg1="lt1" tx1="dk1" bg2="lt2" tx2="dk2" accent1="accent1" accent2="accent2" accent3="accent3" accent4="accent4" accent5="accent5" accent6="accent6" hlink="hlink" folHlink="folHlink"/>
  <p:sldLayoutIdLst>
    <p:sldLayoutId id="2147487358" r:id="rId1"/>
    <p:sldLayoutId id="2147487359" r:id="rId2"/>
    <p:sldLayoutId id="2147487360" r:id="rId3"/>
    <p:sldLayoutId id="2147487361" r:id="rId4"/>
    <p:sldLayoutId id="2147487362" r:id="rId5"/>
    <p:sldLayoutId id="2147487363" r:id="rId6"/>
    <p:sldLayoutId id="2147487364" r:id="rId7"/>
    <p:sldLayoutId id="2147487365" r:id="rId8"/>
    <p:sldLayoutId id="2147487366" r:id="rId9"/>
    <p:sldLayoutId id="2147487367" r:id="rId10"/>
  </p:sldLayoutIdLst>
  <p:hf sldNum="0" hd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F6F8D2"/>
            </a:gs>
          </a:gsLst>
          <a:path path="rect">
            <a:fillToRect r="100000" b="100000"/>
          </a:path>
        </a:gra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531813" y="1905000"/>
            <a:ext cx="8612187" cy="4953000"/>
            <a:chOff x="335" y="1200"/>
            <a:chExt cx="5425" cy="3120"/>
          </a:xfrm>
          <a:gradFill flip="none" rotWithShape="1">
            <a:gsLst>
              <a:gs pos="0">
                <a:srgbClr val="008576">
                  <a:tint val="66000"/>
                  <a:satMod val="160000"/>
                </a:srgbClr>
              </a:gs>
              <a:gs pos="50000">
                <a:srgbClr val="008576">
                  <a:tint val="44500"/>
                  <a:satMod val="160000"/>
                </a:srgbClr>
              </a:gs>
              <a:gs pos="100000">
                <a:srgbClr val="008576">
                  <a:tint val="23500"/>
                  <a:satMod val="160000"/>
                </a:srgbClr>
              </a:gs>
            </a:gsLst>
            <a:lin ang="2700000" scaled="1"/>
            <a:tileRect/>
          </a:gradFill>
        </p:grpSpPr>
        <p:sp>
          <p:nvSpPr>
            <p:cNvPr id="5" name="Rectangle 4"/>
            <p:cNvSpPr>
              <a:spLocks noChangeArrowheads="1"/>
            </p:cNvSpPr>
            <p:nvPr/>
          </p:nvSpPr>
          <p:spPr bwMode="auto">
            <a:xfrm>
              <a:off x="335"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sp>
          <p:nvSpPr>
            <p:cNvPr id="6" name="Rectangle 11"/>
            <p:cNvSpPr>
              <a:spLocks noChangeArrowheads="1"/>
            </p:cNvSpPr>
            <p:nvPr/>
          </p:nvSpPr>
          <p:spPr bwMode="auto">
            <a:xfrm>
              <a:off x="336" y="1200"/>
              <a:ext cx="5424" cy="3120"/>
            </a:xfrm>
            <a:prstGeom prst="rect">
              <a:avLst/>
            </a:prstGeom>
            <a:grpFill/>
            <a:ln w="9525">
              <a:noFill/>
              <a:miter lim="800000"/>
              <a:headEnd/>
              <a:tailEnd/>
            </a:ln>
          </p:spPr>
          <p:txBody>
            <a:bodyPr wrap="none" anchor="ctr"/>
            <a:lstStyle/>
            <a:p>
              <a:pPr algn="l" eaLnBrk="1" fontAlgn="auto" hangingPunct="1">
                <a:spcBef>
                  <a:spcPts val="0"/>
                </a:spcBef>
                <a:spcAft>
                  <a:spcPts val="0"/>
                </a:spcAft>
                <a:defRPr/>
              </a:pPr>
              <a:endParaRPr lang="en-US" sz="1800">
                <a:solidFill>
                  <a:schemeClr val="tx1"/>
                </a:solidFill>
                <a:latin typeface="+mn-lt"/>
                <a:ea typeface="+mn-ea"/>
              </a:endParaRPr>
            </a:p>
          </p:txBody>
        </p:sp>
      </p:grpSp>
      <p:sp>
        <p:nvSpPr>
          <p:cNvPr id="8195" name="Rectangle 2"/>
          <p:cNvSpPr>
            <a:spLocks noGrp="1" noChangeArrowheads="1"/>
          </p:cNvSpPr>
          <p:nvPr>
            <p:ph type="title"/>
          </p:nvPr>
        </p:nvSpPr>
        <p:spPr bwMode="auto">
          <a:xfrm>
            <a:off x="749300" y="762000"/>
            <a:ext cx="7543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8196" name="Rectangle 3"/>
          <p:cNvSpPr>
            <a:spLocks noGrp="1" noChangeArrowheads="1"/>
          </p:cNvSpPr>
          <p:nvPr>
            <p:ph type="body" idx="1"/>
          </p:nvPr>
        </p:nvSpPr>
        <p:spPr bwMode="auto">
          <a:xfrm>
            <a:off x="714375" y="2024063"/>
            <a:ext cx="816451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7" name="Rectangle 4"/>
          <p:cNvSpPr>
            <a:spLocks noChangeArrowheads="1"/>
          </p:cNvSpPr>
          <p:nvPr/>
        </p:nvSpPr>
        <p:spPr bwMode="auto">
          <a:xfrm>
            <a:off x="533400" y="762000"/>
            <a:ext cx="152400" cy="762000"/>
          </a:xfrm>
          <a:prstGeom prst="rect">
            <a:avLst/>
          </a:prstGeom>
          <a:gradFill rotWithShape="0">
            <a:gsLst>
              <a:gs pos="0">
                <a:srgbClr val="696A5C"/>
              </a:gs>
              <a:gs pos="100000">
                <a:srgbClr val="72A29B"/>
              </a:gs>
            </a:gsLst>
            <a:lin ang="189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pic>
        <p:nvPicPr>
          <p:cNvPr id="8198" name="Picture 9" descr="MEDE-001_Logo_RGB.jpg"/>
          <p:cNvPicPr>
            <a:picLocks noChangeAspect="1"/>
          </p:cNvPicPr>
          <p:nvPr/>
        </p:nvPicPr>
        <p:blipFill>
          <a:blip r:embed="rId13" cstate="email">
            <a:clrChange>
              <a:clrFrom>
                <a:srgbClr val="FFFFFF"/>
              </a:clrFrom>
              <a:clrTo>
                <a:srgbClr val="FFFFFF">
                  <a:alpha val="0"/>
                </a:srgbClr>
              </a:clrTo>
            </a:clrChange>
            <a:lum contrast="30000"/>
            <a:extLst>
              <a:ext uri="{28A0092B-C50C-407E-A947-70E740481C1C}">
                <a14:useLocalDpi xmlns:a14="http://schemas.microsoft.com/office/drawing/2010/main"/>
              </a:ext>
            </a:extLst>
          </a:blip>
          <a:srcRect b="25000"/>
          <a:stretch>
            <a:fillRect/>
          </a:stretch>
        </p:blipFill>
        <p:spPr bwMode="auto">
          <a:xfrm>
            <a:off x="6934200" y="6172200"/>
            <a:ext cx="1974850" cy="457200"/>
          </a:xfrm>
          <a:prstGeom prst="rect">
            <a:avLst/>
          </a:prstGeom>
          <a:blipFill dpi="0" rotWithShape="1">
            <a:blip r:embed="rId13">
              <a:clrChange>
                <a:clrFrom>
                  <a:srgbClr val="FFFFFF"/>
                </a:clrFrom>
                <a:clrTo>
                  <a:srgbClr val="FFFFFF">
                    <a:alpha val="0"/>
                  </a:srgbClr>
                </a:clrTo>
              </a:clrChange>
              <a:lum contrast="30000"/>
              <a:alphaModFix amt="0"/>
            </a:blip>
            <a:srcRect b="2500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91" r:id="rId1"/>
    <p:sldLayoutId id="2147485892" r:id="rId2"/>
    <p:sldLayoutId id="2147485893" r:id="rId3"/>
    <p:sldLayoutId id="2147485894" r:id="rId4"/>
    <p:sldLayoutId id="2147485895" r:id="rId5"/>
    <p:sldLayoutId id="2147485896" r:id="rId6"/>
    <p:sldLayoutId id="2147485897" r:id="rId7"/>
    <p:sldLayoutId id="2147485898" r:id="rId8"/>
    <p:sldLayoutId id="2147485899" r:id="rId9"/>
    <p:sldLayoutId id="2147485900" r:id="rId10"/>
    <p:sldLayoutId id="2147485901" r:id="rId11"/>
  </p:sldLayoutIdLst>
  <p:hf sldNum="0"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ea typeface="ＭＳ Ｐゴシック" pitchFamily="-114" charset="-128"/>
        </a:defRPr>
      </a:lvl2pPr>
      <a:lvl3pPr algn="l" rtl="0" eaLnBrk="0" fontAlgn="base" hangingPunct="0">
        <a:spcBef>
          <a:spcPct val="0"/>
        </a:spcBef>
        <a:spcAft>
          <a:spcPct val="0"/>
        </a:spcAft>
        <a:defRPr sz="3200">
          <a:solidFill>
            <a:schemeClr val="tx2"/>
          </a:solidFill>
          <a:latin typeface="Arial" charset="0"/>
          <a:ea typeface="ＭＳ Ｐゴシック" pitchFamily="-114" charset="-128"/>
        </a:defRPr>
      </a:lvl3pPr>
      <a:lvl4pPr algn="l" rtl="0" eaLnBrk="0" fontAlgn="base" hangingPunct="0">
        <a:spcBef>
          <a:spcPct val="0"/>
        </a:spcBef>
        <a:spcAft>
          <a:spcPct val="0"/>
        </a:spcAft>
        <a:defRPr sz="3200">
          <a:solidFill>
            <a:schemeClr val="tx2"/>
          </a:solidFill>
          <a:latin typeface="Arial" charset="0"/>
          <a:ea typeface="ＭＳ Ｐゴシック" pitchFamily="-114" charset="-128"/>
        </a:defRPr>
      </a:lvl4pPr>
      <a:lvl5pPr algn="l" rtl="0" eaLnBrk="0" fontAlgn="base" hangingPunct="0">
        <a:spcBef>
          <a:spcPct val="0"/>
        </a:spcBef>
        <a:spcAft>
          <a:spcPct val="0"/>
        </a:spcAft>
        <a:defRPr sz="3200">
          <a:solidFill>
            <a:schemeClr val="tx2"/>
          </a:solidFill>
          <a:latin typeface="Arial" charset="0"/>
          <a:ea typeface="ＭＳ Ｐゴシック" pitchFamily="-114" charset="-128"/>
        </a:defRPr>
      </a:lvl5pPr>
      <a:lvl6pPr marL="457200" algn="l" rtl="0" fontAlgn="base">
        <a:spcBef>
          <a:spcPct val="0"/>
        </a:spcBef>
        <a:spcAft>
          <a:spcPct val="0"/>
        </a:spcAft>
        <a:defRPr sz="3200">
          <a:solidFill>
            <a:schemeClr val="tx2"/>
          </a:solidFill>
          <a:latin typeface="Arial" charset="0"/>
          <a:ea typeface="ＭＳ Ｐゴシック" pitchFamily="-114" charset="-128"/>
        </a:defRPr>
      </a:lvl6pPr>
      <a:lvl7pPr marL="914400" algn="l" rtl="0" fontAlgn="base">
        <a:spcBef>
          <a:spcPct val="0"/>
        </a:spcBef>
        <a:spcAft>
          <a:spcPct val="0"/>
        </a:spcAft>
        <a:defRPr sz="3200">
          <a:solidFill>
            <a:schemeClr val="tx2"/>
          </a:solidFill>
          <a:latin typeface="Arial" charset="0"/>
          <a:ea typeface="ＭＳ Ｐゴシック" pitchFamily="-114" charset="-128"/>
        </a:defRPr>
      </a:lvl7pPr>
      <a:lvl8pPr marL="1371600" algn="l" rtl="0" fontAlgn="base">
        <a:spcBef>
          <a:spcPct val="0"/>
        </a:spcBef>
        <a:spcAft>
          <a:spcPct val="0"/>
        </a:spcAft>
        <a:defRPr sz="3200">
          <a:solidFill>
            <a:schemeClr val="tx2"/>
          </a:solidFill>
          <a:latin typeface="Arial" charset="0"/>
          <a:ea typeface="ＭＳ Ｐゴシック" pitchFamily="-114" charset="-128"/>
        </a:defRPr>
      </a:lvl8pPr>
      <a:lvl9pPr marL="1828800" algn="l" rtl="0" fontAlgn="base">
        <a:spcBef>
          <a:spcPct val="0"/>
        </a:spcBef>
        <a:spcAft>
          <a:spcPct val="0"/>
        </a:spcAft>
        <a:defRPr sz="32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bodyPr>
          <a:lstStyle/>
          <a:p>
            <a:pPr lvl="0"/>
            <a:r>
              <a:rPr lang="en-US"/>
              <a:t>Click to edit Master title style</a:t>
            </a:r>
          </a:p>
        </p:txBody>
      </p:sp>
      <p:sp>
        <p:nvSpPr>
          <p:cNvPr id="122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56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ea typeface="ＭＳ Ｐゴシック" pitchFamily="-114" charset="-128"/>
              </a:defRPr>
            </a:lvl1pPr>
          </a:lstStyle>
          <a:p>
            <a:pPr>
              <a:defRPr/>
            </a:pPr>
            <a:fld id="{AE98F608-A6B0-473E-8B3D-72DD853645A7}" type="datetime1">
              <a:rPr lang="en-US" smtClean="0">
                <a:solidFill>
                  <a:srgbClr val="000000"/>
                </a:solidFill>
              </a:rPr>
              <a:pPr>
                <a:defRPr/>
              </a:pPr>
              <a:t>8/2/2016</a:t>
            </a:fld>
            <a:endParaRPr lang="en-US">
              <a:solidFill>
                <a:srgbClr val="000000"/>
              </a:solidFill>
            </a:endParaRP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ea typeface="ＭＳ Ｐゴシック" pitchFamily="-114" charset="-128"/>
              </a:defRPr>
            </a:lvl1pPr>
          </a:lstStyle>
          <a:p>
            <a:pPr>
              <a:defRPr/>
            </a:pPr>
            <a:endParaRPr lang="en-US">
              <a:solidFill>
                <a:srgbClr val="000000"/>
              </a:solidFill>
            </a:endParaRPr>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ea typeface="ＭＳ Ｐゴシック" pitchFamily="-114" charset="-128"/>
              </a:defRPr>
            </a:lvl1pPr>
          </a:lstStyle>
          <a:p>
            <a:pPr>
              <a:defRPr/>
            </a:pPr>
            <a:fld id="{A464C397-2FE2-456E-A6C4-2D2120CB5C59}" type="slidenum">
              <a:rPr lang="en-US">
                <a:solidFill>
                  <a:srgbClr val="000000"/>
                </a:solidFill>
              </a:rPr>
              <a:pPr>
                <a:defRPr/>
              </a:pPr>
              <a:t>‹#›</a:t>
            </a:fld>
            <a:endParaRPr lang="en-US">
              <a:solidFill>
                <a:srgbClr val="000000"/>
              </a:solidFill>
            </a:endParaRPr>
          </a:p>
        </p:txBody>
      </p:sp>
      <p:pic>
        <p:nvPicPr>
          <p:cNvPr id="12295" name="Picture 9" descr="MEDE-001_Logo_RGB.jpg"/>
          <p:cNvPicPr>
            <a:picLocks noChangeAspect="1"/>
          </p:cNvPicPr>
          <p:nvPr/>
        </p:nvPicPr>
        <p:blipFill>
          <a:blip r:embed="rId13" cstate="print">
            <a:clrChange>
              <a:clrFrom>
                <a:srgbClr val="FFFFFF"/>
              </a:clrFrom>
              <a:clrTo>
                <a:srgbClr val="FFFFFF">
                  <a:alpha val="0"/>
                </a:srgbClr>
              </a:clrTo>
            </a:clrChange>
            <a:lum contrast="30000"/>
            <a:extLst>
              <a:ext uri="{28A0092B-C50C-407E-A947-70E740481C1C}">
                <a14:useLocalDpi xmlns:a14="http://schemas.microsoft.com/office/drawing/2010/main"/>
              </a:ext>
            </a:extLst>
          </a:blip>
          <a:srcRect/>
          <a:stretch>
            <a:fillRect/>
          </a:stretch>
        </p:blipFill>
        <p:spPr bwMode="auto">
          <a:xfrm>
            <a:off x="6934200" y="6172200"/>
            <a:ext cx="1974850" cy="457200"/>
          </a:xfrm>
          <a:prstGeom prst="rect">
            <a:avLst/>
          </a:prstGeom>
          <a:blipFill dpi="0" rotWithShape="1">
            <a:blip r:embed="rId14">
              <a:clrChange>
                <a:clrFrom>
                  <a:srgbClr val="FFFFFF"/>
                </a:clrFrom>
                <a:clrTo>
                  <a:srgbClr val="FFFFFF">
                    <a:alpha val="0"/>
                  </a:srgbClr>
                </a:clrTo>
              </a:clrChange>
              <a:lum contrast="30000"/>
              <a:alphaModFix amt="0"/>
              <a:extLst>
                <a:ext uri="{28A0092B-C50C-407E-A947-70E740481C1C}">
                  <a14:useLocalDpi xmlns:a14="http://schemas.microsoft.com/office/drawing/2010/main"/>
                </a:ext>
              </a:extLst>
            </a:blip>
            <a:srcRect b="25000"/>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84553420"/>
      </p:ext>
    </p:extLst>
  </p:cSld>
  <p:clrMap bg1="lt1" tx1="dk1" bg2="lt2" tx2="dk2" accent1="accent1" accent2="accent2" accent3="accent3" accent4="accent4" accent5="accent5" accent6="accent6" hlink="hlink" folHlink="folHlink"/>
  <p:sldLayoutIdLst>
    <p:sldLayoutId id="2147487369" r:id="rId1"/>
    <p:sldLayoutId id="2147487370" r:id="rId2"/>
    <p:sldLayoutId id="2147487371" r:id="rId3"/>
    <p:sldLayoutId id="2147487372" r:id="rId4"/>
    <p:sldLayoutId id="2147487373" r:id="rId5"/>
    <p:sldLayoutId id="2147487374" r:id="rId6"/>
    <p:sldLayoutId id="2147487375" r:id="rId7"/>
    <p:sldLayoutId id="2147487376" r:id="rId8"/>
    <p:sldLayoutId id="2147487377" r:id="rId9"/>
    <p:sldLayoutId id="2147487378" r:id="rId10"/>
    <p:sldLayoutId id="214748737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endParaRPr lang="en-US">
              <a:solidFill>
                <a:srgbClr val="000000"/>
              </a:solidFill>
            </a:endParaRPr>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endParaRPr lang="en-US" dirty="0">
              <a:solidFill>
                <a:srgbClr val="000000"/>
              </a:solidFill>
            </a:endParaRP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solidFill>
                  <a:srgbClr val="000000"/>
                </a:solidFill>
              </a:rPr>
              <a:pPr>
                <a:defRPr/>
              </a:pPr>
              <a:t>‹#›</a:t>
            </a:fld>
            <a:endParaRPr lang="en-US">
              <a:solidFill>
                <a:srgbClr val="000000"/>
              </a:solidFill>
            </a:endParaRPr>
          </a:p>
        </p:txBody>
      </p:sp>
      <p:pic>
        <p:nvPicPr>
          <p:cNvPr id="1031" name="Picture 12" descr="MEDE-001_Logo_RGB.jpg"/>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5">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109434"/>
      </p:ext>
    </p:extLst>
  </p:cSld>
  <p:clrMap bg1="lt1" tx1="dk1" bg2="lt2" tx2="dk2" accent1="accent1" accent2="accent2" accent3="accent3" accent4="accent4" accent5="accent5" accent6="accent6" hlink="hlink" folHlink="folHlink"/>
  <p:sldLayoutIdLst>
    <p:sldLayoutId id="2147487381" r:id="rId1"/>
    <p:sldLayoutId id="2147487382" r:id="rId2"/>
    <p:sldLayoutId id="2147487383" r:id="rId3"/>
    <p:sldLayoutId id="2147487384" r:id="rId4"/>
    <p:sldLayoutId id="2147487385" r:id="rId5"/>
    <p:sldLayoutId id="2147487386" r:id="rId6"/>
    <p:sldLayoutId id="2147487387" r:id="rId7"/>
    <p:sldLayoutId id="2147487388" r:id="rId8"/>
    <p:sldLayoutId id="2147487389" r:id="rId9"/>
    <p:sldLayoutId id="2147487390" r:id="rId10"/>
    <p:sldLayoutId id="2147487391" r:id="rId11"/>
    <p:sldLayoutId id="2147487392"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3037643"/>
      </p:ext>
    </p:extLst>
  </p:cSld>
  <p:clrMap bg1="lt1" tx1="dk1" bg2="lt2" tx2="dk2" accent1="accent1" accent2="accent2" accent3="accent3" accent4="accent4" accent5="accent5" accent6="accent6" hlink="hlink" folHlink="folHlink"/>
  <p:sldLayoutIdLst>
    <p:sldLayoutId id="2147487394" r:id="rId1"/>
    <p:sldLayoutId id="2147487395" r:id="rId2"/>
    <p:sldLayoutId id="2147487396" r:id="rId3"/>
    <p:sldLayoutId id="2147487397" r:id="rId4"/>
    <p:sldLayoutId id="2147487398" r:id="rId5"/>
    <p:sldLayoutId id="2147487399" r:id="rId6"/>
    <p:sldLayoutId id="2147487400" r:id="rId7"/>
    <p:sldLayoutId id="2147487401" r:id="rId8"/>
    <p:sldLayoutId id="2147487402" r:id="rId9"/>
    <p:sldLayoutId id="2147487403"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auto">
          <a:xfrm>
            <a:off x="0" y="0"/>
            <a:ext cx="9144000" cy="6858000"/>
          </a:xfrm>
          <a:prstGeom prst="rect">
            <a:avLst/>
          </a:prstGeom>
          <a:gradFill rotWithShape="1">
            <a:gsLst>
              <a:gs pos="0">
                <a:srgbClr val="95C3BA"/>
              </a:gs>
              <a:gs pos="50000">
                <a:srgbClr val="C0D9D3"/>
              </a:gs>
              <a:gs pos="100000">
                <a:srgbClr val="E0ECE9"/>
              </a:gs>
            </a:gsLst>
            <a:lin ang="13500000" scaled="1"/>
          </a:gradFill>
          <a:ln w="25400" algn="ctr">
            <a:solidFill>
              <a:srgbClr val="385D8A"/>
            </a:solidFill>
            <a:miter lim="800000"/>
            <a:headEnd/>
            <a:tailEnd/>
          </a:ln>
        </p:spPr>
        <p:txBody>
          <a:bodyPr lIns="91404" tIns="45704" rIns="91404" bIns="45704" anchor="ctr"/>
          <a:lstStyle/>
          <a:p>
            <a:pPr eaLnBrk="1" hangingPunct="1"/>
            <a:endParaRPr lang="en-US" sz="1800">
              <a:solidFill>
                <a:srgbClr val="FFFFFF"/>
              </a:solidFill>
            </a:endParaRPr>
          </a:p>
        </p:txBody>
      </p:sp>
      <p:sp>
        <p:nvSpPr>
          <p:cNvPr id="1027" name="Rectangle 3"/>
          <p:cNvSpPr>
            <a:spLocks noGrp="1" noChangeArrowheads="1"/>
          </p:cNvSpPr>
          <p:nvPr>
            <p:ph type="body" idx="1"/>
          </p:nvPr>
        </p:nvSpPr>
        <p:spPr bwMode="auto">
          <a:xfrm>
            <a:off x="457200" y="2209800"/>
            <a:ext cx="8229600" cy="3916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957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l" eaLnBrk="1" hangingPunct="1">
              <a:defRPr sz="1400">
                <a:solidFill>
                  <a:schemeClr val="tx1"/>
                </a:solidFill>
                <a:latin typeface="Calibri" pitchFamily="34" charset="0"/>
                <a:ea typeface="ＭＳ Ｐゴシック" pitchFamily="-114" charset="-128"/>
              </a:defRPr>
            </a:lvl1pPr>
          </a:lstStyle>
          <a:p>
            <a:pPr>
              <a:defRPr/>
            </a:pPr>
            <a:fld id="{CF06EF02-2C2A-42CE-8DF0-17E0F653418C}" type="datetime1">
              <a:rPr lang="en-US" smtClean="0">
                <a:solidFill>
                  <a:srgbClr val="000000"/>
                </a:solidFill>
              </a:rPr>
              <a:pPr>
                <a:defRPr/>
              </a:pPr>
              <a:t>8/2/2016</a:t>
            </a:fld>
            <a:endParaRPr lang="en-US">
              <a:solidFill>
                <a:srgbClr val="000000"/>
              </a:solidFill>
            </a:endParaRPr>
          </a:p>
        </p:txBody>
      </p:sp>
      <p:sp>
        <p:nvSpPr>
          <p:cNvPr id="13957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chemeClr val="tx1"/>
                </a:solidFill>
                <a:latin typeface="Calibri" pitchFamily="34" charset="0"/>
                <a:ea typeface="ＭＳ Ｐゴシック" pitchFamily="-114" charset="-128"/>
              </a:defRPr>
            </a:lvl1pPr>
          </a:lstStyle>
          <a:p>
            <a:pPr>
              <a:defRPr/>
            </a:pPr>
            <a:endParaRPr lang="en-US">
              <a:solidFill>
                <a:srgbClr val="000000"/>
              </a:solidFill>
            </a:endParaRPr>
          </a:p>
        </p:txBody>
      </p:sp>
      <p:sp>
        <p:nvSpPr>
          <p:cNvPr id="13957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chemeClr val="tx1"/>
                </a:solidFill>
                <a:latin typeface="Calibri" pitchFamily="34" charset="0"/>
                <a:ea typeface="ＭＳ Ｐゴシック" pitchFamily="-114" charset="-128"/>
              </a:defRPr>
            </a:lvl1pPr>
          </a:lstStyle>
          <a:p>
            <a:pPr>
              <a:defRPr/>
            </a:pPr>
            <a:fld id="{80F726C5-0CF3-41EC-A3A8-BA950F786436}" type="slidenum">
              <a:rPr lang="en-US">
                <a:solidFill>
                  <a:srgbClr val="000000"/>
                </a:solidFill>
              </a:rPr>
              <a:pPr>
                <a:defRPr/>
              </a:pPr>
              <a:t>‹#›</a:t>
            </a:fld>
            <a:endParaRPr lang="en-US">
              <a:solidFill>
                <a:srgbClr val="000000"/>
              </a:solidFill>
            </a:endParaRPr>
          </a:p>
        </p:txBody>
      </p:sp>
      <p:pic>
        <p:nvPicPr>
          <p:cNvPr id="1031" name="Picture 12" descr="MEDE-001_Logo_RGB.jpg"/>
          <p:cNvPicPr>
            <a:picLocks noChangeAspect="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5800" y="381000"/>
            <a:ext cx="4937125" cy="1524000"/>
          </a:xfrm>
          <a:prstGeom prst="rect">
            <a:avLst/>
          </a:prstGeom>
          <a:blipFill dpi="0" rotWithShape="1">
            <a:blip r:embed="rId15">
              <a:clrChange>
                <a:clrFrom>
                  <a:srgbClr val="FFFFFF"/>
                </a:clrFrom>
                <a:clrTo>
                  <a:srgbClr val="FFFFFF">
                    <a:alpha val="0"/>
                  </a:srgbClr>
                </a:clrTo>
              </a:clrChange>
              <a:alphaModFix amt="0"/>
              <a:extLst>
                <a:ext uri="{28A0092B-C50C-407E-A947-70E740481C1C}">
                  <a14:useLocalDpi xmlns:a14="http://schemas.microsoft.com/office/drawing/2010/main"/>
                </a:ext>
              </a:extLst>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880394"/>
      </p:ext>
    </p:extLst>
  </p:cSld>
  <p:clrMap bg1="lt1" tx1="dk1" bg2="lt2" tx2="dk2" accent1="accent1" accent2="accent2" accent3="accent3" accent4="accent4" accent5="accent5" accent6="accent6" hlink="hlink" folHlink="folHlink"/>
  <p:sldLayoutIdLst>
    <p:sldLayoutId id="2147487405" r:id="rId1"/>
    <p:sldLayoutId id="2147487406" r:id="rId2"/>
    <p:sldLayoutId id="2147487407" r:id="rId3"/>
    <p:sldLayoutId id="2147487408" r:id="rId4"/>
    <p:sldLayoutId id="2147487409" r:id="rId5"/>
    <p:sldLayoutId id="2147487410" r:id="rId6"/>
    <p:sldLayoutId id="2147487411" r:id="rId7"/>
    <p:sldLayoutId id="2147487412" r:id="rId8"/>
    <p:sldLayoutId id="2147487413" r:id="rId9"/>
    <p:sldLayoutId id="2147487414" r:id="rId10"/>
    <p:sldLayoutId id="2147487415" r:id="rId11"/>
    <p:sldLayoutId id="214748741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bwMode="auto">
          <a:xfrm>
            <a:off x="457200" y="146304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456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eaLnBrk="1" hangingPunct="1">
              <a:defRPr sz="1400">
                <a:solidFill>
                  <a:srgbClr val="000000"/>
                </a:solidFill>
                <a:latin typeface="Arial" charset="0"/>
                <a:ea typeface="ＭＳ Ｐゴシック" pitchFamily="-114" charset="-128"/>
              </a:defRPr>
            </a:lvl1pPr>
          </a:lstStyle>
          <a:p>
            <a:pPr>
              <a:defRPr/>
            </a:pPr>
            <a:endParaRPr lang="en-US"/>
          </a:p>
        </p:txBody>
      </p:sp>
      <p:sp>
        <p:nvSpPr>
          <p:cNvPr id="19456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t" anchorCtr="0" compatLnSpc="1">
            <a:prstTxWarp prst="textNoShape">
              <a:avLst/>
            </a:prstTxWarp>
          </a:bodyPr>
          <a:lstStyle>
            <a:lvl1pPr algn="r" eaLnBrk="1" hangingPunct="1">
              <a:defRPr sz="1400">
                <a:solidFill>
                  <a:srgbClr val="000000"/>
                </a:solidFill>
                <a:latin typeface="Arial" charset="0"/>
                <a:ea typeface="ＭＳ Ｐゴシック" pitchFamily="-114" charset="-128"/>
              </a:defRPr>
            </a:lvl1pPr>
          </a:lstStyle>
          <a:p>
            <a:pPr>
              <a:defRPr/>
            </a:pPr>
            <a:fld id="{6D96FEA5-5C67-4E93-8CCA-05D77B4A5591}" type="slidenum">
              <a:rPr lang="en-US"/>
              <a:pPr>
                <a:defRPr/>
              </a:pPr>
              <a:t>‹#›</a:t>
            </a:fld>
            <a:endParaRPr lang="en-US"/>
          </a:p>
        </p:txBody>
      </p:sp>
      <p:sp>
        <p:nvSpPr>
          <p:cNvPr id="9"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dirty="0">
              <a:solidFill>
                <a:srgbClr val="FFFFFF"/>
              </a:solidFill>
            </a:endParaRPr>
          </a:p>
        </p:txBody>
      </p:sp>
      <p:sp>
        <p:nvSpPr>
          <p:cNvPr id="11" name="Rectangle 2"/>
          <p:cNvSpPr txBox="1">
            <a:spLocks noChangeArrowheads="1"/>
          </p:cNvSpPr>
          <p:nvPr/>
        </p:nvSpPr>
        <p:spPr bwMode="auto">
          <a:xfrm>
            <a:off x="0" y="-29028"/>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endParaRPr lang="en-US" sz="2800" kern="0" dirty="0">
              <a:solidFill>
                <a:srgbClr val="FFFFFF"/>
              </a:solidFill>
              <a:latin typeface="Arial" pitchFamily="34" charset="0"/>
              <a:cs typeface="Arial" pitchFamily="34" charset="0"/>
            </a:endParaRPr>
          </a:p>
        </p:txBody>
      </p:sp>
      <p:sp>
        <p:nvSpPr>
          <p:cNvPr id="10" name="Date Placeholder 9"/>
          <p:cNvSpPr>
            <a:spLocks noGrp="1" noChangeArrowheads="1"/>
          </p:cNvSpPr>
          <p:nvPr>
            <p:ph type="dt" sz="half" idx="2"/>
          </p:nvPr>
        </p:nvSpPr>
        <p:spPr>
          <a:xfrm>
            <a:off x="457199" y="6245225"/>
            <a:ext cx="2272145" cy="476250"/>
          </a:xfrm>
          <a:prstGeom prst="rect">
            <a:avLst/>
          </a:prstGeom>
          <a:ln/>
        </p:spPr>
        <p:txBody>
          <a:bodyPr anchor="ctr"/>
          <a:lstStyle>
            <a:lvl1pPr algn="l">
              <a:defRPr sz="1200">
                <a:solidFill>
                  <a:schemeClr val="tx1"/>
                </a:solidFill>
              </a:defRPr>
            </a:lvl1pPr>
          </a:lstStyle>
          <a:p>
            <a:pPr>
              <a:defRPr/>
            </a:pPr>
            <a:fld id="{AB5F8DF4-4AEC-4150-8DFA-3560EF45C606}" type="datetime1">
              <a:rPr lang="en-US" smtClean="0">
                <a:solidFill>
                  <a:srgbClr val="000000"/>
                </a:solidFill>
              </a:rPr>
              <a:pPr>
                <a:defRPr/>
              </a:pPr>
              <a:t>8/2/2016</a:t>
            </a:fld>
            <a:endParaRPr lang="en-US" dirty="0">
              <a:solidFill>
                <a:srgbClr val="000000"/>
              </a:solidFill>
            </a:endParaRPr>
          </a:p>
        </p:txBody>
      </p:sp>
    </p:spTree>
    <p:extLst>
      <p:ext uri="{BB962C8B-B14F-4D97-AF65-F5344CB8AC3E}">
        <p14:creationId xmlns:p14="http://schemas.microsoft.com/office/powerpoint/2010/main" val="207640494"/>
      </p:ext>
    </p:extLst>
  </p:cSld>
  <p:clrMap bg1="lt1" tx1="dk1" bg2="lt2" tx2="dk2" accent1="accent1" accent2="accent2" accent3="accent3" accent4="accent4" accent5="accent5" accent6="accent6" hlink="hlink" folHlink="folHlink"/>
  <p:sldLayoutIdLst>
    <p:sldLayoutId id="2147487418" r:id="rId1"/>
    <p:sldLayoutId id="2147487419" r:id="rId2"/>
    <p:sldLayoutId id="2147487420" r:id="rId3"/>
    <p:sldLayoutId id="2147487421" r:id="rId4"/>
    <p:sldLayoutId id="2147487422" r:id="rId5"/>
    <p:sldLayoutId id="2147487423" r:id="rId6"/>
    <p:sldLayoutId id="2147487424" r:id="rId7"/>
    <p:sldLayoutId id="2147487425" r:id="rId8"/>
    <p:sldLayoutId id="2147487426" r:id="rId9"/>
    <p:sldLayoutId id="2147487427" r:id="rId10"/>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902.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9.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529.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9.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2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48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8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69.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89.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8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1.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599.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3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731.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31.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31.xml"/></Relationships>
</file>

<file path=ppt/slides/_rels/slide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3.xml"/><Relationship Id="rId1" Type="http://schemas.openxmlformats.org/officeDocument/2006/relationships/slideLayout" Target="../slideLayouts/slideLayout924.xml"/><Relationship Id="rId5" Type="http://schemas.openxmlformats.org/officeDocument/2006/relationships/image" Target="../media/image22.png"/><Relationship Id="rId4" Type="http://schemas.openxmlformats.org/officeDocument/2006/relationships/image" Target="../media/image21.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31.xml"/><Relationship Id="rId1" Type="http://schemas.openxmlformats.org/officeDocument/2006/relationships/vmlDrawing" Target="../drawings/vmlDrawing1.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31.xml"/><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81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817.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notesSlide" Target="../notesSlides/notesSlide34.xml"/><Relationship Id="rId1" Type="http://schemas.openxmlformats.org/officeDocument/2006/relationships/slideLayout" Target="../slideLayouts/slideLayout747.xml"/><Relationship Id="rId5" Type="http://schemas.openxmlformats.org/officeDocument/2006/relationships/image" Target="../media/image54.png"/><Relationship Id="rId4" Type="http://schemas.openxmlformats.org/officeDocument/2006/relationships/image" Target="../media/image21.gif"/></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759.xml"/><Relationship Id="rId5" Type="http://schemas.openxmlformats.org/officeDocument/2006/relationships/image" Target="../media/image21.gif"/><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74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54.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654.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9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42.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1.xml"/><Relationship Id="rId1" Type="http://schemas.openxmlformats.org/officeDocument/2006/relationships/slideLayout" Target="../slideLayouts/slideLayout458.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2.xml"/><Relationship Id="rId1" Type="http://schemas.openxmlformats.org/officeDocument/2006/relationships/slideLayout" Target="../slideLayouts/slideLayout8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64.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4.xml"/><Relationship Id="rId1" Type="http://schemas.openxmlformats.org/officeDocument/2006/relationships/slideLayout" Target="../slideLayouts/slideLayout925.xml"/><Relationship Id="rId4" Type="http://schemas.openxmlformats.org/officeDocument/2006/relationships/chart" Target="../charts/chart5.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5.xml"/><Relationship Id="rId1" Type="http://schemas.openxmlformats.org/officeDocument/2006/relationships/slideLayout" Target="../slideLayouts/slideLayout925.xml"/><Relationship Id="rId4" Type="http://schemas.openxmlformats.org/officeDocument/2006/relationships/chart" Target="../charts/chart7.xm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6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79.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862.xml"/><Relationship Id="rId4" Type="http://schemas.openxmlformats.org/officeDocument/2006/relationships/image" Target="../media/image6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80.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936.xml"/><Relationship Id="rId4" Type="http://schemas.openxmlformats.org/officeDocument/2006/relationships/image" Target="../media/image2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8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79.xml"/></Relationships>
</file>

<file path=ppt/slides/_rels/slide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2.xml"/><Relationship Id="rId1" Type="http://schemas.openxmlformats.org/officeDocument/2006/relationships/slideLayout" Target="../slideLayouts/slideLayout883.xml"/><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3.xml"/><Relationship Id="rId1" Type="http://schemas.openxmlformats.org/officeDocument/2006/relationships/slideLayout" Target="../slideLayouts/slideLayout500.xml"/></Relationships>
</file>

<file path=ppt/slides/_rels/slide5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4.xml"/><Relationship Id="rId1" Type="http://schemas.openxmlformats.org/officeDocument/2006/relationships/slideLayout" Target="../slideLayouts/slideLayout5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5.xml"/><Relationship Id="rId1" Type="http://schemas.openxmlformats.org/officeDocument/2006/relationships/slideLayout" Target="../slideLayouts/slideLayout50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7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9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90.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9.xml"/><Relationship Id="rId1" Type="http://schemas.openxmlformats.org/officeDocument/2006/relationships/slideLayout" Target="../slideLayouts/slideLayout8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92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81.xml"/></Relationships>
</file>

<file path=ppt/slides/_rels/slide61.xml.rels><?xml version="1.0" encoding="UTF-8" standalone="yes"?>
<Relationships xmlns="http://schemas.openxmlformats.org/package/2006/relationships"><Relationship Id="rId3" Type="http://schemas.openxmlformats.org/officeDocument/2006/relationships/hyperlink" Target="mailto:jgreene@medencentive.com" TargetMode="External"/><Relationship Id="rId2" Type="http://schemas.openxmlformats.org/officeDocument/2006/relationships/notesSlide" Target="../notesSlides/notesSlide61.xml"/><Relationship Id="rId1" Type="http://schemas.openxmlformats.org/officeDocument/2006/relationships/slideLayout" Target="../slideLayouts/slideLayout480.xml"/><Relationship Id="rId4" Type="http://schemas.openxmlformats.org/officeDocument/2006/relationships/hyperlink" Target="mailto:jdempster@medencentiv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4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4" descr="MedEncentive New Logo_RGB"/>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88650" y="3193434"/>
            <a:ext cx="2560320" cy="790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1808217" y="5818202"/>
            <a:ext cx="5521187" cy="338554"/>
          </a:xfrm>
          <a:prstGeom prst="rect">
            <a:avLst/>
          </a:prstGeom>
          <a:noFill/>
        </p:spPr>
        <p:txBody>
          <a:bodyPr wrap="square" rtlCol="0">
            <a:spAutoFit/>
          </a:bodyPr>
          <a:lstStyle/>
          <a:p>
            <a:r>
              <a:rPr lang="en-US" sz="1600" dirty="0">
                <a:solidFill>
                  <a:srgbClr val="808080">
                    <a:lumMod val="75000"/>
                  </a:srgbClr>
                </a:solidFill>
              </a:rPr>
              <a:t>August 4, 2016</a:t>
            </a:r>
          </a:p>
        </p:txBody>
      </p:sp>
      <p:grpSp>
        <p:nvGrpSpPr>
          <p:cNvPr id="4" name="Group 3"/>
          <p:cNvGrpSpPr>
            <a:grpSpLocks noChangeAspect="1"/>
          </p:cNvGrpSpPr>
          <p:nvPr/>
        </p:nvGrpSpPr>
        <p:grpSpPr>
          <a:xfrm>
            <a:off x="2465691" y="4576111"/>
            <a:ext cx="4206240" cy="1102289"/>
            <a:chOff x="1822924" y="4286454"/>
            <a:chExt cx="6280674" cy="1645920"/>
          </a:xfrm>
        </p:grpSpPr>
        <p:pic>
          <p:nvPicPr>
            <p:cNvPr id="2" name="Picture 1"/>
            <p:cNvPicPr>
              <a:picLocks noChangeAspect="1"/>
            </p:cNvPicPr>
            <p:nvPr/>
          </p:nvPicPr>
          <p:blipFill>
            <a:blip r:embed="rId4"/>
            <a:stretch>
              <a:fillRect/>
            </a:stretch>
          </p:blipFill>
          <p:spPr>
            <a:xfrm>
              <a:off x="1822924" y="4286454"/>
              <a:ext cx="1645920" cy="1645920"/>
            </a:xfrm>
            <a:prstGeom prst="rect">
              <a:avLst/>
            </a:prstGeom>
          </p:spPr>
        </p:pic>
        <p:sp>
          <p:nvSpPr>
            <p:cNvPr id="3" name="Rectangle 2"/>
            <p:cNvSpPr/>
            <p:nvPr/>
          </p:nvSpPr>
          <p:spPr>
            <a:xfrm>
              <a:off x="3531598" y="4755470"/>
              <a:ext cx="4572000" cy="965091"/>
            </a:xfrm>
            <a:prstGeom prst="rect">
              <a:avLst/>
            </a:prstGeom>
          </p:spPr>
          <p:txBody>
            <a:bodyPr>
              <a:spAutoFit/>
            </a:bodyPr>
            <a:lstStyle/>
            <a:p>
              <a:r>
                <a:rPr lang="en-US" sz="1800" dirty="0">
                  <a:solidFill>
                    <a:srgbClr val="00B0F0"/>
                  </a:solidFill>
                </a:rPr>
                <a:t>Oklahoma Higher Education Employee Insurance Group</a:t>
              </a:r>
            </a:p>
          </p:txBody>
        </p:sp>
      </p:grpSp>
      <p:sp>
        <p:nvSpPr>
          <p:cNvPr id="7" name="Rectangle 6"/>
          <p:cNvSpPr/>
          <p:nvPr/>
        </p:nvSpPr>
        <p:spPr>
          <a:xfrm>
            <a:off x="2282811" y="4152870"/>
            <a:ext cx="4572000" cy="400110"/>
          </a:xfrm>
          <a:prstGeom prst="rect">
            <a:avLst/>
          </a:prstGeom>
        </p:spPr>
        <p:txBody>
          <a:bodyPr>
            <a:spAutoFit/>
          </a:bodyPr>
          <a:lstStyle/>
          <a:p>
            <a:r>
              <a:rPr lang="en-US" dirty="0">
                <a:solidFill>
                  <a:srgbClr val="808080">
                    <a:lumMod val="75000"/>
                  </a:srgbClr>
                </a:solidFill>
              </a:rPr>
              <a:t>presentation to</a:t>
            </a:r>
          </a:p>
        </p:txBody>
      </p:sp>
      <p:sp>
        <p:nvSpPr>
          <p:cNvPr id="8" name="Rectangle 7"/>
          <p:cNvSpPr/>
          <p:nvPr/>
        </p:nvSpPr>
        <p:spPr>
          <a:xfrm>
            <a:off x="902247" y="1312507"/>
            <a:ext cx="7333129" cy="1231106"/>
          </a:xfrm>
          <a:prstGeom prst="rect">
            <a:avLst/>
          </a:prstGeom>
        </p:spPr>
        <p:txBody>
          <a:bodyPr wrap="square">
            <a:spAutoFit/>
          </a:bodyPr>
          <a:lstStyle/>
          <a:p>
            <a:r>
              <a:rPr lang="en-US" sz="5400" dirty="0">
                <a:solidFill>
                  <a:srgbClr val="808080">
                    <a:lumMod val="75000"/>
                  </a:srgbClr>
                </a:solidFill>
              </a:rPr>
              <a:t>Solving the “Triple Aim”</a:t>
            </a:r>
          </a:p>
          <a:p>
            <a:r>
              <a:rPr lang="en-US" dirty="0">
                <a:solidFill>
                  <a:srgbClr val="808080">
                    <a:lumMod val="75000"/>
                  </a:srgbClr>
                </a:solidFill>
              </a:rPr>
              <a:t>Better Health - Better Healthcare - Lower Costs</a:t>
            </a:r>
          </a:p>
        </p:txBody>
      </p:sp>
    </p:spTree>
    <p:extLst>
      <p:ext uri="{BB962C8B-B14F-4D97-AF65-F5344CB8AC3E}">
        <p14:creationId xmlns:p14="http://schemas.microsoft.com/office/powerpoint/2010/main" val="3165856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2" name="Rectangle 2"/>
          <p:cNvSpPr>
            <a:spLocks noChangeArrowheads="1"/>
          </p:cNvSpPr>
          <p:nvPr/>
        </p:nvSpPr>
        <p:spPr bwMode="auto">
          <a:xfrm>
            <a:off x="7938" y="0"/>
            <a:ext cx="9136062"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l">
              <a:defRPr sz="2800">
                <a:solidFill>
                  <a:schemeClr val="tx1"/>
                </a:solidFill>
                <a:latin typeface="Arial" panose="020B0604020202020204" pitchFamily="34" charset="0"/>
              </a:defRPr>
            </a:lvl1pPr>
            <a:lvl2pPr algn="l">
              <a:defRPr sz="2800">
                <a:solidFill>
                  <a:schemeClr val="tx1"/>
                </a:solidFill>
                <a:latin typeface="Arial" panose="020B0604020202020204" pitchFamily="34" charset="0"/>
              </a:defRPr>
            </a:lvl2pPr>
            <a:lvl3pPr algn="l">
              <a:defRPr sz="2800">
                <a:solidFill>
                  <a:schemeClr val="tx1"/>
                </a:solidFill>
                <a:latin typeface="Arial" panose="020B0604020202020204" pitchFamily="34" charset="0"/>
              </a:defRPr>
            </a:lvl3pPr>
            <a:lvl4pPr algn="l">
              <a:defRPr sz="2800">
                <a:solidFill>
                  <a:schemeClr val="tx1"/>
                </a:solidFill>
                <a:latin typeface="Arial" panose="020B0604020202020204" pitchFamily="34" charset="0"/>
              </a:defRPr>
            </a:lvl4pPr>
            <a:lvl5pPr algn="l">
              <a:defRPr sz="2800">
                <a:solidFill>
                  <a:schemeClr val="tx1"/>
                </a:solidFill>
                <a:latin typeface="Arial" panose="020B0604020202020204" pitchFamily="34" charset="0"/>
              </a:defRPr>
            </a:lvl5pPr>
            <a:lvl6pPr marL="457200" fontAlgn="base">
              <a:spcBef>
                <a:spcPct val="0"/>
              </a:spcBef>
              <a:spcAft>
                <a:spcPct val="0"/>
              </a:spcAft>
              <a:defRPr sz="2800">
                <a:solidFill>
                  <a:schemeClr val="tx1"/>
                </a:solidFill>
                <a:latin typeface="Arial" panose="020B0604020202020204" pitchFamily="34" charset="0"/>
              </a:defRPr>
            </a:lvl6pPr>
            <a:lvl7pPr marL="914400" fontAlgn="base">
              <a:spcBef>
                <a:spcPct val="0"/>
              </a:spcBef>
              <a:spcAft>
                <a:spcPct val="0"/>
              </a:spcAft>
              <a:defRPr sz="2800">
                <a:solidFill>
                  <a:schemeClr val="tx1"/>
                </a:solidFill>
                <a:latin typeface="Arial" panose="020B0604020202020204" pitchFamily="34" charset="0"/>
              </a:defRPr>
            </a:lvl7pPr>
            <a:lvl8pPr marL="1371600" fontAlgn="base">
              <a:spcBef>
                <a:spcPct val="0"/>
              </a:spcBef>
              <a:spcAft>
                <a:spcPct val="0"/>
              </a:spcAft>
              <a:defRPr sz="2800">
                <a:solidFill>
                  <a:schemeClr val="tx1"/>
                </a:solidFill>
                <a:latin typeface="Arial" panose="020B0604020202020204" pitchFamily="34" charset="0"/>
              </a:defRPr>
            </a:lvl8pPr>
            <a:lvl9pPr marL="1828800" fontAlgn="base">
              <a:spcBef>
                <a:spcPct val="0"/>
              </a:spcBef>
              <a:spcAft>
                <a:spcPct val="0"/>
              </a:spcAft>
              <a:defRPr sz="2800">
                <a:solidFill>
                  <a:schemeClr val="tx1"/>
                </a:solidFill>
                <a:latin typeface="Arial" panose="020B0604020202020204" pitchFamily="34" charset="0"/>
              </a:defRPr>
            </a:lvl9pPr>
          </a:lstStyle>
          <a:p>
            <a:pPr eaLnBrk="1" hangingPunct="1"/>
            <a:r>
              <a:rPr lang="en-US" altLang="en-US" sz="3600" dirty="0">
                <a:solidFill>
                  <a:srgbClr val="FFFFFF"/>
                </a:solidFill>
                <a:latin typeface="Calibri" panose="020F0502020204030204" pitchFamily="34" charset="0"/>
              </a:rPr>
              <a:t>Poor doctor-patient communications…</a:t>
            </a:r>
            <a:endParaRPr lang="en-US" altLang="en-US" sz="3600" b="1" dirty="0">
              <a:solidFill>
                <a:srgbClr val="FFFFFF"/>
              </a:solidFill>
              <a:latin typeface="Calibri" panose="020F0502020204030204" pitchFamily="34" charset="0"/>
            </a:endParaRPr>
          </a:p>
        </p:txBody>
      </p:sp>
      <p:sp>
        <p:nvSpPr>
          <p:cNvPr id="1372163" name="Rectangle 3"/>
          <p:cNvSpPr>
            <a:spLocks noChangeArrowheads="1"/>
          </p:cNvSpPr>
          <p:nvPr/>
        </p:nvSpPr>
        <p:spPr bwMode="auto">
          <a:xfrm>
            <a:off x="700088" y="2100263"/>
            <a:ext cx="8235950" cy="2603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4025" indent="-454025" algn="l">
              <a:spcBef>
                <a:spcPct val="20000"/>
              </a:spcBef>
              <a:buFont typeface="Arial" panose="020B0604020202020204" pitchFamily="34" charset="0"/>
              <a:buChar char="•"/>
              <a:defRPr sz="2400">
                <a:solidFill>
                  <a:schemeClr val="tx1"/>
                </a:solidFill>
                <a:latin typeface="Calibri" panose="020F0502020204030204" pitchFamily="34" charset="0"/>
              </a:defRPr>
            </a:lvl1pPr>
            <a:lvl2pPr marL="869950" indent="-412750" algn="l">
              <a:spcBef>
                <a:spcPct val="20000"/>
              </a:spcBef>
              <a:buFont typeface="Arial" panose="020B0604020202020204" pitchFamily="34" charset="0"/>
              <a:buChar char="–"/>
              <a:defRPr sz="2200">
                <a:solidFill>
                  <a:schemeClr val="tx1"/>
                </a:solidFill>
                <a:latin typeface="Calibri" panose="020F0502020204030204" pitchFamily="34" charset="0"/>
              </a:defRPr>
            </a:lvl2pPr>
            <a:lvl3pPr marL="1285875" indent="-371475" algn="l">
              <a:spcBef>
                <a:spcPct val="20000"/>
              </a:spcBef>
              <a:buFont typeface="Arial" panose="020B0604020202020204" pitchFamily="34" charset="0"/>
              <a:buChar char="•"/>
              <a:defRPr sz="2000">
                <a:solidFill>
                  <a:schemeClr val="tx1"/>
                </a:solidFill>
                <a:latin typeface="Calibri" panose="020F0502020204030204" pitchFamily="34" charset="0"/>
              </a:defRPr>
            </a:lvl3pPr>
            <a:lvl4pPr marL="1701800" indent="-330200" algn="l">
              <a:spcBef>
                <a:spcPct val="20000"/>
              </a:spcBef>
              <a:buFont typeface="Arial" panose="020B0604020202020204" pitchFamily="34" charset="0"/>
              <a:buChar char="–"/>
              <a:defRPr>
                <a:solidFill>
                  <a:schemeClr val="tx1"/>
                </a:solidFill>
                <a:latin typeface="Calibri" panose="020F0502020204030204" pitchFamily="34" charset="0"/>
              </a:defRPr>
            </a:lvl4pPr>
            <a:lvl5pPr marL="2117725" indent="-288925" algn="l">
              <a:spcBef>
                <a:spcPct val="20000"/>
              </a:spcBef>
              <a:buFont typeface="Arial" panose="020B0604020202020204" pitchFamily="34" charset="0"/>
              <a:buChar char="»"/>
              <a:defRPr>
                <a:solidFill>
                  <a:schemeClr val="tx1"/>
                </a:solidFill>
                <a:latin typeface="Calibri" panose="020F0502020204030204" pitchFamily="34" charset="0"/>
              </a:defRPr>
            </a:lvl5pPr>
            <a:lvl6pPr marL="2574925" indent="-288925"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3032125" indent="-288925"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89325" indent="-288925"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946525" indent="-288925" fontAlgn="base">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Clr>
                <a:srgbClr val="000000"/>
              </a:buClr>
              <a:buFontTx/>
              <a:buNone/>
            </a:pPr>
            <a:r>
              <a:rPr lang="en-US" altLang="en-US" dirty="0">
                <a:solidFill>
                  <a:srgbClr val="000000"/>
                </a:solidFill>
                <a:latin typeface="Arial" panose="020B0604020202020204" pitchFamily="34" charset="0"/>
                <a:cs typeface="Arial" panose="020B0604020202020204" pitchFamily="34" charset="0"/>
              </a:rPr>
              <a:t>A battery of studies have determined:</a:t>
            </a:r>
          </a:p>
          <a:p>
            <a:pPr eaLnBrk="1" hangingPunct="1">
              <a:buClr>
                <a:srgbClr val="000000"/>
              </a:buClr>
            </a:pPr>
            <a:r>
              <a:rPr lang="en-US" altLang="en-US" dirty="0">
                <a:solidFill>
                  <a:srgbClr val="000000"/>
                </a:solidFill>
                <a:latin typeface="Arial" panose="020B0604020202020204" pitchFamily="34" charset="0"/>
                <a:cs typeface="Arial" panose="020B0604020202020204" pitchFamily="34" charset="0"/>
              </a:rPr>
              <a:t>Doctors interrupt patients within the </a:t>
            </a:r>
            <a:r>
              <a:rPr lang="en-US" altLang="en-US" b="1" dirty="0">
                <a:solidFill>
                  <a:srgbClr val="000000"/>
                </a:solidFill>
                <a:latin typeface="Arial" panose="020B0604020202020204" pitchFamily="34" charset="0"/>
                <a:cs typeface="Arial" panose="020B0604020202020204" pitchFamily="34" charset="0"/>
              </a:rPr>
              <a:t>first 23 seconds</a:t>
            </a:r>
            <a:endParaRPr lang="en-US" altLang="en-US" dirty="0">
              <a:solidFill>
                <a:srgbClr val="000000"/>
              </a:solidFill>
              <a:latin typeface="Arial" panose="020B0604020202020204" pitchFamily="34" charset="0"/>
              <a:cs typeface="Arial" panose="020B0604020202020204" pitchFamily="34" charset="0"/>
            </a:endParaRPr>
          </a:p>
          <a:p>
            <a:pPr eaLnBrk="1" hangingPunct="1">
              <a:buClr>
                <a:srgbClr val="000000"/>
              </a:buClr>
            </a:pPr>
            <a:r>
              <a:rPr lang="en-US" altLang="en-US" b="1" dirty="0">
                <a:solidFill>
                  <a:srgbClr val="000000"/>
                </a:solidFill>
                <a:latin typeface="Arial" panose="020B0604020202020204" pitchFamily="34" charset="0"/>
                <a:cs typeface="Arial" panose="020B0604020202020204" pitchFamily="34" charset="0"/>
              </a:rPr>
              <a:t>15%</a:t>
            </a:r>
            <a:r>
              <a:rPr lang="en-US" altLang="en-US" dirty="0">
                <a:solidFill>
                  <a:srgbClr val="000000"/>
                </a:solidFill>
                <a:latin typeface="Arial" panose="020B0604020202020204" pitchFamily="34" charset="0"/>
                <a:cs typeface="Arial" panose="020B0604020202020204" pitchFamily="34" charset="0"/>
              </a:rPr>
              <a:t> of patients fully understand their doctor</a:t>
            </a:r>
          </a:p>
          <a:p>
            <a:pPr eaLnBrk="1" hangingPunct="1">
              <a:buClr>
                <a:srgbClr val="000000"/>
              </a:buClr>
            </a:pPr>
            <a:r>
              <a:rPr lang="en-US" altLang="en-US" b="1" dirty="0">
                <a:solidFill>
                  <a:srgbClr val="000000"/>
                </a:solidFill>
                <a:latin typeface="Arial" panose="020B0604020202020204" pitchFamily="34" charset="0"/>
                <a:cs typeface="Arial" panose="020B0604020202020204" pitchFamily="34" charset="0"/>
              </a:rPr>
              <a:t>50%</a:t>
            </a:r>
            <a:r>
              <a:rPr lang="en-US" altLang="en-US" dirty="0">
                <a:solidFill>
                  <a:srgbClr val="000000"/>
                </a:solidFill>
                <a:latin typeface="Arial" panose="020B0604020202020204" pitchFamily="34" charset="0"/>
                <a:cs typeface="Arial" panose="020B0604020202020204" pitchFamily="34" charset="0"/>
              </a:rPr>
              <a:t> of patients comply with doctors’ orders</a:t>
            </a:r>
          </a:p>
          <a:p>
            <a:pPr eaLnBrk="1" hangingPunct="1">
              <a:buClr>
                <a:srgbClr val="000000"/>
              </a:buClr>
            </a:pPr>
            <a:r>
              <a:rPr lang="en-US" altLang="en-US" dirty="0">
                <a:solidFill>
                  <a:srgbClr val="000000"/>
                </a:solidFill>
                <a:latin typeface="Arial" panose="020B0604020202020204" pitchFamily="34" charset="0"/>
                <a:cs typeface="Arial" panose="020B0604020202020204" pitchFamily="34" charset="0"/>
              </a:rPr>
              <a:t>Causes misdiagnosis, inferior clinical outcomes, malpractice, and higher costs</a:t>
            </a:r>
          </a:p>
        </p:txBody>
      </p:sp>
    </p:spTree>
    <p:extLst>
      <p:ext uri="{BB962C8B-B14F-4D97-AF65-F5344CB8AC3E}">
        <p14:creationId xmlns:p14="http://schemas.microsoft.com/office/powerpoint/2010/main" val="51791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372163">
                                            <p:txEl>
                                              <p:pRg st="0" end="0"/>
                                            </p:txEl>
                                          </p:spTgt>
                                        </p:tgtEl>
                                        <p:attrNameLst>
                                          <p:attrName>style.visibility</p:attrName>
                                        </p:attrNameLst>
                                      </p:cBhvr>
                                      <p:to>
                                        <p:strVal val="visible"/>
                                      </p:to>
                                    </p:set>
                                    <p:anim calcmode="lin" valueType="num">
                                      <p:cBhvr additive="base">
                                        <p:cTn id="7" dur="500" fill="hold"/>
                                        <p:tgtEl>
                                          <p:spTgt spid="13721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7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72163">
                                            <p:txEl>
                                              <p:pRg st="1" end="1"/>
                                            </p:txEl>
                                          </p:spTgt>
                                        </p:tgtEl>
                                        <p:attrNameLst>
                                          <p:attrName>style.visibility</p:attrName>
                                        </p:attrNameLst>
                                      </p:cBhvr>
                                      <p:to>
                                        <p:strVal val="visible"/>
                                      </p:to>
                                    </p:set>
                                    <p:anim calcmode="lin" valueType="num">
                                      <p:cBhvr additive="base">
                                        <p:cTn id="13" dur="500" fill="hold"/>
                                        <p:tgtEl>
                                          <p:spTgt spid="13721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721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72163">
                                            <p:txEl>
                                              <p:pRg st="2" end="2"/>
                                            </p:txEl>
                                          </p:spTgt>
                                        </p:tgtEl>
                                        <p:attrNameLst>
                                          <p:attrName>style.visibility</p:attrName>
                                        </p:attrNameLst>
                                      </p:cBhvr>
                                      <p:to>
                                        <p:strVal val="visible"/>
                                      </p:to>
                                    </p:set>
                                    <p:anim calcmode="lin" valueType="num">
                                      <p:cBhvr additive="base">
                                        <p:cTn id="19" dur="500" fill="hold"/>
                                        <p:tgtEl>
                                          <p:spTgt spid="137216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7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72163">
                                            <p:txEl>
                                              <p:pRg st="3" end="3"/>
                                            </p:txEl>
                                          </p:spTgt>
                                        </p:tgtEl>
                                        <p:attrNameLst>
                                          <p:attrName>style.visibility</p:attrName>
                                        </p:attrNameLst>
                                      </p:cBhvr>
                                      <p:to>
                                        <p:strVal val="visible"/>
                                      </p:to>
                                    </p:set>
                                    <p:anim calcmode="lin" valueType="num">
                                      <p:cBhvr additive="base">
                                        <p:cTn id="25" dur="500" fill="hold"/>
                                        <p:tgtEl>
                                          <p:spTgt spid="137216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372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72163">
                                            <p:txEl>
                                              <p:pRg st="4" end="4"/>
                                            </p:txEl>
                                          </p:spTgt>
                                        </p:tgtEl>
                                        <p:attrNameLst>
                                          <p:attrName>style.visibility</p:attrName>
                                        </p:attrNameLst>
                                      </p:cBhvr>
                                      <p:to>
                                        <p:strVal val="visible"/>
                                      </p:to>
                                    </p:set>
                                    <p:anim calcmode="lin" valueType="num">
                                      <p:cBhvr additive="base">
                                        <p:cTn id="31" dur="500" fill="hold"/>
                                        <p:tgtEl>
                                          <p:spTgt spid="137216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3721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pPr algn="ctr"/>
            <a:r>
              <a:rPr lang="en-US" sz="3600" dirty="0">
                <a:latin typeface="Calibri" panose="020F0502020204030204" pitchFamily="34" charset="0"/>
              </a:rPr>
              <a:t>What you don’t know can kill you…</a:t>
            </a:r>
            <a:br>
              <a:rPr lang="en-US" sz="3600" dirty="0">
                <a:latin typeface="Calibri" panose="020F0502020204030204" pitchFamily="34" charset="0"/>
              </a:rPr>
            </a:br>
            <a:r>
              <a:rPr lang="en-US" sz="3600" dirty="0">
                <a:latin typeface="Calibri" panose="020F0502020204030204" pitchFamily="34" charset="0"/>
              </a:rPr>
              <a:t>and can also bankrupt you</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47552" y="2894565"/>
            <a:ext cx="4060288" cy="3151905"/>
          </a:xfrm>
          <a:prstGeom prst="rect">
            <a:avLst/>
          </a:prstGeom>
        </p:spPr>
      </p:pic>
      <p:sp>
        <p:nvSpPr>
          <p:cNvPr id="4" name="Slide Number Placeholder 3"/>
          <p:cNvSpPr>
            <a:spLocks noGrp="1"/>
          </p:cNvSpPr>
          <p:nvPr>
            <p:ph type="sldNum" sz="quarter" idx="12"/>
          </p:nvPr>
        </p:nvSpPr>
        <p:spPr/>
        <p:txBody>
          <a:bodyPr/>
          <a:lstStyle/>
          <a:p>
            <a:pPr>
              <a:defRPr/>
            </a:pPr>
            <a:fld id="{A4C042AF-4795-4B55-9063-F368A9F55274}" type="slidenum">
              <a:rPr lang="en-US" smtClean="0"/>
              <a:pPr>
                <a:defRPr/>
              </a:pPr>
              <a:t>11</a:t>
            </a:fld>
            <a:endParaRPr lang="en-US"/>
          </a:p>
        </p:txBody>
      </p:sp>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4854602" y="2482628"/>
            <a:ext cx="4040478" cy="42388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6"/>
          <p:cNvSpPr txBox="1"/>
          <p:nvPr/>
        </p:nvSpPr>
        <p:spPr>
          <a:xfrm>
            <a:off x="142240" y="1229360"/>
            <a:ext cx="4257040" cy="1323439"/>
          </a:xfrm>
          <a:prstGeom prst="rect">
            <a:avLst/>
          </a:prstGeom>
          <a:noFill/>
        </p:spPr>
        <p:txBody>
          <a:bodyPr wrap="square" rtlCol="0">
            <a:spAutoFit/>
          </a:bodyPr>
          <a:lstStyle/>
          <a:p>
            <a:r>
              <a:rPr lang="en-US" dirty="0">
                <a:solidFill>
                  <a:srgbClr val="000000"/>
                </a:solidFill>
              </a:rPr>
              <a:t>Northwestern and Emory researchers found that health literacy is directly correlated to life expectancy</a:t>
            </a:r>
          </a:p>
        </p:txBody>
      </p:sp>
      <p:sp>
        <p:nvSpPr>
          <p:cNvPr id="8" name="TextBox 7"/>
          <p:cNvSpPr txBox="1"/>
          <p:nvPr/>
        </p:nvSpPr>
        <p:spPr>
          <a:xfrm>
            <a:off x="4729480" y="1225686"/>
            <a:ext cx="4257040" cy="1323439"/>
          </a:xfrm>
          <a:prstGeom prst="rect">
            <a:avLst/>
          </a:prstGeom>
          <a:noFill/>
        </p:spPr>
        <p:txBody>
          <a:bodyPr wrap="square" rtlCol="0">
            <a:spAutoFit/>
          </a:bodyPr>
          <a:lstStyle/>
          <a:p>
            <a:r>
              <a:rPr lang="en-US" dirty="0">
                <a:solidFill>
                  <a:srgbClr val="000000"/>
                </a:solidFill>
              </a:rPr>
              <a:t>Multiple studies compiled by the U.S. government found that the health illiterate costs 4 times as much</a:t>
            </a:r>
          </a:p>
        </p:txBody>
      </p:sp>
      <p:cxnSp>
        <p:nvCxnSpPr>
          <p:cNvPr id="10" name="Straight Connector 9"/>
          <p:cNvCxnSpPr/>
          <p:nvPr/>
        </p:nvCxnSpPr>
        <p:spPr bwMode="auto">
          <a:xfrm>
            <a:off x="4566920" y="1503680"/>
            <a:ext cx="0" cy="4822825"/>
          </a:xfrm>
          <a:prstGeom prst="line">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65219" y="2988264"/>
            <a:ext cx="8412480" cy="2385268"/>
          </a:xfrm>
          <a:prstGeom prst="rect">
            <a:avLst/>
          </a:prstGeom>
          <a:solidFill>
            <a:srgbClr val="C00000"/>
          </a:solidFill>
          <a:ln>
            <a:noFill/>
          </a:ln>
        </p:spPr>
        <p:txBody>
          <a:bodyPr wrap="square" rtlCol="0">
            <a:spAutoFit/>
          </a:bodyPr>
          <a:lstStyle/>
          <a:p>
            <a:pPr algn="l">
              <a:spcBef>
                <a:spcPts val="600"/>
              </a:spcBef>
              <a:spcAft>
                <a:spcPts val="600"/>
              </a:spcAft>
            </a:pPr>
            <a:r>
              <a:rPr lang="en-US" sz="2400" dirty="0">
                <a:solidFill>
                  <a:srgbClr val="FFFFFF"/>
                </a:solidFill>
              </a:rPr>
              <a:t>When people know the “how” and “why,” they are more </a:t>
            </a:r>
            <a:r>
              <a:rPr lang="en-US" sz="2400" dirty="0" err="1">
                <a:solidFill>
                  <a:srgbClr val="FFFFFF"/>
                </a:solidFill>
              </a:rPr>
              <a:t>em</a:t>
            </a:r>
            <a:r>
              <a:rPr lang="en-US" sz="2400" dirty="0">
                <a:solidFill>
                  <a:srgbClr val="FFFFFF"/>
                </a:solidFill>
              </a:rPr>
              <a:t>-powered and motivated to comply with recommended treat-</a:t>
            </a:r>
            <a:r>
              <a:rPr lang="en-US" sz="2400" dirty="0" err="1">
                <a:solidFill>
                  <a:srgbClr val="FFFFFF"/>
                </a:solidFill>
              </a:rPr>
              <a:t>ments</a:t>
            </a:r>
            <a:r>
              <a:rPr lang="en-US" sz="2400" dirty="0">
                <a:solidFill>
                  <a:srgbClr val="FFFFFF"/>
                </a:solidFill>
              </a:rPr>
              <a:t> and adopt healthy behaviors.  Behavioral science calls this the:</a:t>
            </a:r>
          </a:p>
          <a:p>
            <a:pPr>
              <a:spcBef>
                <a:spcPts val="600"/>
              </a:spcBef>
              <a:spcAft>
                <a:spcPts val="0"/>
              </a:spcAft>
            </a:pPr>
            <a:r>
              <a:rPr lang="en-US" sz="2800" b="1" dirty="0">
                <a:solidFill>
                  <a:srgbClr val="FFFFFF"/>
                </a:solidFill>
              </a:rPr>
              <a:t>Knowledge-Adherence Response</a:t>
            </a:r>
          </a:p>
          <a:p>
            <a:pPr>
              <a:spcBef>
                <a:spcPts val="600"/>
              </a:spcBef>
              <a:spcAft>
                <a:spcPts val="600"/>
              </a:spcAft>
            </a:pPr>
            <a:endParaRPr lang="en-US" sz="1000" dirty="0">
              <a:solidFill>
                <a:srgbClr val="FFFFFF"/>
              </a:solidFill>
            </a:endParaRPr>
          </a:p>
        </p:txBody>
      </p:sp>
      <p:sp>
        <p:nvSpPr>
          <p:cNvPr id="11" name="TextBox 10"/>
          <p:cNvSpPr txBox="1"/>
          <p:nvPr/>
        </p:nvSpPr>
        <p:spPr>
          <a:xfrm>
            <a:off x="465219" y="5555054"/>
            <a:ext cx="8412480" cy="830997"/>
          </a:xfrm>
          <a:prstGeom prst="rect">
            <a:avLst/>
          </a:prstGeom>
          <a:solidFill>
            <a:srgbClr val="C00000"/>
          </a:solidFill>
          <a:ln>
            <a:noFill/>
          </a:ln>
        </p:spPr>
        <p:txBody>
          <a:bodyPr wrap="square" rtlCol="0">
            <a:spAutoFit/>
          </a:bodyPr>
          <a:lstStyle/>
          <a:p>
            <a:pPr algn="l">
              <a:spcBef>
                <a:spcPts val="600"/>
              </a:spcBef>
              <a:spcAft>
                <a:spcPts val="600"/>
              </a:spcAft>
            </a:pPr>
            <a:r>
              <a:rPr lang="en-US" sz="2400" dirty="0">
                <a:solidFill>
                  <a:srgbClr val="FFFFFF"/>
                </a:solidFill>
              </a:rPr>
              <a:t>This helps explain why the MedEncentive Program’s “information therapy” feature is so important.</a:t>
            </a:r>
            <a:endParaRPr lang="en-US" sz="2800" b="1" dirty="0">
              <a:solidFill>
                <a:srgbClr val="FFFFFF"/>
              </a:solidFill>
            </a:endParaRPr>
          </a:p>
        </p:txBody>
      </p:sp>
    </p:spTree>
    <p:extLst>
      <p:ext uri="{BB962C8B-B14F-4D97-AF65-F5344CB8AC3E}">
        <p14:creationId xmlns:p14="http://schemas.microsoft.com/office/powerpoint/2010/main" val="73634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algn="ctr"/>
            <a:r>
              <a:rPr lang="en-US" dirty="0">
                <a:latin typeface="Calibri" panose="020F0502020204030204" pitchFamily="34" charset="0"/>
              </a:rPr>
              <a:t>Mutual Accountability Program’s Scientific Basis</a:t>
            </a:r>
          </a:p>
        </p:txBody>
      </p:sp>
      <p:sp>
        <p:nvSpPr>
          <p:cNvPr id="3" name="Content Placeholder 2"/>
          <p:cNvSpPr>
            <a:spLocks noGrp="1"/>
          </p:cNvSpPr>
          <p:nvPr>
            <p:ph idx="1"/>
          </p:nvPr>
        </p:nvSpPr>
        <p:spPr>
          <a:xfrm>
            <a:off x="457200" y="1889761"/>
            <a:ext cx="8229600" cy="3728720"/>
          </a:xfrm>
        </p:spPr>
        <p:txBody>
          <a:bodyPr/>
          <a:lstStyle/>
          <a:p>
            <a:pPr marL="0" indent="0">
              <a:buNone/>
            </a:pPr>
            <a:r>
              <a:rPr lang="en-US" sz="4000" b="1" dirty="0"/>
              <a:t>The Hawthorne effect</a:t>
            </a:r>
            <a:r>
              <a:rPr lang="en-US" sz="4000" dirty="0"/>
              <a:t> </a:t>
            </a:r>
            <a:r>
              <a:rPr lang="en-US" sz="2400" dirty="0"/>
              <a:t>is a psychological phenomenon that produces an improvement in human behavior or performance as a result of increased attention from superiors or persons in positions of authority and trust.  </a:t>
            </a:r>
          </a:p>
          <a:p>
            <a:pPr marL="0" indent="0">
              <a:spcBef>
                <a:spcPts val="0"/>
              </a:spcBef>
              <a:buNone/>
            </a:pPr>
            <a:endParaRPr lang="en-US" sz="2400" dirty="0"/>
          </a:p>
          <a:p>
            <a:pPr marL="0" indent="0">
              <a:spcBef>
                <a:spcPts val="0"/>
              </a:spcBef>
              <a:buNone/>
            </a:pPr>
            <a:r>
              <a:rPr lang="en-US" sz="2400" dirty="0"/>
              <a:t>In all cases, observed individuals behave or perform better than unsupervised individuals for a limited time if they suspect or know about the observation.</a:t>
            </a:r>
          </a:p>
        </p:txBody>
      </p:sp>
      <p:sp>
        <p:nvSpPr>
          <p:cNvPr id="4" name="Slide Number Placeholder 3"/>
          <p:cNvSpPr>
            <a:spLocks noGrp="1"/>
          </p:cNvSpPr>
          <p:nvPr>
            <p:ph type="sldNum" sz="quarter" idx="12"/>
          </p:nvPr>
        </p:nvSpPr>
        <p:spPr/>
        <p:txBody>
          <a:bodyPr/>
          <a:lstStyle/>
          <a:p>
            <a:pPr>
              <a:defRPr/>
            </a:pPr>
            <a:fld id="{A4C042AF-4795-4B55-9063-F368A9F55274}" type="slidenum">
              <a:rPr lang="en-US" smtClean="0"/>
              <a:pPr>
                <a:defRPr/>
              </a:pPr>
              <a:t>12</a:t>
            </a:fld>
            <a:endParaRPr lang="en-US"/>
          </a:p>
        </p:txBody>
      </p:sp>
    </p:spTree>
    <p:extLst>
      <p:ext uri="{BB962C8B-B14F-4D97-AF65-F5344CB8AC3E}">
        <p14:creationId xmlns:p14="http://schemas.microsoft.com/office/powerpoint/2010/main" val="55491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sz="2600" dirty="0"/>
              <a:t>Confirming the Hawthorne Effect in the doctor-patient relationship</a:t>
            </a:r>
          </a:p>
        </p:txBody>
      </p:sp>
      <p:sp>
        <p:nvSpPr>
          <p:cNvPr id="3" name="Content Placeholder 2"/>
          <p:cNvSpPr>
            <a:spLocks noGrp="1"/>
          </p:cNvSpPr>
          <p:nvPr>
            <p:ph idx="1"/>
          </p:nvPr>
        </p:nvSpPr>
        <p:spPr>
          <a:xfrm>
            <a:off x="457200" y="1463040"/>
            <a:ext cx="8321040" cy="3079463"/>
          </a:xfrm>
        </p:spPr>
        <p:txBody>
          <a:bodyPr/>
          <a:lstStyle/>
          <a:p>
            <a:pPr marL="0" indent="0">
              <a:spcBef>
                <a:spcPts val="0"/>
              </a:spcBef>
              <a:buNone/>
            </a:pPr>
            <a:endParaRPr lang="en-US" sz="2200" b="1" dirty="0"/>
          </a:p>
          <a:p>
            <a:pPr marL="0" indent="0">
              <a:spcBef>
                <a:spcPts val="0"/>
              </a:spcBef>
              <a:buNone/>
            </a:pPr>
            <a:endParaRPr lang="en-US" sz="2200" b="1" dirty="0"/>
          </a:p>
          <a:p>
            <a:pPr marL="0" indent="0">
              <a:spcBef>
                <a:spcPts val="0"/>
              </a:spcBef>
              <a:buNone/>
            </a:pPr>
            <a:r>
              <a:rPr lang="en-US" sz="2200" b="1" dirty="0"/>
              <a:t>Doctor-Patient Relationship Influences Patient Engagement</a:t>
            </a:r>
            <a:endParaRPr lang="en-US" sz="2200" dirty="0"/>
          </a:p>
          <a:p>
            <a:pPr marL="0" indent="0">
              <a:spcBef>
                <a:spcPts val="0"/>
              </a:spcBef>
              <a:buNone/>
            </a:pPr>
            <a:endParaRPr lang="en-US" sz="600" dirty="0"/>
          </a:p>
          <a:p>
            <a:pPr marL="0" indent="0">
              <a:spcBef>
                <a:spcPts val="0"/>
              </a:spcBef>
              <a:buNone/>
            </a:pPr>
            <a:r>
              <a:rPr lang="en-US" sz="1400" dirty="0"/>
              <a:t>Release Date: November 29, 2011 | By Valerie </a:t>
            </a:r>
            <a:r>
              <a:rPr lang="en-US" sz="1400" dirty="0" err="1"/>
              <a:t>DeBenedette</a:t>
            </a:r>
            <a:r>
              <a:rPr lang="en-US" sz="1400" dirty="0"/>
              <a:t>, Contributing Writer</a:t>
            </a:r>
            <a:br>
              <a:rPr lang="en-US" sz="1400" dirty="0"/>
            </a:br>
            <a:r>
              <a:rPr lang="en-US" sz="1400" dirty="0"/>
              <a:t>Research Source: Center for Advancing Health</a:t>
            </a:r>
          </a:p>
          <a:p>
            <a:pPr marL="0" indent="0">
              <a:spcBef>
                <a:spcPts val="1200"/>
              </a:spcBef>
              <a:buNone/>
            </a:pPr>
            <a:r>
              <a:rPr lang="en-US" sz="2000" dirty="0"/>
              <a:t>Researchers asked 8,140 people in the U.S. with chronic illnesses about their experiences with their physicians, as well as about their socioeconomic status, overall health and how they make use of health services.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7018" y="1327202"/>
            <a:ext cx="21431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7018" y="4527765"/>
            <a:ext cx="8313021" cy="1508105"/>
          </a:xfrm>
          <a:prstGeom prst="rect">
            <a:avLst/>
          </a:prstGeom>
          <a:noFill/>
        </p:spPr>
        <p:txBody>
          <a:bodyPr wrap="square" rtlCol="0">
            <a:spAutoFit/>
          </a:bodyPr>
          <a:lstStyle/>
          <a:p>
            <a:pPr algn="l">
              <a:spcBef>
                <a:spcPts val="1200"/>
              </a:spcBef>
            </a:pPr>
            <a:r>
              <a:rPr lang="en-US" sz="2300" i="1" kern="0" dirty="0">
                <a:solidFill>
                  <a:srgbClr val="000000"/>
                </a:solidFill>
                <a:latin typeface="Arial"/>
              </a:rPr>
              <a:t>Patients who perceived their physicians were involved in their care were more likely to monitor their blood pressure, exercise five days a week and adhere to medication regimens, among other healthy behaviors.</a:t>
            </a:r>
          </a:p>
        </p:txBody>
      </p:sp>
      <p:sp>
        <p:nvSpPr>
          <p:cNvPr id="7" name="TextBox 6"/>
          <p:cNvSpPr txBox="1"/>
          <p:nvPr/>
        </p:nvSpPr>
        <p:spPr>
          <a:xfrm>
            <a:off x="361983" y="2840784"/>
            <a:ext cx="8412480" cy="1723549"/>
          </a:xfrm>
          <a:prstGeom prst="rect">
            <a:avLst/>
          </a:prstGeom>
          <a:solidFill>
            <a:srgbClr val="C00000"/>
          </a:solidFill>
          <a:ln>
            <a:noFill/>
          </a:ln>
        </p:spPr>
        <p:txBody>
          <a:bodyPr wrap="square" rtlCol="0">
            <a:spAutoFit/>
          </a:bodyPr>
          <a:lstStyle/>
          <a:p>
            <a:pPr algn="l">
              <a:spcBef>
                <a:spcPts val="600"/>
              </a:spcBef>
              <a:spcAft>
                <a:spcPts val="600"/>
              </a:spcAft>
            </a:pPr>
            <a:r>
              <a:rPr lang="en-US" sz="2400" dirty="0">
                <a:solidFill>
                  <a:srgbClr val="FFFFFF"/>
                </a:solidFill>
              </a:rPr>
              <a:t>Behavioral science refers to this phenomenon as the...</a:t>
            </a:r>
          </a:p>
          <a:p>
            <a:pPr>
              <a:spcBef>
                <a:spcPts val="1200"/>
              </a:spcBef>
              <a:spcAft>
                <a:spcPts val="1200"/>
              </a:spcAft>
            </a:pPr>
            <a:r>
              <a:rPr lang="en-US" sz="2800" b="1" dirty="0">
                <a:solidFill>
                  <a:srgbClr val="FFFFFF"/>
                </a:solidFill>
              </a:rPr>
              <a:t>Authority-Adherence (Obedience) Response</a:t>
            </a:r>
          </a:p>
          <a:p>
            <a:pPr algn="l">
              <a:spcBef>
                <a:spcPts val="600"/>
              </a:spcBef>
              <a:spcAft>
                <a:spcPts val="600"/>
              </a:spcAft>
            </a:pPr>
            <a:r>
              <a:rPr lang="en-US" sz="2400" dirty="0">
                <a:solidFill>
                  <a:srgbClr val="FFFFFF"/>
                </a:solidFill>
              </a:rPr>
              <a:t>...which is analogous to the Hawthorne Effect</a:t>
            </a:r>
          </a:p>
        </p:txBody>
      </p:sp>
      <p:sp>
        <p:nvSpPr>
          <p:cNvPr id="8" name="TextBox 7"/>
          <p:cNvSpPr txBox="1"/>
          <p:nvPr/>
        </p:nvSpPr>
        <p:spPr>
          <a:xfrm>
            <a:off x="361983" y="4878658"/>
            <a:ext cx="8412480" cy="830997"/>
          </a:xfrm>
          <a:prstGeom prst="rect">
            <a:avLst/>
          </a:prstGeom>
          <a:solidFill>
            <a:srgbClr val="C00000"/>
          </a:solidFill>
          <a:ln>
            <a:noFill/>
          </a:ln>
        </p:spPr>
        <p:txBody>
          <a:bodyPr wrap="square" rtlCol="0">
            <a:spAutoFit/>
          </a:bodyPr>
          <a:lstStyle/>
          <a:p>
            <a:pPr algn="l">
              <a:spcBef>
                <a:spcPts val="600"/>
              </a:spcBef>
              <a:spcAft>
                <a:spcPts val="600"/>
              </a:spcAft>
            </a:pPr>
            <a:r>
              <a:rPr lang="en-US" sz="2400" dirty="0">
                <a:solidFill>
                  <a:srgbClr val="FFFFFF"/>
                </a:solidFill>
              </a:rPr>
              <a:t>This helps explain why the MedEncentive Program’s “mutual accountability” feature is so important.</a:t>
            </a:r>
          </a:p>
        </p:txBody>
      </p:sp>
    </p:spTree>
    <p:extLst>
      <p:ext uri="{BB962C8B-B14F-4D97-AF65-F5344CB8AC3E}">
        <p14:creationId xmlns:p14="http://schemas.microsoft.com/office/powerpoint/2010/main" val="37251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a:noFill/>
        </p:spPr>
        <p:txBody>
          <a:bodyPr anchor="ctr">
            <a:normAutofit fontScale="90000"/>
          </a:bodyPr>
          <a:lstStyle/>
          <a:p>
            <a:pPr algn="ctr">
              <a:spcAft>
                <a:spcPts val="0"/>
              </a:spcAft>
            </a:pPr>
            <a:r>
              <a:rPr lang="en-US" sz="2800" dirty="0">
                <a:solidFill>
                  <a:srgbClr val="FFFFFF"/>
                </a:solidFill>
                <a:latin typeface="Calibri" panose="020F0502020204030204" pitchFamily="34" charset="0"/>
              </a:rPr>
              <a:t>Harnessing the power of </a:t>
            </a:r>
            <a:r>
              <a:rPr lang="en-US" sz="2800" u="sng" dirty="0">
                <a:solidFill>
                  <a:srgbClr val="FFFFFF"/>
                </a:solidFill>
                <a:latin typeface="Calibri" panose="020F0502020204030204" pitchFamily="34" charset="0"/>
              </a:rPr>
              <a:t>three</a:t>
            </a:r>
            <a:r>
              <a:rPr lang="en-US" sz="2800" dirty="0">
                <a:solidFill>
                  <a:srgbClr val="FFFFFF"/>
                </a:solidFill>
                <a:latin typeface="Calibri" panose="020F0502020204030204" pitchFamily="34" charset="0"/>
              </a:rPr>
              <a:t> motivators in a systematic manner is the key to improving human behaviors and controlling cost</a:t>
            </a:r>
          </a:p>
        </p:txBody>
      </p:sp>
      <p:sp>
        <p:nvSpPr>
          <p:cNvPr id="3" name="Content Placeholder 2"/>
          <p:cNvSpPr>
            <a:spLocks noGrp="1"/>
          </p:cNvSpPr>
          <p:nvPr>
            <p:ph idx="1"/>
          </p:nvPr>
        </p:nvSpPr>
        <p:spPr>
          <a:xfrm>
            <a:off x="493330" y="1688463"/>
            <a:ext cx="8157340" cy="3179372"/>
          </a:xfrm>
        </p:spPr>
        <p:txBody>
          <a:bodyPr/>
          <a:lstStyle/>
          <a:p>
            <a:pPr marL="0" lvl="0" indent="0">
              <a:spcAft>
                <a:spcPts val="1200"/>
              </a:spcAft>
              <a:buNone/>
            </a:pPr>
            <a:r>
              <a:rPr lang="en-US" sz="2400" dirty="0"/>
              <a:t>Program is effective because it</a:t>
            </a:r>
            <a:r>
              <a:rPr lang="en-US" sz="1800" dirty="0"/>
              <a:t>:</a:t>
            </a:r>
          </a:p>
          <a:p>
            <a:pPr marL="457200" indent="-457200">
              <a:spcAft>
                <a:spcPts val="600"/>
              </a:spcAft>
              <a:buFont typeface="+mj-lt"/>
              <a:buAutoNum type="arabicPeriod"/>
            </a:pPr>
            <a:r>
              <a:rPr lang="en-US" sz="2000" dirty="0"/>
              <a:t>Uses </a:t>
            </a:r>
            <a:r>
              <a:rPr lang="en-US" sz="2000" b="1" dirty="0"/>
              <a:t>“precision-guided financial rewards”</a:t>
            </a:r>
            <a:r>
              <a:rPr lang="en-US" sz="2000" dirty="0"/>
              <a:t> to...</a:t>
            </a:r>
          </a:p>
          <a:p>
            <a:pPr marL="457200" indent="-457200">
              <a:spcBef>
                <a:spcPts val="1200"/>
              </a:spcBef>
              <a:spcAft>
                <a:spcPts val="600"/>
              </a:spcAft>
              <a:buFont typeface="+mj-lt"/>
              <a:buAutoNum type="arabicPeriod"/>
            </a:pPr>
            <a:r>
              <a:rPr lang="en-US" sz="2000" dirty="0"/>
              <a:t>Invoke the Hawthorne Effect and customer psychology by tapping into the doctor-patient relationship to cause a state of </a:t>
            </a:r>
            <a:r>
              <a:rPr lang="en-US" sz="2000" b="1" dirty="0"/>
              <a:t>“mutual accountability”</a:t>
            </a:r>
          </a:p>
          <a:p>
            <a:pPr marL="457200" indent="-457200">
              <a:spcBef>
                <a:spcPts val="1200"/>
              </a:spcBef>
              <a:spcAft>
                <a:spcPts val="600"/>
              </a:spcAft>
              <a:buFont typeface="+mj-lt"/>
              <a:buAutoNum type="arabicPeriod"/>
            </a:pPr>
            <a:r>
              <a:rPr lang="en-US" sz="2000" dirty="0"/>
              <a:t>Advance patient health literacy with what is called </a:t>
            </a:r>
            <a:r>
              <a:rPr lang="en-US" sz="2000" b="1" dirty="0"/>
              <a:t>“information therapy”</a:t>
            </a:r>
          </a:p>
        </p:txBody>
      </p:sp>
      <p:sp>
        <p:nvSpPr>
          <p:cNvPr id="4" name="Date Placeholder 10"/>
          <p:cNvSpPr txBox="1">
            <a:spLocks noChangeArrowheads="1"/>
          </p:cNvSpPr>
          <p:nvPr/>
        </p:nvSpPr>
        <p:spPr bwMode="auto">
          <a:xfrm>
            <a:off x="369059" y="6390235"/>
            <a:ext cx="3471864"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a:defRPr/>
            </a:pPr>
            <a:r>
              <a:rPr lang="en-US" sz="1000" dirty="0">
                <a:solidFill>
                  <a:srgbClr val="000000"/>
                </a:solidFill>
              </a:rPr>
              <a:t>© 2016 MedEncentive, LLC. All Rights Reserved</a:t>
            </a:r>
          </a:p>
        </p:txBody>
      </p:sp>
      <p:sp>
        <p:nvSpPr>
          <p:cNvPr id="5" name="Slide Number Placeholder 4"/>
          <p:cNvSpPr>
            <a:spLocks noGrp="1"/>
          </p:cNvSpPr>
          <p:nvPr>
            <p:ph type="sldNum" sz="quarter" idx="12"/>
          </p:nvPr>
        </p:nvSpPr>
        <p:spPr/>
        <p:txBody>
          <a:bodyPr/>
          <a:lstStyle/>
          <a:p>
            <a:pPr>
              <a:defRPr/>
            </a:pPr>
            <a:fld id="{A4C042AF-4795-4B55-9063-F368A9F55274}" type="slidenum">
              <a:rPr lang="en-US" smtClean="0"/>
              <a:pPr>
                <a:defRPr/>
              </a:pPr>
              <a:t>14</a:t>
            </a:fld>
            <a:endParaRPr lang="en-US"/>
          </a:p>
        </p:txBody>
      </p:sp>
    </p:spTree>
    <p:extLst>
      <p:ext uri="{BB962C8B-B14F-4D97-AF65-F5344CB8AC3E}">
        <p14:creationId xmlns:p14="http://schemas.microsoft.com/office/powerpoint/2010/main" val="3421535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0904" y="1332439"/>
            <a:ext cx="7863840" cy="5324535"/>
          </a:xfrm>
          <a:prstGeom prst="rect">
            <a:avLst/>
          </a:prstGeom>
          <a:noFill/>
        </p:spPr>
        <p:txBody>
          <a:bodyPr wrap="square" rtlCol="0">
            <a:spAutoFit/>
          </a:bodyPr>
          <a:lstStyle/>
          <a:p>
            <a:pPr marL="457200" indent="-457200" algn="l">
              <a:spcAft>
                <a:spcPts val="1200"/>
              </a:spcAft>
              <a:buFont typeface="+mj-lt"/>
              <a:buAutoNum type="arabicPeriod"/>
            </a:pPr>
            <a:r>
              <a:rPr lang="en-US" dirty="0">
                <a:solidFill>
                  <a:srgbClr val="000000"/>
                </a:solidFill>
              </a:rPr>
              <a:t>Patients don’t want their doctors to think they are health illiterate and non-compliant</a:t>
            </a:r>
          </a:p>
          <a:p>
            <a:pPr marL="457200" indent="-457200" algn="l">
              <a:spcAft>
                <a:spcPts val="1200"/>
              </a:spcAft>
              <a:buFont typeface="+mj-lt"/>
              <a:buAutoNum type="arabicPeriod"/>
            </a:pPr>
            <a:r>
              <a:rPr lang="en-US" dirty="0">
                <a:solidFill>
                  <a:srgbClr val="000000"/>
                </a:solidFill>
              </a:rPr>
              <a:t>Doctors don’t want their patients to think they practice substandard care</a:t>
            </a:r>
          </a:p>
          <a:p>
            <a:pPr marL="457200" indent="-457200" algn="l">
              <a:spcAft>
                <a:spcPts val="1200"/>
              </a:spcAft>
              <a:buFont typeface="+mj-lt"/>
              <a:buAutoNum type="arabicPeriod"/>
            </a:pPr>
            <a:r>
              <a:rPr lang="en-US" dirty="0">
                <a:solidFill>
                  <a:srgbClr val="000000"/>
                </a:solidFill>
              </a:rPr>
              <a:t>Health literacy and the Hawthorne Effect causes an improvement in medication adherence and other types of patient compliance</a:t>
            </a:r>
          </a:p>
          <a:p>
            <a:pPr marL="457200" indent="-457200" algn="l">
              <a:spcAft>
                <a:spcPts val="1200"/>
              </a:spcAft>
              <a:buFont typeface="+mj-lt"/>
              <a:buAutoNum type="arabicPeriod"/>
            </a:pPr>
            <a:r>
              <a:rPr lang="en-US" dirty="0">
                <a:solidFill>
                  <a:srgbClr val="000000"/>
                </a:solidFill>
              </a:rPr>
              <a:t>Service and image psychology causes healthcare providers to improve their performance</a:t>
            </a:r>
          </a:p>
          <a:p>
            <a:pPr marL="457200" indent="-457200" algn="l">
              <a:spcAft>
                <a:spcPts val="1200"/>
              </a:spcAft>
              <a:buFont typeface="+mj-lt"/>
              <a:buAutoNum type="arabicPeriod"/>
            </a:pPr>
            <a:r>
              <a:rPr lang="en-US" dirty="0">
                <a:solidFill>
                  <a:srgbClr val="000000"/>
                </a:solidFill>
              </a:rPr>
              <a:t>Hospitalizations and emergency room visits decline</a:t>
            </a:r>
          </a:p>
          <a:p>
            <a:pPr marL="457200" indent="-457200" algn="l">
              <a:spcAft>
                <a:spcPts val="1200"/>
              </a:spcAft>
              <a:buFont typeface="+mj-lt"/>
              <a:buAutoNum type="arabicPeriod"/>
            </a:pPr>
            <a:r>
              <a:rPr lang="en-US" dirty="0">
                <a:solidFill>
                  <a:srgbClr val="000000"/>
                </a:solidFill>
              </a:rPr>
              <a:t>Patient accountability relieves some degree of defensive medicine</a:t>
            </a:r>
          </a:p>
          <a:p>
            <a:pPr marL="457200" indent="-457200" algn="l">
              <a:spcAft>
                <a:spcPts val="1200"/>
              </a:spcAft>
              <a:buFont typeface="+mj-lt"/>
              <a:buAutoNum type="arabicPeriod"/>
            </a:pPr>
            <a:r>
              <a:rPr lang="en-US" dirty="0">
                <a:solidFill>
                  <a:srgbClr val="000000"/>
                </a:solidFill>
              </a:rPr>
              <a:t>Cost are contained to the point a return on investment is realized by the plan sponsor</a:t>
            </a:r>
          </a:p>
        </p:txBody>
      </p:sp>
      <p:sp>
        <p:nvSpPr>
          <p:cNvPr id="4" name="TextBox 3"/>
          <p:cNvSpPr txBox="1"/>
          <p:nvPr/>
        </p:nvSpPr>
        <p:spPr>
          <a:xfrm>
            <a:off x="0" y="61412"/>
            <a:ext cx="9144000" cy="1077218"/>
          </a:xfrm>
          <a:prstGeom prst="rect">
            <a:avLst/>
          </a:prstGeom>
          <a:noFill/>
        </p:spPr>
        <p:txBody>
          <a:bodyPr wrap="square" rtlCol="0">
            <a:spAutoFit/>
          </a:bodyPr>
          <a:lstStyle/>
          <a:p>
            <a:pPr algn="l"/>
            <a:r>
              <a:rPr lang="en-US" sz="2800" b="1" dirty="0">
                <a:solidFill>
                  <a:srgbClr val="FFFFFF"/>
                </a:solidFill>
              </a:rPr>
              <a:t>The Mutual Accountability Program works because...</a:t>
            </a:r>
          </a:p>
          <a:p>
            <a:endParaRPr lang="en-US" sz="3600" b="1" dirty="0">
              <a:solidFill>
                <a:srgbClr val="FFFFFF"/>
              </a:solidFill>
            </a:endParaRPr>
          </a:p>
        </p:txBody>
      </p:sp>
    </p:spTree>
    <p:extLst>
      <p:ext uri="{BB962C8B-B14F-4D97-AF65-F5344CB8AC3E}">
        <p14:creationId xmlns:p14="http://schemas.microsoft.com/office/powerpoint/2010/main" val="34440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978" y="3450164"/>
            <a:ext cx="8113666" cy="1323439"/>
          </a:xfrm>
          <a:prstGeom prst="rect">
            <a:avLst/>
          </a:prstGeom>
          <a:noFill/>
        </p:spPr>
        <p:txBody>
          <a:bodyPr wrap="square" rtlCol="0">
            <a:spAutoFit/>
          </a:bodyPr>
          <a:lstStyle/>
          <a:p>
            <a:r>
              <a:rPr lang="en-US" sz="4000" dirty="0">
                <a:solidFill>
                  <a:schemeClr val="bg2">
                    <a:lumMod val="75000"/>
                  </a:schemeClr>
                </a:solidFill>
              </a:rPr>
              <a:t>How the Mutual Accountability</a:t>
            </a:r>
          </a:p>
          <a:p>
            <a:r>
              <a:rPr lang="en-US" sz="4000" dirty="0">
                <a:solidFill>
                  <a:schemeClr val="bg2">
                    <a:lumMod val="75000"/>
                  </a:schemeClr>
                </a:solidFill>
              </a:rPr>
              <a:t>Program Works</a:t>
            </a:r>
          </a:p>
        </p:txBody>
      </p:sp>
      <p:sp>
        <p:nvSpPr>
          <p:cNvPr id="4" name="Rectangle 3"/>
          <p:cNvSpPr/>
          <p:nvPr/>
        </p:nvSpPr>
        <p:spPr>
          <a:xfrm>
            <a:off x="902247" y="1312507"/>
            <a:ext cx="7333129" cy="1231106"/>
          </a:xfrm>
          <a:prstGeom prst="rect">
            <a:avLst/>
          </a:prstGeom>
        </p:spPr>
        <p:txBody>
          <a:bodyPr wrap="square">
            <a:spAutoFit/>
          </a:bodyPr>
          <a:lstStyle/>
          <a:p>
            <a:r>
              <a:rPr lang="en-US" sz="5400" dirty="0">
                <a:solidFill>
                  <a:schemeClr val="bg1">
                    <a:lumMod val="75000"/>
                  </a:schemeClr>
                </a:solidFill>
              </a:rPr>
              <a:t>Solving the “Triple Aim”</a:t>
            </a:r>
          </a:p>
          <a:p>
            <a:r>
              <a:rPr lang="en-US" dirty="0">
                <a:solidFill>
                  <a:schemeClr val="bg1">
                    <a:lumMod val="75000"/>
                  </a:schemeClr>
                </a:solidFill>
              </a:rPr>
              <a:t>Better Health - Better Healthcare - Lower Costs</a:t>
            </a:r>
          </a:p>
        </p:txBody>
      </p:sp>
    </p:spTree>
    <p:extLst>
      <p:ext uri="{BB962C8B-B14F-4D97-AF65-F5344CB8AC3E}">
        <p14:creationId xmlns:p14="http://schemas.microsoft.com/office/powerpoint/2010/main" val="810917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a:xfrm>
            <a:off x="0" y="0"/>
            <a:ext cx="9144000" cy="1193800"/>
          </a:xfrm>
          <a:prstGeom prst="rect">
            <a:avLst/>
          </a:prstGeom>
          <a:gradFill rotWithShape="1">
            <a:gsLst>
              <a:gs pos="0">
                <a:srgbClr val="185E5E"/>
              </a:gs>
              <a:gs pos="100000">
                <a:srgbClr val="33CCCC"/>
              </a:gs>
            </a:gsLst>
            <a:lin ang="2700000" scaled="1"/>
          </a:gradFill>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a:solidFill>
                  <a:schemeClr val="bg1"/>
                </a:solidFill>
                <a:latin typeface="Calibri" panose="020F0502020204030204" pitchFamily="34" charset="0"/>
                <a:cs typeface="Cambria"/>
              </a:rPr>
              <a:t>How the Mutual Accountability Program Works</a:t>
            </a:r>
          </a:p>
        </p:txBody>
      </p:sp>
      <p:sp>
        <p:nvSpPr>
          <p:cNvPr id="2734083" name="Rectangle 3"/>
          <p:cNvSpPr>
            <a:spLocks noGrp="1" noChangeArrowheads="1"/>
          </p:cNvSpPr>
          <p:nvPr>
            <p:ph type="body" orient="vert" idx="4294967295"/>
          </p:nvPr>
        </p:nvSpPr>
        <p:spPr bwMode="auto">
          <a:xfrm>
            <a:off x="800100" y="2186941"/>
            <a:ext cx="7543800" cy="26161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indent="0" eaLnBrk="1" hangingPunct="1">
              <a:spcAft>
                <a:spcPts val="2400"/>
              </a:spcAft>
              <a:buNone/>
            </a:pPr>
            <a:r>
              <a:rPr lang="en-US" sz="2000" b="1" dirty="0">
                <a:cs typeface="Cambria"/>
              </a:rPr>
              <a:t>Plan sponsors </a:t>
            </a:r>
            <a:r>
              <a:rPr lang="en-US" sz="2000" dirty="0">
                <a:cs typeface="Cambria"/>
              </a:rPr>
              <a:t>(health insurers, employers and governments) underwrite the Program’s costs, arrange to have eligibility and claims transmitted to MedEncentive, pay rewards transmitted by MedEncentive, and then pocket the savings</a:t>
            </a:r>
          </a:p>
          <a:p>
            <a:pPr marL="0" indent="0" eaLnBrk="1" hangingPunct="1">
              <a:buNone/>
            </a:pPr>
            <a:r>
              <a:rPr lang="en-US" sz="2000" b="1" dirty="0">
                <a:cs typeface="Cambria"/>
              </a:rPr>
              <a:t>Doctors and patients</a:t>
            </a:r>
            <a:r>
              <a:rPr lang="en-US" sz="2000" dirty="0">
                <a:cs typeface="Cambria"/>
              </a:rPr>
              <a:t> earn financial rewards immediately after each office visit by voluntarily accessing MedEncentive’s website to complete an information therapy (Ix</a:t>
            </a:r>
            <a:r>
              <a:rPr lang="en-US" sz="2000" baseline="30000" dirty="0">
                <a:cs typeface="Cambria"/>
              </a:rPr>
              <a:t>®</a:t>
            </a:r>
            <a:r>
              <a:rPr lang="en-US" sz="2000" dirty="0">
                <a:cs typeface="Cambria"/>
              </a:rPr>
              <a:t>) session</a:t>
            </a:r>
          </a:p>
        </p:txBody>
      </p:sp>
      <p:sp>
        <p:nvSpPr>
          <p:cNvPr id="24" name="Date Placeholder 10"/>
          <p:cNvSpPr txBox="1">
            <a:spLocks noChangeArrowheads="1"/>
          </p:cNvSpPr>
          <p:nvPr/>
        </p:nvSpPr>
        <p:spPr bwMode="auto">
          <a:xfrm>
            <a:off x="369059" y="6390235"/>
            <a:ext cx="3471864" cy="2461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a:defRPr/>
            </a:pPr>
            <a:r>
              <a:rPr lang="en-US" sz="1000" dirty="0">
                <a:solidFill>
                  <a:srgbClr val="000000"/>
                </a:solidFill>
              </a:rPr>
              <a:t>© 2016 MedEncentive, LLC. All Rights Reserved</a:t>
            </a:r>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7692FD54-032C-4A87-B934-280BD96914D5}" type="slidenum">
              <a:rPr lang="en-US" smtClean="0"/>
              <a:pPr>
                <a:defRPr/>
              </a:pPr>
              <a:t>17</a:t>
            </a:fld>
            <a:endParaRPr lang="en-US"/>
          </a:p>
        </p:txBody>
      </p:sp>
    </p:spTree>
    <p:extLst>
      <p:ext uri="{BB962C8B-B14F-4D97-AF65-F5344CB8AC3E}">
        <p14:creationId xmlns:p14="http://schemas.microsoft.com/office/powerpoint/2010/main" val="426062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a:xfrm>
            <a:off x="0" y="0"/>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2800" dirty="0">
                <a:solidFill>
                  <a:srgbClr val="FFFFFF"/>
                </a:solidFill>
                <a:latin typeface="Calibri" panose="020F0502020204030204" pitchFamily="34" charset="0"/>
                <a:cs typeface="Cambria"/>
              </a:rPr>
              <a:t>How the Mutual Accountability Program Works - Physicians</a:t>
            </a:r>
            <a:endParaRPr lang="en-US" sz="2800" dirty="0">
              <a:solidFill>
                <a:schemeClr val="bg1"/>
              </a:solidFill>
              <a:latin typeface="Calibri" panose="020F0502020204030204" pitchFamily="34" charset="0"/>
            </a:endParaRPr>
          </a:p>
        </p:txBody>
      </p:sp>
      <p:grpSp>
        <p:nvGrpSpPr>
          <p:cNvPr id="5" name="Group 3"/>
          <p:cNvGrpSpPr>
            <a:grpSpLocks noChangeAspect="1"/>
          </p:cNvGrpSpPr>
          <p:nvPr/>
        </p:nvGrpSpPr>
        <p:grpSpPr bwMode="auto">
          <a:xfrm>
            <a:off x="1496732" y="1419921"/>
            <a:ext cx="1216518" cy="1097280"/>
            <a:chOff x="894" y="665"/>
            <a:chExt cx="3938" cy="3552"/>
          </a:xfrm>
        </p:grpSpPr>
        <p:pic>
          <p:nvPicPr>
            <p:cNvPr id="6" name="Picture 4" descr="MedEncentive Physician Portal"/>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4" y="665"/>
              <a:ext cx="3938"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MedEncentive EHR to PHR Mockup with Goog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0" y="1243"/>
              <a:ext cx="3444" cy="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2" descr="ProviderDeviation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77155" y="2696630"/>
            <a:ext cx="1210679"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roviderDeviation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391658" y="3949186"/>
            <a:ext cx="1210518"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ProviderDeviation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737751" y="5363901"/>
            <a:ext cx="1210866"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278726" y="1216992"/>
            <a:ext cx="8595360" cy="5401479"/>
          </a:xfrm>
          <a:prstGeom prst="rect">
            <a:avLst/>
          </a:prstGeom>
          <a:solidFill>
            <a:schemeClr val="bg1">
              <a:alpha val="58000"/>
            </a:schemeClr>
          </a:solidFill>
        </p:spPr>
        <p:txBody>
          <a:bodyPr wrap="square" rtlCol="0">
            <a:spAutoFit/>
          </a:bodyPr>
          <a:lstStyle/>
          <a:p>
            <a:pPr algn="l" eaLnBrk="1" hangingPunct="1">
              <a:spcBef>
                <a:spcPts val="1200"/>
              </a:spcBef>
              <a:buSzPct val="125000"/>
            </a:pPr>
            <a:r>
              <a:rPr lang="en-US" sz="1900" b="1" dirty="0">
                <a:solidFill>
                  <a:srgbClr val="000000"/>
                </a:solidFill>
                <a:latin typeface="Arial"/>
              </a:rPr>
              <a:t>Physicians</a:t>
            </a:r>
            <a:r>
              <a:rPr lang="en-US" sz="1900" dirty="0">
                <a:solidFill>
                  <a:srgbClr val="000000"/>
                </a:solidFill>
                <a:latin typeface="Arial"/>
              </a:rPr>
              <a:t> are compensated with each office visit involving a MAP beneficiary for accessing the MAP website to:</a:t>
            </a:r>
          </a:p>
          <a:p>
            <a:pPr marL="342900" indent="-342900" algn="l" eaLnBrk="1" hangingPunct="1">
              <a:spcBef>
                <a:spcPts val="1200"/>
              </a:spcBef>
              <a:buSzPct val="100000"/>
              <a:buFont typeface="+mj-lt"/>
              <a:buAutoNum type="arabicPeriod"/>
            </a:pPr>
            <a:r>
              <a:rPr lang="en-US" sz="1900" dirty="0">
                <a:solidFill>
                  <a:srgbClr val="000000"/>
                </a:solidFill>
                <a:latin typeface="Arial"/>
              </a:rPr>
              <a:t>Enter the patient’s name and diagnosis or respond to an email notice from MedEncentive;</a:t>
            </a:r>
          </a:p>
          <a:p>
            <a:pPr marL="342900" indent="-342900" algn="l" eaLnBrk="1" hangingPunct="1">
              <a:spcBef>
                <a:spcPts val="1200"/>
              </a:spcBef>
              <a:buSzPct val="100000"/>
              <a:buFont typeface="+mj-lt"/>
              <a:buAutoNum type="arabicPeriod"/>
            </a:pPr>
            <a:r>
              <a:rPr lang="en-US" sz="1900" dirty="0">
                <a:solidFill>
                  <a:srgbClr val="000000"/>
                </a:solidFill>
                <a:latin typeface="Arial"/>
              </a:rPr>
              <a:t>Declare adherence or provide reason for non-adherence to an evidence-based treatment guideline related to the patient’s diagnosis;</a:t>
            </a:r>
          </a:p>
          <a:p>
            <a:pPr marL="342900" indent="-342900" algn="l" eaLnBrk="1" hangingPunct="1">
              <a:spcBef>
                <a:spcPts val="1200"/>
              </a:spcBef>
              <a:buSzPct val="100000"/>
              <a:buFont typeface="+mj-lt"/>
              <a:buAutoNum type="arabicPeriod"/>
            </a:pPr>
            <a:r>
              <a:rPr lang="en-US" sz="1900" dirty="0">
                <a:solidFill>
                  <a:srgbClr val="000000"/>
                </a:solidFill>
                <a:latin typeface="Arial"/>
              </a:rPr>
              <a:t>Prescribe educational material from a list of articles relevant to the patient’s diagnosis as “homework” (information therapy - Ix</a:t>
            </a:r>
            <a:r>
              <a:rPr lang="en-US" sz="1900" baseline="30000" dirty="0">
                <a:solidFill>
                  <a:srgbClr val="000000"/>
                </a:solidFill>
                <a:latin typeface="Arial"/>
              </a:rPr>
              <a:t>®</a:t>
            </a:r>
            <a:r>
              <a:rPr lang="en-US" sz="1900" dirty="0">
                <a:solidFill>
                  <a:srgbClr val="000000"/>
                </a:solidFill>
                <a:latin typeface="Arial"/>
              </a:rPr>
              <a:t>)</a:t>
            </a:r>
          </a:p>
          <a:p>
            <a:pPr marL="342900" indent="-342900" algn="l" eaLnBrk="1" hangingPunct="1">
              <a:spcBef>
                <a:spcPts val="1200"/>
              </a:spcBef>
              <a:buSzPct val="100000"/>
              <a:buFont typeface="+mj-lt"/>
              <a:buAutoNum type="arabicPeriod"/>
            </a:pPr>
            <a:r>
              <a:rPr lang="en-US" sz="1900" dirty="0">
                <a:solidFill>
                  <a:srgbClr val="000000"/>
                </a:solidFill>
                <a:latin typeface="Arial"/>
              </a:rPr>
              <a:t>Agree to allow the patient to confirm the physician’s adherence to the guideline and educational material or concur with the physician’s reason for non-adherence;</a:t>
            </a:r>
          </a:p>
          <a:p>
            <a:pPr marL="342900" indent="-342900" algn="l" eaLnBrk="1" hangingPunct="1">
              <a:spcBef>
                <a:spcPts val="1200"/>
              </a:spcBef>
              <a:buSzPct val="100000"/>
              <a:buFont typeface="+mj-lt"/>
              <a:buAutoNum type="arabicPeriod"/>
            </a:pPr>
            <a:r>
              <a:rPr lang="en-US" sz="1900" dirty="0">
                <a:solidFill>
                  <a:srgbClr val="000000"/>
                </a:solidFill>
                <a:latin typeface="Arial"/>
              </a:rPr>
              <a:t>Agree to monitor the patient’s education and declaration of adherence through the Program.</a:t>
            </a:r>
          </a:p>
          <a:p>
            <a:pPr algn="l" eaLnBrk="1" hangingPunct="1">
              <a:spcBef>
                <a:spcPts val="1200"/>
              </a:spcBef>
              <a:buSzPct val="100000"/>
            </a:pPr>
            <a:r>
              <a:rPr lang="en-US" sz="1900" b="1" dirty="0">
                <a:solidFill>
                  <a:srgbClr val="000000"/>
                </a:solidFill>
                <a:latin typeface="Arial"/>
              </a:rPr>
              <a:t>Takes less than a minute, making participation in the Program one of the most lucrative services rendered in clinic.</a:t>
            </a:r>
          </a:p>
        </p:txBody>
      </p:sp>
      <p:sp>
        <p:nvSpPr>
          <p:cNvPr id="24" name="Date Placeholder 10"/>
          <p:cNvSpPr txBox="1">
            <a:spLocks noChangeArrowheads="1"/>
          </p:cNvSpPr>
          <p:nvPr/>
        </p:nvSpPr>
        <p:spPr bwMode="auto">
          <a:xfrm>
            <a:off x="369059" y="6551108"/>
            <a:ext cx="3471864"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a:defRPr/>
            </a:pPr>
            <a:r>
              <a:rPr lang="en-US" sz="1000" dirty="0">
                <a:solidFill>
                  <a:srgbClr val="000000"/>
                </a:solidFill>
              </a:rPr>
              <a:t>© 2016 MedEncentive, LLC. All Rights Reserved</a:t>
            </a:r>
          </a:p>
        </p:txBody>
      </p:sp>
    </p:spTree>
    <p:extLst>
      <p:ext uri="{BB962C8B-B14F-4D97-AF65-F5344CB8AC3E}">
        <p14:creationId xmlns:p14="http://schemas.microsoft.com/office/powerpoint/2010/main" val="158470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 calcmode="lin" valueType="num">
                                      <p:cBhvr additive="base">
                                        <p:cTn id="13"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anim calcmode="lin" valueType="num">
                                      <p:cBhvr additive="base">
                                        <p:cTn id="19" dur="500" fill="hold"/>
                                        <p:tgtEl>
                                          <p:spTgt spid="2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 calcmode="lin" valueType="num">
                                      <p:cBhvr additive="base">
                                        <p:cTn id="25" dur="500" fill="hold"/>
                                        <p:tgtEl>
                                          <p:spTgt spid="2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anim calcmode="lin" valueType="num">
                                      <p:cBhvr additive="base">
                                        <p:cTn id="31" dur="500" fill="hold"/>
                                        <p:tgtEl>
                                          <p:spTgt spid="2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txEl>
                                              <p:pRg st="6" end="6"/>
                                            </p:txEl>
                                          </p:spTgt>
                                        </p:tgtEl>
                                        <p:attrNameLst>
                                          <p:attrName>style.visibility</p:attrName>
                                        </p:attrNameLst>
                                      </p:cBhvr>
                                      <p:to>
                                        <p:strVal val="visible"/>
                                      </p:to>
                                    </p:set>
                                    <p:anim calcmode="lin" valueType="num">
                                      <p:cBhvr additive="base">
                                        <p:cTn id="37" dur="500" fill="hold"/>
                                        <p:tgtEl>
                                          <p:spTgt spid="21">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73885" y="1336964"/>
            <a:ext cx="7132320" cy="5176365"/>
          </a:xfrm>
          <a:prstGeom prst="rect">
            <a:avLst/>
          </a:prstGeom>
          <a:ln>
            <a:noFill/>
          </a:ln>
          <a:extLst>
            <a:ext uri="{53640926-AAD7-44D8-BBD7-CCE9431645EC}">
              <a14:shadowObscured xmlns:a14="http://schemas.microsoft.com/office/drawing/2010/main"/>
            </a:ext>
          </a:extLst>
        </p:spPr>
      </p:pic>
      <p:sp>
        <p:nvSpPr>
          <p:cNvPr id="49154" name="Rectangle 2"/>
          <p:cNvSpPr>
            <a:spLocks noGrp="1" noChangeArrowheads="1"/>
          </p:cNvSpPr>
          <p:nvPr>
            <p:ph type="title" idx="4294967295"/>
          </p:nvPr>
        </p:nvSpPr>
        <p:spPr bwMode="auto">
          <a:xfrm>
            <a:off x="0" y="0"/>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tabLst>
                <a:tab pos="347663" algn="l"/>
              </a:tabLst>
            </a:pPr>
            <a:r>
              <a:rPr lang="en-US" sz="3200" dirty="0">
                <a:solidFill>
                  <a:schemeClr val="bg1"/>
                </a:solidFill>
                <a:latin typeface="Calibri" panose="020F0502020204030204" pitchFamily="34" charset="0"/>
              </a:rPr>
              <a:t>The Information Therapy (Ix) Program Basics</a:t>
            </a:r>
            <a:r>
              <a:rPr lang="en-US" sz="2800" dirty="0">
                <a:solidFill>
                  <a:schemeClr val="bg1"/>
                </a:solidFill>
                <a:latin typeface="Calibri" panose="020F0502020204030204" pitchFamily="34" charset="0"/>
              </a:rPr>
              <a:t/>
            </a:r>
            <a:br>
              <a:rPr lang="en-US" sz="2800" dirty="0">
                <a:solidFill>
                  <a:schemeClr val="bg1"/>
                </a:solidFill>
                <a:latin typeface="Calibri" panose="020F0502020204030204" pitchFamily="34" charset="0"/>
              </a:rPr>
            </a:br>
            <a:r>
              <a:rPr lang="en-US" sz="2800" dirty="0">
                <a:solidFill>
                  <a:schemeClr val="bg1"/>
                </a:solidFill>
                <a:latin typeface="Calibri" panose="020F0502020204030204" pitchFamily="34" charset="0"/>
              </a:rPr>
              <a:t>▪	</a:t>
            </a:r>
            <a:r>
              <a:rPr lang="en-US" sz="2000" dirty="0">
                <a:solidFill>
                  <a:schemeClr val="bg1"/>
                </a:solidFill>
                <a:latin typeface="Calibri" panose="020F0502020204030204" pitchFamily="34" charset="0"/>
              </a:rPr>
              <a:t>First step – Tell the patient whether or not an evidence-based guideline fits </a:t>
            </a:r>
          </a:p>
        </p:txBody>
      </p:sp>
      <p:sp>
        <p:nvSpPr>
          <p:cNvPr id="24" name="Date Placeholder 10"/>
          <p:cNvSpPr txBox="1">
            <a:spLocks noChangeArrowheads="1"/>
          </p:cNvSpPr>
          <p:nvPr/>
        </p:nvSpPr>
        <p:spPr bwMode="auto">
          <a:xfrm>
            <a:off x="369059" y="6390235"/>
            <a:ext cx="3471864"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a:defRPr/>
            </a:pPr>
            <a:r>
              <a:rPr lang="en-US" sz="1000" dirty="0">
                <a:solidFill>
                  <a:srgbClr val="000000"/>
                </a:solidFill>
              </a:rPr>
              <a:t>© 2016 MedEncentive, LLC. All Rights Reserved</a:t>
            </a:r>
          </a:p>
        </p:txBody>
      </p:sp>
      <p:sp>
        <p:nvSpPr>
          <p:cNvPr id="2" name="Oval 1"/>
          <p:cNvSpPr/>
          <p:nvPr/>
        </p:nvSpPr>
        <p:spPr bwMode="auto">
          <a:xfrm>
            <a:off x="1203291" y="2480734"/>
            <a:ext cx="1803400" cy="29633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endParaRPr lang="en-US">
              <a:ln>
                <a:solidFill>
                  <a:srgbClr val="FF0000"/>
                </a:solidFill>
              </a:ln>
              <a:solidFill>
                <a:srgbClr val="333399"/>
              </a:solidFill>
              <a:ea typeface="ＭＳ Ｐゴシック" pitchFamily="-114" charset="-128"/>
            </a:endParaRPr>
          </a:p>
        </p:txBody>
      </p:sp>
      <p:sp>
        <p:nvSpPr>
          <p:cNvPr id="3" name="Oval 2"/>
          <p:cNvSpPr/>
          <p:nvPr/>
        </p:nvSpPr>
        <p:spPr bwMode="auto">
          <a:xfrm>
            <a:off x="1080564" y="2222498"/>
            <a:ext cx="2807373" cy="266702"/>
          </a:xfrm>
          <a:prstGeom prst="ellips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endParaRPr lang="en-US">
              <a:solidFill>
                <a:srgbClr val="333399"/>
              </a:solidFill>
              <a:ea typeface="ＭＳ Ｐゴシック" pitchFamily="-114" charset="-128"/>
            </a:endParaRPr>
          </a:p>
        </p:txBody>
      </p:sp>
      <p:sp>
        <p:nvSpPr>
          <p:cNvPr id="16" name="Oval 15"/>
          <p:cNvSpPr/>
          <p:nvPr/>
        </p:nvSpPr>
        <p:spPr bwMode="auto">
          <a:xfrm>
            <a:off x="668868" y="2355848"/>
            <a:ext cx="7713132" cy="1945219"/>
          </a:xfrm>
          <a:prstGeom prst="ellips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endParaRPr lang="en-US">
              <a:solidFill>
                <a:srgbClr val="333399"/>
              </a:solidFill>
              <a:ea typeface="ＭＳ Ｐゴシック" pitchFamily="-114" charset="-128"/>
            </a:endParaRPr>
          </a:p>
        </p:txBody>
      </p:sp>
      <p:sp>
        <p:nvSpPr>
          <p:cNvPr id="17" name="Oval 16"/>
          <p:cNvSpPr/>
          <p:nvPr/>
        </p:nvSpPr>
        <p:spPr bwMode="auto">
          <a:xfrm>
            <a:off x="3581396" y="4504272"/>
            <a:ext cx="1651000" cy="965196"/>
          </a:xfrm>
          <a:prstGeom prst="ellips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endParaRPr lang="en-US">
              <a:solidFill>
                <a:srgbClr val="333399"/>
              </a:solidFill>
              <a:ea typeface="ＭＳ Ｐゴシック" pitchFamily="-114" charset="-128"/>
            </a:endParaRPr>
          </a:p>
        </p:txBody>
      </p:sp>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83476" y="2497590"/>
            <a:ext cx="8686800" cy="2285991"/>
          </a:xfrm>
          <a:prstGeom prst="rect">
            <a:avLst/>
          </a:prstGeom>
          <a:ln>
            <a:solidFill>
              <a:sysClr val="windowText" lastClr="000000"/>
            </a:solidFill>
          </a:ln>
          <a:extLst>
            <a:ext uri="{53640926-AAD7-44D8-BBD7-CCE9431645EC}">
              <a14:shadowObscured xmlns:a14="http://schemas.microsoft.com/office/drawing/2010/main"/>
            </a:ext>
          </a:extLst>
        </p:spPr>
      </p:pic>
      <p:sp>
        <p:nvSpPr>
          <p:cNvPr id="4" name="TextBox 3"/>
          <p:cNvSpPr txBox="1"/>
          <p:nvPr/>
        </p:nvSpPr>
        <p:spPr>
          <a:xfrm>
            <a:off x="1139833" y="3317419"/>
            <a:ext cx="6800424" cy="646331"/>
          </a:xfrm>
          <a:prstGeom prst="rect">
            <a:avLst/>
          </a:prstGeom>
          <a:solidFill>
            <a:schemeClr val="bg1">
              <a:lumMod val="85000"/>
            </a:schemeClr>
          </a:solidFill>
        </p:spPr>
        <p:txBody>
          <a:bodyPr wrap="square" rtlCol="0">
            <a:spAutoFit/>
          </a:bodyPr>
          <a:lstStyle/>
          <a:p>
            <a:r>
              <a:rPr lang="en-US" sz="3600" i="1" dirty="0">
                <a:solidFill>
                  <a:srgbClr val="000000">
                    <a:lumMod val="50000"/>
                    <a:lumOff val="50000"/>
                  </a:srgbClr>
                </a:solidFill>
              </a:rPr>
              <a:t>Anti-cookbook medicine feature</a:t>
            </a:r>
          </a:p>
        </p:txBody>
      </p:sp>
    </p:spTree>
    <p:extLst>
      <p:ext uri="{BB962C8B-B14F-4D97-AF65-F5344CB8AC3E}">
        <p14:creationId xmlns:p14="http://schemas.microsoft.com/office/powerpoint/2010/main" val="25830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6" grpId="0" animBg="1"/>
      <p:bldP spid="17" grpId="0" animBg="1"/>
      <p:bldP spid="17" grpId="1"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0" y="0"/>
            <a:ext cx="9144000" cy="1173018"/>
          </a:xfrm>
          <a:prstGeom prst="rect">
            <a:avLst/>
          </a:prstGeom>
          <a:solidFill>
            <a:srgbClr val="009999"/>
          </a:solidFill>
          <a:extLst/>
        </p:spPr>
        <p:txBody>
          <a:bodyPr vert="horz" wrap="square" lIns="91440" tIns="45720" rIns="91440" bIns="45720" numCol="1" anchor="ctr" anchorCtr="0" compatLnSpc="1">
            <a:prstTxWarp prst="textNoShape">
              <a:avLst/>
            </a:prstTxWarp>
          </a:bodyPr>
          <a:lstStyle/>
          <a:p>
            <a:pPr eaLnBrk="1" hangingPunct="1">
              <a:defRPr/>
            </a:pPr>
            <a:r>
              <a:rPr lang="en-US" sz="4800" kern="0" dirty="0">
                <a:solidFill>
                  <a:srgbClr val="FFFFFF"/>
                </a:solidFill>
                <a:latin typeface="Calibri" panose="020F0502020204030204" pitchFamily="34" charset="0"/>
                <a:cs typeface="Cambria"/>
              </a:rPr>
              <a:t>Agenda </a:t>
            </a:r>
          </a:p>
        </p:txBody>
      </p:sp>
      <p:sp>
        <p:nvSpPr>
          <p:cNvPr id="3" name="TextBox 2"/>
          <p:cNvSpPr txBox="1"/>
          <p:nvPr/>
        </p:nvSpPr>
        <p:spPr>
          <a:xfrm>
            <a:off x="822960" y="1775542"/>
            <a:ext cx="7498080" cy="3847207"/>
          </a:xfrm>
          <a:prstGeom prst="rect">
            <a:avLst/>
          </a:prstGeom>
          <a:noFill/>
        </p:spPr>
        <p:txBody>
          <a:bodyPr wrap="square" rtlCol="0">
            <a:spAutoFit/>
          </a:bodyPr>
          <a:lstStyle/>
          <a:p>
            <a:pPr marL="457200" indent="-457200" algn="l">
              <a:spcAft>
                <a:spcPts val="2400"/>
              </a:spcAft>
              <a:buFont typeface="+mj-lt"/>
              <a:buAutoNum type="arabicPeriod"/>
            </a:pPr>
            <a:r>
              <a:rPr lang="en-US" sz="2400" dirty="0">
                <a:solidFill>
                  <a:srgbClr val="000000"/>
                </a:solidFill>
                <a:latin typeface="Calibri" panose="020F0502020204030204" pitchFamily="34" charset="0"/>
                <a:cs typeface="Cambria"/>
              </a:rPr>
              <a:t>Introduction and background</a:t>
            </a:r>
          </a:p>
          <a:p>
            <a:pPr marL="457200" indent="-457200" algn="l">
              <a:spcAft>
                <a:spcPts val="2400"/>
              </a:spcAft>
              <a:buFont typeface="+mj-lt"/>
              <a:buAutoNum type="arabicPeriod"/>
            </a:pPr>
            <a:r>
              <a:rPr lang="en-US" sz="2400" dirty="0">
                <a:solidFill>
                  <a:srgbClr val="000000"/>
                </a:solidFill>
                <a:latin typeface="Calibri" panose="020F0502020204030204" pitchFamily="34" charset="0"/>
                <a:cs typeface="Cambria"/>
              </a:rPr>
              <a:t>Description of the MedEncentive Program</a:t>
            </a:r>
          </a:p>
          <a:p>
            <a:pPr marL="457200" indent="-457200" algn="l">
              <a:spcAft>
                <a:spcPts val="2400"/>
              </a:spcAft>
              <a:buFont typeface="+mj-lt"/>
              <a:buAutoNum type="arabicPeriod"/>
            </a:pPr>
            <a:r>
              <a:rPr lang="en-US" sz="2400" dirty="0">
                <a:solidFill>
                  <a:srgbClr val="000000"/>
                </a:solidFill>
                <a:latin typeface="Calibri" panose="020F0502020204030204" pitchFamily="34" charset="0"/>
                <a:cs typeface="Cambria"/>
              </a:rPr>
              <a:t>How the MedEncentive Program works</a:t>
            </a:r>
          </a:p>
          <a:p>
            <a:pPr marL="457200" indent="-457200" algn="l">
              <a:spcAft>
                <a:spcPts val="2400"/>
              </a:spcAft>
              <a:buFont typeface="+mj-lt"/>
              <a:buAutoNum type="arabicPeriod"/>
            </a:pPr>
            <a:r>
              <a:rPr lang="en-US" sz="2400" dirty="0">
                <a:solidFill>
                  <a:srgbClr val="000000"/>
                </a:solidFill>
                <a:latin typeface="Calibri" panose="020F0502020204030204" pitchFamily="34" charset="0"/>
                <a:cs typeface="Cambria"/>
              </a:rPr>
              <a:t>Independent studies and industry validation </a:t>
            </a:r>
          </a:p>
          <a:p>
            <a:pPr marL="457200" indent="-457200" algn="l">
              <a:spcAft>
                <a:spcPts val="2400"/>
              </a:spcAft>
              <a:buFont typeface="+mj-lt"/>
              <a:buAutoNum type="arabicPeriod"/>
            </a:pPr>
            <a:r>
              <a:rPr lang="en-US" sz="2400" dirty="0">
                <a:solidFill>
                  <a:srgbClr val="000000"/>
                </a:solidFill>
                <a:latin typeface="Calibri" panose="020F0502020204030204" pitchFamily="34" charset="0"/>
                <a:cs typeface="Cambria"/>
              </a:rPr>
              <a:t>State of Oklahoma-MedEncentive 3-year pilot</a:t>
            </a:r>
          </a:p>
          <a:p>
            <a:pPr marL="457200" indent="-457200" algn="l">
              <a:spcAft>
                <a:spcPts val="2400"/>
              </a:spcAft>
              <a:buFont typeface="+mj-lt"/>
              <a:buAutoNum type="arabicPeriod"/>
            </a:pPr>
            <a:r>
              <a:rPr lang="en-US" sz="2400" dirty="0">
                <a:solidFill>
                  <a:srgbClr val="000000"/>
                </a:solidFill>
                <a:latin typeface="Calibri" panose="020F0502020204030204" pitchFamily="34" charset="0"/>
                <a:cs typeface="Cambria"/>
              </a:rPr>
              <a:t>Implementation</a:t>
            </a:r>
          </a:p>
        </p:txBody>
      </p:sp>
    </p:spTree>
    <p:extLst>
      <p:ext uri="{BB962C8B-B14F-4D97-AF65-F5344CB8AC3E}">
        <p14:creationId xmlns:p14="http://schemas.microsoft.com/office/powerpoint/2010/main" val="494065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a:xfrm>
            <a:off x="0" y="0"/>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tabLst>
                <a:tab pos="347663" algn="l"/>
              </a:tabLst>
            </a:pPr>
            <a:r>
              <a:rPr lang="en-US" sz="3200" dirty="0">
                <a:solidFill>
                  <a:schemeClr val="bg1"/>
                </a:solidFill>
                <a:latin typeface="Calibri" panose="020F0502020204030204" pitchFamily="34" charset="0"/>
              </a:rPr>
              <a:t>The Information Therapy (Ix) Program Basics</a:t>
            </a:r>
            <a:br>
              <a:rPr lang="en-US" sz="3200" dirty="0">
                <a:solidFill>
                  <a:schemeClr val="bg1"/>
                </a:solidFill>
                <a:latin typeface="Calibri" panose="020F0502020204030204" pitchFamily="34" charset="0"/>
              </a:rPr>
            </a:br>
            <a:r>
              <a:rPr lang="en-US" sz="2800" dirty="0">
                <a:solidFill>
                  <a:schemeClr val="bg1"/>
                </a:solidFill>
                <a:latin typeface="Calibri" panose="020F0502020204030204" pitchFamily="34" charset="0"/>
              </a:rPr>
              <a:t>▪	</a:t>
            </a:r>
            <a:r>
              <a:rPr lang="en-US" sz="2000" dirty="0">
                <a:solidFill>
                  <a:schemeClr val="bg1"/>
                </a:solidFill>
                <a:latin typeface="Calibri" panose="020F0502020204030204" pitchFamily="34" charset="0"/>
              </a:rPr>
              <a:t>Second step – Prescribe information therapy to the patient as “homework” </a:t>
            </a:r>
          </a:p>
        </p:txBody>
      </p:sp>
      <p:sp>
        <p:nvSpPr>
          <p:cNvPr id="24" name="Date Placeholder 10"/>
          <p:cNvSpPr txBox="1">
            <a:spLocks noChangeArrowheads="1"/>
          </p:cNvSpPr>
          <p:nvPr/>
        </p:nvSpPr>
        <p:spPr bwMode="auto">
          <a:xfrm>
            <a:off x="369059" y="6390235"/>
            <a:ext cx="3471864"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a:defRPr/>
            </a:pPr>
            <a:r>
              <a:rPr lang="en-US" sz="1000" dirty="0">
                <a:solidFill>
                  <a:srgbClr val="000000"/>
                </a:solidFill>
              </a:rPr>
              <a:t>© 2016 MedEncentive, LLC. All Rights Reserved</a:t>
            </a:r>
          </a:p>
        </p:txBody>
      </p:sp>
      <p:sp>
        <p:nvSpPr>
          <p:cNvPr id="2" name="Oval 1"/>
          <p:cNvSpPr/>
          <p:nvPr/>
        </p:nvSpPr>
        <p:spPr bwMode="auto">
          <a:xfrm>
            <a:off x="1203291" y="2480734"/>
            <a:ext cx="1803400" cy="29633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endParaRPr lang="en-US">
              <a:ln>
                <a:solidFill>
                  <a:srgbClr val="FF0000"/>
                </a:solidFill>
              </a:ln>
              <a:solidFill>
                <a:srgbClr val="333399"/>
              </a:solidFill>
              <a:ea typeface="ＭＳ Ｐゴシック" pitchFamily="-114" charset="-128"/>
            </a:endParaRPr>
          </a:p>
        </p:txBody>
      </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904233" y="1556344"/>
            <a:ext cx="7132320" cy="4504623"/>
          </a:xfrm>
          <a:prstGeom prst="rect">
            <a:avLst/>
          </a:prstGeom>
          <a:ln>
            <a:noFill/>
          </a:ln>
          <a:extLst>
            <a:ext uri="{53640926-AAD7-44D8-BBD7-CCE9431645EC}">
              <a14:shadowObscured xmlns:a14="http://schemas.microsoft.com/office/drawing/2010/main"/>
            </a:ext>
          </a:extLst>
        </p:spPr>
      </p:pic>
      <p:sp>
        <p:nvSpPr>
          <p:cNvPr id="5" name="Right Brace 4"/>
          <p:cNvSpPr/>
          <p:nvPr/>
        </p:nvSpPr>
        <p:spPr bwMode="auto">
          <a:xfrm>
            <a:off x="4749800" y="4326467"/>
            <a:ext cx="406400" cy="1574800"/>
          </a:xfrm>
          <a:prstGeom prst="rightBrac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endParaRPr lang="en-US">
              <a:solidFill>
                <a:srgbClr val="333399"/>
              </a:solidFill>
              <a:ea typeface="ＭＳ Ｐゴシック" pitchFamily="-114" charset="-128"/>
            </a:endParaRPr>
          </a:p>
        </p:txBody>
      </p:sp>
      <p:sp>
        <p:nvSpPr>
          <p:cNvPr id="6" name="TextBox 5"/>
          <p:cNvSpPr txBox="1"/>
          <p:nvPr/>
        </p:nvSpPr>
        <p:spPr>
          <a:xfrm>
            <a:off x="5274734" y="4766743"/>
            <a:ext cx="3539066" cy="646331"/>
          </a:xfrm>
          <a:prstGeom prst="rect">
            <a:avLst/>
          </a:prstGeom>
          <a:solidFill>
            <a:schemeClr val="bg1">
              <a:lumMod val="85000"/>
            </a:schemeClr>
          </a:solidFill>
        </p:spPr>
        <p:txBody>
          <a:bodyPr wrap="square" rtlCol="0">
            <a:spAutoFit/>
          </a:bodyPr>
          <a:lstStyle/>
          <a:p>
            <a:pPr algn="l"/>
            <a:r>
              <a:rPr lang="en-US" sz="1800" dirty="0">
                <a:solidFill>
                  <a:srgbClr val="000000">
                    <a:lumMod val="65000"/>
                    <a:lumOff val="35000"/>
                  </a:srgbClr>
                </a:solidFill>
              </a:rPr>
              <a:t>Educational articles listed in relevancy to patient’s diagnosis</a:t>
            </a:r>
          </a:p>
        </p:txBody>
      </p:sp>
    </p:spTree>
    <p:extLst>
      <p:ext uri="{BB962C8B-B14F-4D97-AF65-F5344CB8AC3E}">
        <p14:creationId xmlns:p14="http://schemas.microsoft.com/office/powerpoint/2010/main" val="179011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1+#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8431" b="19642"/>
          <a:stretch/>
        </p:blipFill>
        <p:spPr>
          <a:xfrm>
            <a:off x="1114313" y="1457484"/>
            <a:ext cx="7040880" cy="5074692"/>
          </a:xfrm>
          <a:prstGeom prst="rect">
            <a:avLst/>
          </a:prstGeom>
          <a:ln>
            <a:solidFill>
              <a:schemeClr val="bg1">
                <a:lumMod val="75000"/>
              </a:schemeClr>
            </a:solidFill>
          </a:ln>
        </p:spPr>
      </p:pic>
      <p:sp>
        <p:nvSpPr>
          <p:cNvPr id="49154" name="Rectangle 2"/>
          <p:cNvSpPr>
            <a:spLocks noGrp="1" noChangeArrowheads="1"/>
          </p:cNvSpPr>
          <p:nvPr>
            <p:ph type="title" idx="4294967295"/>
          </p:nvPr>
        </p:nvSpPr>
        <p:spPr bwMode="auto">
          <a:xfrm>
            <a:off x="0" y="0"/>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2800" dirty="0">
                <a:solidFill>
                  <a:srgbClr val="FFFFFF"/>
                </a:solidFill>
                <a:latin typeface="Calibri" panose="020F0502020204030204" pitchFamily="34" charset="0"/>
                <a:cs typeface="Cambria"/>
              </a:rPr>
              <a:t>How the Mutual Accountability Program Works - Patients</a:t>
            </a:r>
            <a:endParaRPr lang="en-US" sz="2800" dirty="0">
              <a:solidFill>
                <a:schemeClr val="bg1"/>
              </a:solidFill>
              <a:latin typeface="Calibri" panose="020F0502020204030204" pitchFamily="34" charset="0"/>
            </a:endParaRPr>
          </a:p>
        </p:txBody>
      </p:sp>
      <p:sp>
        <p:nvSpPr>
          <p:cNvPr id="24" name="Date Placeholder 10"/>
          <p:cNvSpPr txBox="1">
            <a:spLocks noChangeArrowheads="1"/>
          </p:cNvSpPr>
          <p:nvPr/>
        </p:nvSpPr>
        <p:spPr bwMode="auto">
          <a:xfrm>
            <a:off x="369059" y="6390235"/>
            <a:ext cx="3471864" cy="24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a:defRPr/>
            </a:pPr>
            <a:r>
              <a:rPr lang="en-US" sz="1000" dirty="0">
                <a:solidFill>
                  <a:srgbClr val="000000"/>
                </a:solidFill>
              </a:rPr>
              <a:t>© 2016 MedEncentive, LLC. All Rights Reserved</a:t>
            </a:r>
          </a:p>
        </p:txBody>
      </p:sp>
      <p:sp>
        <p:nvSpPr>
          <p:cNvPr id="2" name="TextBox 1"/>
          <p:cNvSpPr txBox="1"/>
          <p:nvPr/>
        </p:nvSpPr>
        <p:spPr>
          <a:xfrm>
            <a:off x="337073" y="1663422"/>
            <a:ext cx="8595360" cy="4662815"/>
          </a:xfrm>
          <a:prstGeom prst="rect">
            <a:avLst/>
          </a:prstGeom>
          <a:solidFill>
            <a:schemeClr val="bg1">
              <a:alpha val="63000"/>
            </a:schemeClr>
          </a:solidFill>
        </p:spPr>
        <p:txBody>
          <a:bodyPr wrap="square" rtlCol="0">
            <a:spAutoFit/>
          </a:bodyPr>
          <a:lstStyle/>
          <a:p>
            <a:pPr algn="l" eaLnBrk="1" hangingPunct="1">
              <a:spcBef>
                <a:spcPts val="0"/>
              </a:spcBef>
              <a:spcAft>
                <a:spcPts val="1200"/>
              </a:spcAft>
              <a:buSzPct val="125000"/>
            </a:pPr>
            <a:r>
              <a:rPr lang="en-US" sz="1900" b="1" kern="0" dirty="0">
                <a:solidFill>
                  <a:srgbClr val="000000"/>
                </a:solidFill>
                <a:latin typeface="Arial"/>
                <a:ea typeface="Tahoma" pitchFamily="34" charset="0"/>
                <a:cs typeface="Tahoma" pitchFamily="34" charset="0"/>
              </a:rPr>
              <a:t>Patients</a:t>
            </a:r>
            <a:r>
              <a:rPr lang="en-US" sz="1900" kern="0" dirty="0">
                <a:solidFill>
                  <a:srgbClr val="000000"/>
                </a:solidFill>
                <a:latin typeface="Arial"/>
                <a:ea typeface="Tahoma" pitchFamily="34" charset="0"/>
                <a:cs typeface="Tahoma" pitchFamily="34" charset="0"/>
              </a:rPr>
              <a:t> earn back some or all of their office visit co-payment (typically $15 to $25) by accessing the MAP website, in response to an information therapy prescription letter sent to their home after each office visit, to:</a:t>
            </a:r>
          </a:p>
          <a:p>
            <a:pPr marL="342900" indent="-342900" algn="l" eaLnBrk="1" hangingPunct="1">
              <a:spcBef>
                <a:spcPts val="0"/>
              </a:spcBef>
              <a:spcAft>
                <a:spcPts val="1200"/>
              </a:spcAft>
              <a:buSzPct val="100000"/>
              <a:buFont typeface="+mj-lt"/>
              <a:buAutoNum type="arabicPeriod"/>
            </a:pPr>
            <a:r>
              <a:rPr lang="en-US" sz="1900" kern="0" dirty="0">
                <a:solidFill>
                  <a:srgbClr val="000000"/>
                </a:solidFill>
                <a:latin typeface="Arial"/>
                <a:ea typeface="Tahoma" pitchFamily="34" charset="0"/>
                <a:cs typeface="Tahoma" pitchFamily="34" charset="0"/>
              </a:rPr>
              <a:t>Read the prescribed educational article relevant to their diagnosis;</a:t>
            </a:r>
          </a:p>
          <a:p>
            <a:pPr marL="342900" indent="-342900" algn="l" eaLnBrk="1" hangingPunct="1">
              <a:spcBef>
                <a:spcPts val="0"/>
              </a:spcBef>
              <a:spcAft>
                <a:spcPts val="1200"/>
              </a:spcAft>
              <a:buSzPct val="100000"/>
              <a:buFont typeface="+mj-lt"/>
              <a:buAutoNum type="arabicPeriod"/>
            </a:pPr>
            <a:r>
              <a:rPr lang="en-US" sz="1900" kern="0" dirty="0">
                <a:solidFill>
                  <a:srgbClr val="000000"/>
                </a:solidFill>
                <a:latin typeface="Arial"/>
                <a:ea typeface="Tahoma" pitchFamily="34" charset="0"/>
                <a:cs typeface="Tahoma" pitchFamily="34" charset="0"/>
              </a:rPr>
              <a:t>Demonstrate their understanding of the article by passing an open-book test and/or declaring their comprehension;</a:t>
            </a:r>
          </a:p>
          <a:p>
            <a:pPr marL="342900" indent="-342900" algn="l" eaLnBrk="1" hangingPunct="1">
              <a:spcBef>
                <a:spcPts val="0"/>
              </a:spcBef>
              <a:spcAft>
                <a:spcPts val="1200"/>
              </a:spcAft>
              <a:buSzPct val="100000"/>
              <a:buFont typeface="+mj-lt"/>
              <a:buAutoNum type="arabicPeriod"/>
            </a:pPr>
            <a:r>
              <a:rPr lang="en-US" sz="1900" kern="0" dirty="0">
                <a:solidFill>
                  <a:srgbClr val="000000"/>
                </a:solidFill>
                <a:latin typeface="Arial"/>
                <a:ea typeface="Tahoma" pitchFamily="34" charset="0"/>
                <a:cs typeface="Tahoma" pitchFamily="34" charset="0"/>
              </a:rPr>
              <a:t>Declare their adherence or provide a reason for non-adherence to the article’s recommendations;</a:t>
            </a:r>
          </a:p>
          <a:p>
            <a:pPr marL="342900" indent="-342900" algn="l" eaLnBrk="1" hangingPunct="1">
              <a:spcBef>
                <a:spcPts val="0"/>
              </a:spcBef>
              <a:spcAft>
                <a:spcPts val="1200"/>
              </a:spcAft>
              <a:buSzPct val="100000"/>
              <a:buFont typeface="+mj-lt"/>
              <a:buAutoNum type="arabicPeriod"/>
            </a:pPr>
            <a:r>
              <a:rPr lang="en-US" sz="1900" kern="0" dirty="0">
                <a:solidFill>
                  <a:srgbClr val="000000"/>
                </a:solidFill>
                <a:latin typeface="Arial"/>
                <a:ea typeface="Tahoma" pitchFamily="34" charset="0"/>
                <a:cs typeface="Tahoma" pitchFamily="34" charset="0"/>
              </a:rPr>
              <a:t>Agree to allow their physician to review their comprehension and declaration of adherence or reason for non-adherence;</a:t>
            </a:r>
          </a:p>
          <a:p>
            <a:pPr marL="342900" indent="-342900" algn="l" eaLnBrk="1" hangingPunct="1">
              <a:spcBef>
                <a:spcPts val="0"/>
              </a:spcBef>
              <a:spcAft>
                <a:spcPts val="1200"/>
              </a:spcAft>
              <a:buSzPct val="100000"/>
              <a:buFont typeface="+mj-lt"/>
              <a:buAutoNum type="arabicPeriod"/>
            </a:pPr>
            <a:r>
              <a:rPr lang="en-US" sz="1900" kern="0" dirty="0">
                <a:solidFill>
                  <a:srgbClr val="000000"/>
                </a:solidFill>
                <a:latin typeface="Arial"/>
                <a:ea typeface="Tahoma" pitchFamily="34" charset="0"/>
                <a:cs typeface="Tahoma" pitchFamily="34" charset="0"/>
              </a:rPr>
              <a:t>Rate their physician’s performance against what they’ve read and the physician’s declaration of adherence or reason for non-adherence to the recommended treatments. </a:t>
            </a:r>
          </a:p>
        </p:txBody>
      </p:sp>
    </p:spTree>
    <p:extLst>
      <p:ext uri="{BB962C8B-B14F-4D97-AF65-F5344CB8AC3E}">
        <p14:creationId xmlns:p14="http://schemas.microsoft.com/office/powerpoint/2010/main" val="291194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additive="base">
                                        <p:cTn id="43"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P spid="2" grpId="1"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978" y="3756980"/>
            <a:ext cx="8113666" cy="1969770"/>
          </a:xfrm>
          <a:prstGeom prst="rect">
            <a:avLst/>
          </a:prstGeom>
          <a:noFill/>
        </p:spPr>
        <p:txBody>
          <a:bodyPr wrap="square" rtlCol="0">
            <a:spAutoFit/>
          </a:bodyPr>
          <a:lstStyle/>
          <a:p>
            <a:r>
              <a:rPr lang="en-US" sz="4000" dirty="0">
                <a:solidFill>
                  <a:schemeClr val="bg2">
                    <a:lumMod val="75000"/>
                  </a:schemeClr>
                </a:solidFill>
              </a:rPr>
              <a:t>Measuring How Well the Program Works</a:t>
            </a:r>
          </a:p>
          <a:p>
            <a:endParaRPr lang="en-US" sz="1400" dirty="0">
              <a:solidFill>
                <a:schemeClr val="bg2">
                  <a:lumMod val="75000"/>
                </a:schemeClr>
              </a:solidFill>
            </a:endParaRPr>
          </a:p>
          <a:p>
            <a:r>
              <a:rPr lang="en-US" sz="2800" dirty="0">
                <a:solidFill>
                  <a:schemeClr val="bg2">
                    <a:lumMod val="75000"/>
                  </a:schemeClr>
                </a:solidFill>
              </a:rPr>
              <a:t>Trial results and independent analyses</a:t>
            </a:r>
          </a:p>
        </p:txBody>
      </p:sp>
      <p:sp>
        <p:nvSpPr>
          <p:cNvPr id="4" name="Rectangle 3"/>
          <p:cNvSpPr/>
          <p:nvPr/>
        </p:nvSpPr>
        <p:spPr>
          <a:xfrm>
            <a:off x="902247" y="1312507"/>
            <a:ext cx="7333129" cy="1231106"/>
          </a:xfrm>
          <a:prstGeom prst="rect">
            <a:avLst/>
          </a:prstGeom>
        </p:spPr>
        <p:txBody>
          <a:bodyPr wrap="square">
            <a:spAutoFit/>
          </a:bodyPr>
          <a:lstStyle/>
          <a:p>
            <a:r>
              <a:rPr lang="en-US" sz="5400" dirty="0">
                <a:solidFill>
                  <a:schemeClr val="bg1">
                    <a:lumMod val="75000"/>
                  </a:schemeClr>
                </a:solidFill>
              </a:rPr>
              <a:t>Solving the “Triple Aim”</a:t>
            </a:r>
          </a:p>
          <a:p>
            <a:r>
              <a:rPr lang="en-US" dirty="0">
                <a:solidFill>
                  <a:schemeClr val="bg1">
                    <a:lumMod val="75000"/>
                  </a:schemeClr>
                </a:solidFill>
              </a:rPr>
              <a:t>Better Health - Better Healthcare - Lower Costs</a:t>
            </a:r>
          </a:p>
        </p:txBody>
      </p:sp>
    </p:spTree>
    <p:extLst>
      <p:ext uri="{BB962C8B-B14F-4D97-AF65-F5344CB8AC3E}">
        <p14:creationId xmlns:p14="http://schemas.microsoft.com/office/powerpoint/2010/main" val="2975719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62" name="Title 1"/>
          <p:cNvSpPr>
            <a:spLocks noGrp="1"/>
          </p:cNvSpPr>
          <p:nvPr>
            <p:ph type="ctrTitle" idx="4294967295"/>
          </p:nvPr>
        </p:nvSpPr>
        <p:spPr>
          <a:xfrm>
            <a:off x="80963" y="271463"/>
            <a:ext cx="7772400" cy="2362200"/>
          </a:xfrm>
        </p:spPr>
        <p:txBody>
          <a:bodyPr>
            <a:normAutofit fontScale="90000"/>
          </a:bodyPr>
          <a:lstStyle/>
          <a:p>
            <a:pPr eaLnBrk="1" hangingPunct="1">
              <a:defRPr/>
            </a:pPr>
            <a:r>
              <a:rPr lang="en-US" sz="4000" b="1" dirty="0"/>
              <a:t>MedEncentive’s Estimated Impacts on Employer’s Costs of Insurance and Individual Healthcare Costs:</a:t>
            </a:r>
            <a:br>
              <a:rPr lang="en-US" sz="4000" b="1" dirty="0"/>
            </a:br>
            <a:r>
              <a:rPr lang="en-US" sz="4000" b="1" dirty="0"/>
              <a:t>a Preliminary Case Study</a:t>
            </a:r>
            <a:endParaRPr lang="en-US" sz="4000" dirty="0"/>
          </a:p>
        </p:txBody>
      </p:sp>
      <p:sp>
        <p:nvSpPr>
          <p:cNvPr id="2805763" name="Subtitle 2"/>
          <p:cNvSpPr>
            <a:spLocks noGrp="1"/>
          </p:cNvSpPr>
          <p:nvPr>
            <p:ph type="subTitle" idx="4294967295"/>
          </p:nvPr>
        </p:nvSpPr>
        <p:spPr>
          <a:xfrm>
            <a:off x="225425" y="2955925"/>
            <a:ext cx="8709025" cy="3124200"/>
          </a:xfrm>
        </p:spPr>
        <p:txBody>
          <a:bodyPr/>
          <a:lstStyle/>
          <a:p>
            <a:pPr marL="165100" indent="-165100" eaLnBrk="1" hangingPunct="1">
              <a:lnSpc>
                <a:spcPct val="90000"/>
              </a:lnSpc>
              <a:tabLst>
                <a:tab pos="165100" algn="l"/>
              </a:tabLst>
              <a:defRPr/>
            </a:pPr>
            <a:r>
              <a:rPr lang="en-US" sz="2000" b="1" dirty="0">
                <a:solidFill>
                  <a:srgbClr val="002060"/>
                </a:solidFill>
              </a:rPr>
              <a:t>Douglas D Bradham, </a:t>
            </a:r>
            <a:r>
              <a:rPr lang="en-US" sz="2000" b="1" dirty="0" err="1">
                <a:solidFill>
                  <a:srgbClr val="002060"/>
                </a:solidFill>
              </a:rPr>
              <a:t>Dr.P.H</a:t>
            </a:r>
            <a:r>
              <a:rPr lang="en-US" sz="2000" b="1" dirty="0">
                <a:solidFill>
                  <a:srgbClr val="002060"/>
                </a:solidFill>
              </a:rPr>
              <a:t>., Kansas Health Foundation </a:t>
            </a:r>
            <a:br>
              <a:rPr lang="en-US" sz="2000" b="1" dirty="0">
                <a:solidFill>
                  <a:srgbClr val="002060"/>
                </a:solidFill>
              </a:rPr>
            </a:br>
            <a:r>
              <a:rPr lang="en-US" sz="2000" b="1" dirty="0">
                <a:solidFill>
                  <a:srgbClr val="002060"/>
                </a:solidFill>
              </a:rPr>
              <a:t>Distinguished Professor of Public Health </a:t>
            </a:r>
            <a:r>
              <a:rPr lang="en-US" sz="2000" b="1" dirty="0">
                <a:solidFill>
                  <a:srgbClr val="0070C0"/>
                </a:solidFill>
              </a:rPr>
              <a:t>– Health Economist</a:t>
            </a:r>
          </a:p>
          <a:p>
            <a:pPr marL="165100" indent="-165100" eaLnBrk="1" hangingPunct="1">
              <a:lnSpc>
                <a:spcPct val="90000"/>
              </a:lnSpc>
              <a:tabLst>
                <a:tab pos="165100" algn="l"/>
              </a:tabLst>
              <a:defRPr/>
            </a:pPr>
            <a:r>
              <a:rPr lang="en-US" sz="2000" b="1" dirty="0">
                <a:solidFill>
                  <a:srgbClr val="002060"/>
                </a:solidFill>
              </a:rPr>
              <a:t>Nikki Keene, MA, MPH, PhD Candidate</a:t>
            </a:r>
            <a:r>
              <a:rPr lang="en-US" sz="2000" b="1" dirty="0">
                <a:solidFill>
                  <a:srgbClr val="0070C0"/>
                </a:solidFill>
              </a:rPr>
              <a:t> – Behavioral Psychologist</a:t>
            </a:r>
          </a:p>
          <a:p>
            <a:pPr marL="165100" indent="-165100" eaLnBrk="1" hangingPunct="1">
              <a:lnSpc>
                <a:spcPct val="90000"/>
              </a:lnSpc>
              <a:tabLst>
                <a:tab pos="165100" algn="l"/>
              </a:tabLst>
              <a:defRPr/>
            </a:pPr>
            <a:r>
              <a:rPr lang="en-US" sz="2000" b="1" dirty="0">
                <a:solidFill>
                  <a:srgbClr val="002060"/>
                </a:solidFill>
              </a:rPr>
              <a:t>Traci Hart, PhD , Research Assistant Professor </a:t>
            </a:r>
            <a:r>
              <a:rPr lang="en-US" sz="2000" b="1" dirty="0">
                <a:solidFill>
                  <a:srgbClr val="0070C0"/>
                </a:solidFill>
              </a:rPr>
              <a:t>– Human Factors Psychologist</a:t>
            </a:r>
          </a:p>
          <a:p>
            <a:pPr marL="165100" indent="-165100" eaLnBrk="1" hangingPunct="1">
              <a:lnSpc>
                <a:spcPct val="90000"/>
              </a:lnSpc>
              <a:tabLst>
                <a:tab pos="165100" algn="l"/>
              </a:tabLst>
              <a:defRPr/>
            </a:pPr>
            <a:r>
              <a:rPr lang="en-US" sz="2000" b="1" dirty="0">
                <a:solidFill>
                  <a:srgbClr val="002060"/>
                </a:solidFill>
              </a:rPr>
              <a:t>Phillip Twumasi-Ankrah, PhD,  Assistant Professor </a:t>
            </a:r>
            <a:r>
              <a:rPr lang="en-US" sz="2000" b="1" dirty="0">
                <a:solidFill>
                  <a:srgbClr val="0070C0"/>
                </a:solidFill>
              </a:rPr>
              <a:t>- Biostatistician</a:t>
            </a:r>
          </a:p>
          <a:p>
            <a:pPr marL="165100" indent="-165100" eaLnBrk="1" hangingPunct="1">
              <a:lnSpc>
                <a:spcPct val="90000"/>
              </a:lnSpc>
              <a:tabLst>
                <a:tab pos="165100" algn="l"/>
              </a:tabLst>
              <a:defRPr/>
            </a:pPr>
            <a:r>
              <a:rPr lang="en-US" sz="2000" b="1" dirty="0">
                <a:solidFill>
                  <a:srgbClr val="002060"/>
                </a:solidFill>
              </a:rPr>
              <a:t>Amy Chesser, PhD,  Research Assistant Professor </a:t>
            </a:r>
            <a:r>
              <a:rPr lang="en-US" sz="2000" b="1" dirty="0">
                <a:solidFill>
                  <a:srgbClr val="0070C0"/>
                </a:solidFill>
              </a:rPr>
              <a:t>– Healthcare Communications</a:t>
            </a:r>
          </a:p>
          <a:p>
            <a:pPr eaLnBrk="1" hangingPunct="1">
              <a:lnSpc>
                <a:spcPct val="90000"/>
              </a:lnSpc>
              <a:tabLst>
                <a:tab pos="347663" algn="l"/>
              </a:tabLst>
              <a:defRPr/>
            </a:pPr>
            <a:endParaRPr lang="en-US" sz="1600" b="1" dirty="0">
              <a:solidFill>
                <a:srgbClr val="0070C0"/>
              </a:solidFill>
            </a:endParaRPr>
          </a:p>
          <a:p>
            <a:pPr marL="0" indent="0" algn="r" eaLnBrk="1" hangingPunct="1">
              <a:lnSpc>
                <a:spcPct val="90000"/>
              </a:lnSpc>
              <a:buFont typeface="Arial" charset="0"/>
              <a:buNone/>
              <a:defRPr/>
            </a:pPr>
            <a:r>
              <a:rPr lang="en-US" sz="2000" b="1" dirty="0">
                <a:solidFill>
                  <a:srgbClr val="002060"/>
                </a:solidFill>
              </a:rPr>
              <a:t>Department of Preventive Medicine and Public Health</a:t>
            </a:r>
          </a:p>
          <a:p>
            <a:pPr marL="0" indent="0" algn="r" eaLnBrk="1" hangingPunct="1">
              <a:lnSpc>
                <a:spcPct val="90000"/>
              </a:lnSpc>
              <a:buFont typeface="Arial" charset="0"/>
              <a:buNone/>
              <a:defRPr/>
            </a:pPr>
            <a:r>
              <a:rPr lang="en-US" sz="2000" b="1" dirty="0">
                <a:solidFill>
                  <a:srgbClr val="002060"/>
                </a:solidFill>
              </a:rPr>
              <a:t>University of Kansas, School of Medicine – Wichita</a:t>
            </a:r>
          </a:p>
          <a:p>
            <a:pPr marL="0" indent="0" algn="ctr" eaLnBrk="1" hangingPunct="1">
              <a:lnSpc>
                <a:spcPct val="90000"/>
              </a:lnSpc>
              <a:buFont typeface="Arial" charset="0"/>
              <a:buNone/>
              <a:defRPr/>
            </a:pPr>
            <a:endParaRPr lang="en-US" sz="2000" dirty="0">
              <a:solidFill>
                <a:srgbClr val="0070C0"/>
              </a:solidFill>
            </a:endParaRPr>
          </a:p>
          <a:p>
            <a:pPr marL="0" indent="0" algn="ctr" eaLnBrk="1" hangingPunct="1">
              <a:lnSpc>
                <a:spcPct val="90000"/>
              </a:lnSpc>
              <a:buFont typeface="Arial" charset="0"/>
              <a:buNone/>
              <a:defRPr/>
            </a:pPr>
            <a:endParaRPr lang="en-US" sz="2000" dirty="0">
              <a:solidFill>
                <a:srgbClr val="0070C0"/>
              </a:solidFill>
            </a:endParaRPr>
          </a:p>
          <a:p>
            <a:pPr marL="0" indent="0" algn="ctr" eaLnBrk="1" hangingPunct="1">
              <a:lnSpc>
                <a:spcPct val="90000"/>
              </a:lnSpc>
              <a:buFont typeface="Arial" charset="0"/>
              <a:buNone/>
              <a:defRPr/>
            </a:pPr>
            <a:endParaRPr lang="en-US" sz="2000" dirty="0">
              <a:solidFill>
                <a:srgbClr val="0070C0"/>
              </a:solidFill>
            </a:endParaRPr>
          </a:p>
        </p:txBody>
      </p:sp>
      <p:pic>
        <p:nvPicPr>
          <p:cNvPr id="132100" name="Picture 4" descr="Bradham_Dougl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62825" y="1131888"/>
            <a:ext cx="1552575" cy="217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101" name="Picture 6" descr="http://wichita.kumc.edu/ur/logos/images/SoMWich_2C_UnitHorz.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4513" y="5049837"/>
            <a:ext cx="2271712"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5287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1028700" y="1931401"/>
            <a:ext cx="7932420"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3550" lvl="1" indent="-457200" algn="ctr" eaLnBrk="1" hangingPunct="1">
              <a:spcBef>
                <a:spcPts val="0"/>
              </a:spcBef>
              <a:spcAft>
                <a:spcPts val="600"/>
              </a:spcAft>
              <a:buFontTx/>
              <a:buNone/>
              <a:defRPr/>
            </a:pPr>
            <a:r>
              <a:rPr lang="en-US" sz="3600" b="1" dirty="0">
                <a:solidFill>
                  <a:srgbClr val="000000"/>
                </a:solidFill>
                <a:latin typeface="Arial"/>
              </a:rPr>
              <a:t>The Oklahoma Trial</a:t>
            </a:r>
          </a:p>
          <a:p>
            <a:pPr marL="0" lvl="1" indent="6350" eaLnBrk="1" hangingPunct="1">
              <a:spcBef>
                <a:spcPts val="0"/>
              </a:spcBef>
              <a:spcAft>
                <a:spcPts val="600"/>
              </a:spcAft>
              <a:buFontTx/>
              <a:buNone/>
              <a:defRPr/>
            </a:pPr>
            <a:r>
              <a:rPr lang="en-US" sz="2400" dirty="0">
                <a:solidFill>
                  <a:srgbClr val="000000"/>
                </a:solidFill>
                <a:latin typeface="Arial" pitchFamily="34" charset="0"/>
                <a:cs typeface="Arial" pitchFamily="34" charset="0"/>
              </a:rPr>
              <a:t>Over a four year period after implementation, the City of Duncan employee health plan realized a savings of between $3.1 and $17.7 for each $1 invested in the MedEncentive Program.</a:t>
            </a:r>
          </a:p>
          <a:p>
            <a:pPr marL="0" lvl="1" indent="6350" eaLnBrk="1" hangingPunct="1">
              <a:spcBef>
                <a:spcPts val="0"/>
              </a:spcBef>
              <a:spcAft>
                <a:spcPts val="600"/>
              </a:spcAft>
              <a:buFontTx/>
              <a:buNone/>
              <a:defRPr/>
            </a:pPr>
            <a:endParaRPr lang="en-US" sz="800" dirty="0">
              <a:solidFill>
                <a:srgbClr val="000000"/>
              </a:solidFill>
              <a:latin typeface="Arial" pitchFamily="34" charset="0"/>
              <a:cs typeface="Arial" pitchFamily="34" charset="0"/>
            </a:endParaRPr>
          </a:p>
          <a:p>
            <a:pPr marL="463550" lvl="1" indent="-457200" algn="ctr" eaLnBrk="1" hangingPunct="1">
              <a:spcBef>
                <a:spcPts val="0"/>
              </a:spcBef>
              <a:spcAft>
                <a:spcPts val="600"/>
              </a:spcAft>
              <a:buFontTx/>
              <a:buNone/>
              <a:defRPr/>
            </a:pPr>
            <a:r>
              <a:rPr lang="en-US" sz="1400" dirty="0">
                <a:solidFill>
                  <a:srgbClr val="000000"/>
                </a:solidFill>
                <a:latin typeface="Arial"/>
              </a:rPr>
              <a:t>(Validated non-catastrophic and total claims expenditure against average trend over 4 years)</a:t>
            </a:r>
          </a:p>
        </p:txBody>
      </p:sp>
    </p:spTree>
    <p:extLst>
      <p:ext uri="{BB962C8B-B14F-4D97-AF65-F5344CB8AC3E}">
        <p14:creationId xmlns:p14="http://schemas.microsoft.com/office/powerpoint/2010/main" val="120856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857250" y="1504681"/>
            <a:ext cx="8206740" cy="3648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63550" lvl="1" indent="-457200" algn="ctr" eaLnBrk="1" hangingPunct="1">
              <a:spcBef>
                <a:spcPts val="0"/>
              </a:spcBef>
              <a:spcAft>
                <a:spcPts val="600"/>
              </a:spcAft>
              <a:buFontTx/>
              <a:buNone/>
              <a:defRPr/>
            </a:pPr>
            <a:r>
              <a:rPr lang="en-US" sz="3600" b="1" dirty="0">
                <a:solidFill>
                  <a:srgbClr val="000000"/>
                </a:solidFill>
                <a:latin typeface="Arial"/>
              </a:rPr>
              <a:t>The Kansas Trial</a:t>
            </a:r>
          </a:p>
          <a:p>
            <a:pPr marL="225425" indent="0" eaLnBrk="1" hangingPunct="1">
              <a:spcBef>
                <a:spcPts val="600"/>
              </a:spcBef>
              <a:spcAft>
                <a:spcPts val="900"/>
              </a:spcAft>
              <a:buFontTx/>
              <a:buNone/>
              <a:defRPr/>
            </a:pPr>
            <a:r>
              <a:rPr lang="en-US" kern="0" dirty="0">
                <a:solidFill>
                  <a:srgbClr val="000000"/>
                </a:solidFill>
                <a:latin typeface="Arial"/>
              </a:rPr>
              <a:t>In the 2½ years after the Wichita Clinic implemented the MedEncentive Program:</a:t>
            </a:r>
          </a:p>
          <a:p>
            <a:pPr lvl="1" eaLnBrk="1" hangingPunct="1">
              <a:buFont typeface="Arial" pitchFamily="34" charset="0"/>
              <a:buChar char="•"/>
              <a:defRPr/>
            </a:pPr>
            <a:r>
              <a:rPr lang="en-US" sz="2400" kern="0" dirty="0">
                <a:solidFill>
                  <a:srgbClr val="000000"/>
                </a:solidFill>
                <a:latin typeface="Arial"/>
              </a:rPr>
              <a:t>Office visits increased 13%</a:t>
            </a:r>
          </a:p>
          <a:p>
            <a:pPr lvl="1" eaLnBrk="1" hangingPunct="1">
              <a:buFont typeface="Arial" pitchFamily="34" charset="0"/>
              <a:buChar char="•"/>
              <a:defRPr/>
            </a:pPr>
            <a:r>
              <a:rPr lang="en-US" sz="2400" kern="0" dirty="0">
                <a:solidFill>
                  <a:srgbClr val="000000"/>
                </a:solidFill>
                <a:latin typeface="Arial"/>
              </a:rPr>
              <a:t>Medication adherence reported at 94%</a:t>
            </a:r>
          </a:p>
          <a:p>
            <a:pPr lvl="1" eaLnBrk="1" hangingPunct="1">
              <a:buFont typeface="Arial" pitchFamily="34" charset="0"/>
              <a:buChar char="•"/>
              <a:defRPr/>
            </a:pPr>
            <a:r>
              <a:rPr lang="en-US" sz="3200" b="1" kern="0" dirty="0">
                <a:solidFill>
                  <a:srgbClr val="C00000"/>
                </a:solidFill>
                <a:latin typeface="Arial"/>
              </a:rPr>
              <a:t>Hospitalizations decreased 55%</a:t>
            </a:r>
          </a:p>
          <a:p>
            <a:pPr marL="6350" lvl="1" indent="0" eaLnBrk="1" hangingPunct="1">
              <a:buFontTx/>
              <a:buNone/>
              <a:defRPr/>
            </a:pPr>
            <a:endParaRPr lang="en-US" sz="1400" kern="0" dirty="0">
              <a:solidFill>
                <a:srgbClr val="000000"/>
              </a:solidFill>
              <a:latin typeface="Arial"/>
            </a:endParaRPr>
          </a:p>
          <a:p>
            <a:pPr marL="6350" lvl="1" indent="0" algn="ctr" eaLnBrk="1" hangingPunct="1">
              <a:buFontTx/>
              <a:buNone/>
              <a:defRPr/>
            </a:pPr>
            <a:r>
              <a:rPr lang="en-US" sz="1400" kern="0" dirty="0">
                <a:solidFill>
                  <a:srgbClr val="000000"/>
                </a:solidFill>
                <a:latin typeface="Arial"/>
              </a:rPr>
              <a:t>Refer to University of Kansas School of Medicine research abstract and poster (following slide)</a:t>
            </a:r>
          </a:p>
        </p:txBody>
      </p:sp>
    </p:spTree>
    <p:extLst>
      <p:ext uri="{BB962C8B-B14F-4D97-AF65-F5344CB8AC3E}">
        <p14:creationId xmlns:p14="http://schemas.microsoft.com/office/powerpoint/2010/main" val="2331302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1963" y="2413000"/>
            <a:ext cx="8229600"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eaLnBrk="1" hangingPunct="1">
              <a:buFontTx/>
              <a:buNone/>
            </a:pPr>
            <a:r>
              <a:rPr lang="en-US" sz="4800" b="1">
                <a:solidFill>
                  <a:srgbClr val="C00000"/>
                </a:solidFill>
                <a:latin typeface="Calibri"/>
              </a:rPr>
              <a:t>The Washington Trial</a:t>
            </a:r>
          </a:p>
          <a:p>
            <a:pPr algn="ctr" eaLnBrk="1" hangingPunct="1">
              <a:buFontTx/>
              <a:buNone/>
            </a:pPr>
            <a:r>
              <a:rPr lang="en-US" sz="2800" b="1">
                <a:solidFill>
                  <a:sysClr val="windowText" lastClr="000000"/>
                </a:solidFill>
                <a:latin typeface="Calibri"/>
              </a:rPr>
              <a:t>The Loomis Company Analysis of MedEncentive at Lourdes Health Network</a:t>
            </a:r>
          </a:p>
          <a:p>
            <a:pPr algn="ctr" eaLnBrk="1" hangingPunct="1">
              <a:buFontTx/>
              <a:buNone/>
            </a:pPr>
            <a:endParaRPr lang="en-US" sz="2800" b="1">
              <a:solidFill>
                <a:sysClr val="windowText" lastClr="000000"/>
              </a:solidFill>
              <a:latin typeface="Calibri"/>
            </a:endParaRPr>
          </a:p>
          <a:p>
            <a:pPr algn="ctr" eaLnBrk="1" hangingPunct="1">
              <a:buFont typeface="Arial" charset="0"/>
              <a:buNone/>
            </a:pPr>
            <a:r>
              <a:rPr lang="en-US" sz="2000" b="1">
                <a:solidFill>
                  <a:sysClr val="windowText" lastClr="000000"/>
                </a:solidFill>
                <a:latin typeface="Calibri"/>
              </a:rPr>
              <a:t>Tom Forsbeg, The Loomis Company</a:t>
            </a:r>
            <a:endParaRPr lang="en-US" sz="2000" b="1" dirty="0">
              <a:solidFill>
                <a:sysClr val="windowText" lastClr="000000"/>
              </a:solidFill>
              <a:latin typeface="Calibri"/>
            </a:endParaRPr>
          </a:p>
        </p:txBody>
      </p:sp>
    </p:spTree>
    <p:extLst>
      <p:ext uri="{BB962C8B-B14F-4D97-AF65-F5344CB8AC3E}">
        <p14:creationId xmlns:p14="http://schemas.microsoft.com/office/powerpoint/2010/main" val="10860189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457200" y="3616205"/>
            <a:ext cx="8469313"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400" dirty="0">
                <a:solidFill>
                  <a:sysClr val="windowText" lastClr="000000"/>
                </a:solidFill>
                <a:latin typeface="Calibri"/>
              </a:rPr>
              <a:t>Wyomissing, Pennsylvania-based award winning insurance services company</a:t>
            </a:r>
          </a:p>
          <a:p>
            <a:pPr eaLnBrk="1" hangingPunct="1"/>
            <a:r>
              <a:rPr lang="en-US" sz="2400" dirty="0">
                <a:solidFill>
                  <a:sysClr val="windowText" lastClr="000000"/>
                </a:solidFill>
                <a:latin typeface="Calibri"/>
              </a:rPr>
              <a:t>Founded in 1955, family-owned and operated</a:t>
            </a:r>
          </a:p>
          <a:p>
            <a:pPr eaLnBrk="1" hangingPunct="1"/>
            <a:r>
              <a:rPr lang="en-US" sz="2400" dirty="0">
                <a:solidFill>
                  <a:sysClr val="windowText" lastClr="000000"/>
                </a:solidFill>
                <a:latin typeface="Calibri"/>
              </a:rPr>
              <a:t>Offices located across the country</a:t>
            </a:r>
          </a:p>
          <a:p>
            <a:pPr eaLnBrk="1" hangingPunct="1"/>
            <a:r>
              <a:rPr lang="en-US" sz="2400" dirty="0">
                <a:solidFill>
                  <a:sysClr val="windowText" lastClr="000000"/>
                </a:solidFill>
                <a:latin typeface="Calibri"/>
              </a:rPr>
              <a:t>Third party administrator for Lourdes Health Network</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r="48711"/>
          <a:stretch>
            <a:fillRect/>
          </a:stretch>
        </p:blipFill>
        <p:spPr bwMode="auto">
          <a:xfrm>
            <a:off x="1701888" y="1852661"/>
            <a:ext cx="4386262"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4"/>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69139" y="674620"/>
            <a:ext cx="2651760" cy="103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727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bwMode="auto">
          <a:xfrm>
            <a:off x="918856" y="2234493"/>
            <a:ext cx="7630357"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US" sz="2400" dirty="0">
                <a:solidFill>
                  <a:sysClr val="windowText" lastClr="000000"/>
                </a:solidFill>
                <a:latin typeface="Calibri"/>
              </a:rPr>
              <a:t>Located in Pasco, Washington</a:t>
            </a:r>
          </a:p>
          <a:p>
            <a:pPr eaLnBrk="1" hangingPunct="1"/>
            <a:r>
              <a:rPr lang="en-US" sz="2400" dirty="0">
                <a:solidFill>
                  <a:sysClr val="windowText" lastClr="000000"/>
                </a:solidFill>
                <a:latin typeface="Calibri"/>
              </a:rPr>
              <a:t>Founded in 1916</a:t>
            </a:r>
          </a:p>
          <a:p>
            <a:pPr eaLnBrk="1" hangingPunct="1"/>
            <a:r>
              <a:rPr lang="en-US" sz="2400" dirty="0">
                <a:solidFill>
                  <a:sysClr val="windowText" lastClr="000000"/>
                </a:solidFill>
                <a:latin typeface="Calibri"/>
              </a:rPr>
              <a:t>Faith-based hospital system</a:t>
            </a:r>
          </a:p>
          <a:p>
            <a:pPr eaLnBrk="1" hangingPunct="1"/>
            <a:r>
              <a:rPr lang="en-US" sz="2400" dirty="0">
                <a:solidFill>
                  <a:sysClr val="windowText" lastClr="000000"/>
                </a:solidFill>
                <a:latin typeface="Calibri"/>
              </a:rPr>
              <a:t>1,100 health plan members</a:t>
            </a:r>
          </a:p>
          <a:p>
            <a:pPr eaLnBrk="1" hangingPunct="1"/>
            <a:r>
              <a:rPr lang="en-US" sz="2400" dirty="0">
                <a:solidFill>
                  <a:sysClr val="windowText" lastClr="000000"/>
                </a:solidFill>
                <a:latin typeface="Calibri"/>
              </a:rPr>
              <a:t>Unionized workforce</a:t>
            </a:r>
          </a:p>
          <a:p>
            <a:pPr eaLnBrk="1" hangingPunct="1"/>
            <a:r>
              <a:rPr lang="en-US" sz="2400" dirty="0">
                <a:solidFill>
                  <a:sysClr val="windowText" lastClr="000000"/>
                </a:solidFill>
                <a:latin typeface="Calibri"/>
              </a:rPr>
              <a:t>Escalating healthcare costs prior to adopting the MedEncentive Program in 2008</a:t>
            </a:r>
          </a:p>
          <a:p>
            <a:pPr eaLnBrk="1" hangingPunct="1"/>
            <a:r>
              <a:rPr lang="en-US" sz="2400" dirty="0">
                <a:solidFill>
                  <a:sysClr val="windowText" lastClr="000000"/>
                </a:solidFill>
                <a:latin typeface="Calibri"/>
              </a:rPr>
              <a:t>An Ascension Health facility</a:t>
            </a:r>
          </a:p>
          <a:p>
            <a:pPr eaLnBrk="1" hangingPunct="1"/>
            <a:endParaRPr lang="en-US" dirty="0">
              <a:solidFill>
                <a:sysClr val="windowText" lastClr="000000"/>
              </a:solidFill>
              <a:latin typeface="Calibri"/>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33625" y="693018"/>
            <a:ext cx="3108960" cy="1294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481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81000" y="533400"/>
            <a:ext cx="5562600" cy="519113"/>
          </a:xfrm>
          <a:prstGeom prst="rect">
            <a:avLst/>
          </a:prstGeom>
          <a:noFill/>
          <a:ln>
            <a:noFill/>
          </a:ln>
          <a:effectLst/>
          <a:extLst>
            <a:ext uri="{909E8E84-426E-40DD-AFC4-6F175D3DCCD1}">
              <a14:hiddenFill xmlns:a14="http://schemas.microsoft.com/office/drawing/2010/main">
                <a:solidFill>
                  <a:srgbClr val="82A2C8">
                    <a:alpha val="70195"/>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4" tIns="45704" rIns="91404" bIns="45704">
            <a:spAutoFit/>
          </a:bodyPr>
          <a:lstStyle>
            <a:lvl1pPr eaLnBrk="0" hangingPunct="0">
              <a:defRPr sz="2000">
                <a:solidFill>
                  <a:schemeClr val="tx1"/>
                </a:solidFill>
                <a:latin typeface="BrushedScript"/>
                <a:cs typeface="Arial" pitchFamily="34" charset="0"/>
              </a:defRPr>
            </a:lvl1pPr>
            <a:lvl2pPr marL="742950" indent="-285750" eaLnBrk="0" hangingPunct="0">
              <a:defRPr sz="2000">
                <a:solidFill>
                  <a:schemeClr val="tx1"/>
                </a:solidFill>
                <a:latin typeface="BrushedScript"/>
                <a:cs typeface="Arial" pitchFamily="34" charset="0"/>
              </a:defRPr>
            </a:lvl2pPr>
            <a:lvl3pPr marL="1143000" indent="-228600" eaLnBrk="0" hangingPunct="0">
              <a:defRPr sz="2000">
                <a:solidFill>
                  <a:schemeClr val="tx1"/>
                </a:solidFill>
                <a:latin typeface="BrushedScript"/>
                <a:cs typeface="Arial" pitchFamily="34" charset="0"/>
              </a:defRPr>
            </a:lvl3pPr>
            <a:lvl4pPr marL="1600200" indent="-228600" eaLnBrk="0" hangingPunct="0">
              <a:defRPr sz="2000">
                <a:solidFill>
                  <a:schemeClr val="tx1"/>
                </a:solidFill>
                <a:latin typeface="BrushedScript"/>
                <a:cs typeface="Arial" pitchFamily="34" charset="0"/>
              </a:defRPr>
            </a:lvl4pPr>
            <a:lvl5pPr marL="2057400" indent="-228600" eaLnBrk="0" hangingPunct="0">
              <a:defRPr sz="2000">
                <a:solidFill>
                  <a:schemeClr val="tx1"/>
                </a:solidFill>
                <a:latin typeface="BrushedScript"/>
                <a:cs typeface="Arial" pitchFamily="34" charset="0"/>
              </a:defRPr>
            </a:lvl5pPr>
            <a:lvl6pPr marL="2514600" indent="-228600" eaLnBrk="0" fontAlgn="base" hangingPunct="0">
              <a:spcBef>
                <a:spcPct val="0"/>
              </a:spcBef>
              <a:spcAft>
                <a:spcPct val="0"/>
              </a:spcAft>
              <a:defRPr sz="2000">
                <a:solidFill>
                  <a:schemeClr val="tx1"/>
                </a:solidFill>
                <a:latin typeface="BrushedScript"/>
                <a:cs typeface="Arial" pitchFamily="34" charset="0"/>
              </a:defRPr>
            </a:lvl6pPr>
            <a:lvl7pPr marL="2971800" indent="-228600" eaLnBrk="0" fontAlgn="base" hangingPunct="0">
              <a:spcBef>
                <a:spcPct val="0"/>
              </a:spcBef>
              <a:spcAft>
                <a:spcPct val="0"/>
              </a:spcAft>
              <a:defRPr sz="2000">
                <a:solidFill>
                  <a:schemeClr val="tx1"/>
                </a:solidFill>
                <a:latin typeface="BrushedScript"/>
                <a:cs typeface="Arial" pitchFamily="34" charset="0"/>
              </a:defRPr>
            </a:lvl7pPr>
            <a:lvl8pPr marL="3429000" indent="-228600" eaLnBrk="0" fontAlgn="base" hangingPunct="0">
              <a:spcBef>
                <a:spcPct val="0"/>
              </a:spcBef>
              <a:spcAft>
                <a:spcPct val="0"/>
              </a:spcAft>
              <a:defRPr sz="2000">
                <a:solidFill>
                  <a:schemeClr val="tx1"/>
                </a:solidFill>
                <a:latin typeface="BrushedScript"/>
                <a:cs typeface="Arial" pitchFamily="34" charset="0"/>
              </a:defRPr>
            </a:lvl8pPr>
            <a:lvl9pPr marL="3886200" indent="-228600" eaLnBrk="0" fontAlgn="base" hangingPunct="0">
              <a:spcBef>
                <a:spcPct val="0"/>
              </a:spcBef>
              <a:spcAft>
                <a:spcPct val="0"/>
              </a:spcAft>
              <a:defRPr sz="2000">
                <a:solidFill>
                  <a:schemeClr val="tx1"/>
                </a:solidFill>
                <a:latin typeface="BrushedScript"/>
                <a:cs typeface="Arial" pitchFamily="34" charset="0"/>
              </a:defRPr>
            </a:lvl9pPr>
          </a:lstStyle>
          <a:p>
            <a:pPr algn="l" eaLnBrk="1" hangingPunct="1">
              <a:spcBef>
                <a:spcPct val="10000"/>
              </a:spcBef>
              <a:spcAft>
                <a:spcPct val="38000"/>
              </a:spcAft>
            </a:pPr>
            <a:r>
              <a:rPr lang="en-US" sz="2800">
                <a:solidFill>
                  <a:srgbClr val="2D2D2D"/>
                </a:solidFill>
                <a:latin typeface="Calibri" pitchFamily="34" charset="0"/>
                <a:ea typeface="MS PGothic" pitchFamily="34" charset="-128"/>
              </a:rPr>
              <a:t>Over $3M savings in last three years </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1255713"/>
            <a:ext cx="6172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569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366" y="4747524"/>
            <a:ext cx="7772400" cy="1200329"/>
          </a:xfrm>
        </p:spPr>
        <p:txBody>
          <a:bodyPr>
            <a:spAutoFit/>
          </a:bodyPr>
          <a:lstStyle/>
          <a:p>
            <a:pPr algn="ctr"/>
            <a:r>
              <a:rPr lang="en-US" sz="3600" b="1" dirty="0">
                <a:solidFill>
                  <a:schemeClr val="bg2">
                    <a:lumMod val="75000"/>
                  </a:schemeClr>
                </a:solidFill>
                <a:latin typeface="Arial" panose="020B0604020202020204" pitchFamily="34" charset="0"/>
                <a:ea typeface="Times New Roman"/>
                <a:cs typeface="Arial" panose="020B0604020202020204" pitchFamily="34" charset="0"/>
              </a:rPr>
              <a:t>The State of Oklahoma Mutual Accountability Program Pilot</a:t>
            </a:r>
            <a:endParaRPr lang="en-US" sz="3600" dirty="0">
              <a:solidFill>
                <a:schemeClr val="bg2">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1074" y="657636"/>
            <a:ext cx="4114800" cy="1273711"/>
          </a:xfrm>
          <a:prstGeom prst="rect">
            <a:avLst/>
          </a:prstGeom>
        </p:spPr>
      </p:pic>
      <p:pic>
        <p:nvPicPr>
          <p:cNvPr id="5" name="Picture 4" descr="Employees Group Insurance Division"/>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80900" y="1904401"/>
            <a:ext cx="4114800" cy="1271588"/>
          </a:xfrm>
          <a:prstGeom prst="rect">
            <a:avLst/>
          </a:prstGeom>
          <a:noFill/>
          <a:ln>
            <a:noFill/>
          </a:ln>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86286" y="3464973"/>
            <a:ext cx="3085714" cy="402303"/>
          </a:xfrm>
          <a:prstGeom prst="rect">
            <a:avLst/>
          </a:prstGeom>
        </p:spPr>
      </p:pic>
    </p:spTree>
    <p:extLst>
      <p:ext uri="{BB962C8B-B14F-4D97-AF65-F5344CB8AC3E}">
        <p14:creationId xmlns:p14="http://schemas.microsoft.com/office/powerpoint/2010/main" val="3829887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Box 1"/>
          <p:cNvSpPr txBox="1">
            <a:spLocks noChangeArrowheads="1"/>
          </p:cNvSpPr>
          <p:nvPr/>
        </p:nvSpPr>
        <p:spPr bwMode="auto">
          <a:xfrm>
            <a:off x="3000375" y="6362700"/>
            <a:ext cx="58340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BrushedScript"/>
                <a:cs typeface="Arial" pitchFamily="34" charset="0"/>
              </a:defRPr>
            </a:lvl1pPr>
            <a:lvl2pPr marL="742950" indent="-285750" eaLnBrk="0" hangingPunct="0">
              <a:defRPr sz="2000">
                <a:solidFill>
                  <a:schemeClr val="tx1"/>
                </a:solidFill>
                <a:latin typeface="BrushedScript"/>
                <a:cs typeface="Arial" pitchFamily="34" charset="0"/>
              </a:defRPr>
            </a:lvl2pPr>
            <a:lvl3pPr marL="1143000" indent="-228600" eaLnBrk="0" hangingPunct="0">
              <a:defRPr sz="2000">
                <a:solidFill>
                  <a:schemeClr val="tx1"/>
                </a:solidFill>
                <a:latin typeface="BrushedScript"/>
                <a:cs typeface="Arial" pitchFamily="34" charset="0"/>
              </a:defRPr>
            </a:lvl3pPr>
            <a:lvl4pPr marL="1600200" indent="-228600" eaLnBrk="0" hangingPunct="0">
              <a:defRPr sz="2000">
                <a:solidFill>
                  <a:schemeClr val="tx1"/>
                </a:solidFill>
                <a:latin typeface="BrushedScript"/>
                <a:cs typeface="Arial" pitchFamily="34" charset="0"/>
              </a:defRPr>
            </a:lvl4pPr>
            <a:lvl5pPr marL="2057400" indent="-228600" eaLnBrk="0" hangingPunct="0">
              <a:defRPr sz="2000">
                <a:solidFill>
                  <a:schemeClr val="tx1"/>
                </a:solidFill>
                <a:latin typeface="BrushedScript"/>
                <a:cs typeface="Arial" pitchFamily="34" charset="0"/>
              </a:defRPr>
            </a:lvl5pPr>
            <a:lvl6pPr marL="2514600" indent="-228600" eaLnBrk="0" fontAlgn="base" hangingPunct="0">
              <a:spcBef>
                <a:spcPct val="0"/>
              </a:spcBef>
              <a:spcAft>
                <a:spcPct val="0"/>
              </a:spcAft>
              <a:defRPr sz="2000">
                <a:solidFill>
                  <a:schemeClr val="tx1"/>
                </a:solidFill>
                <a:latin typeface="BrushedScript"/>
                <a:cs typeface="Arial" pitchFamily="34" charset="0"/>
              </a:defRPr>
            </a:lvl6pPr>
            <a:lvl7pPr marL="2971800" indent="-228600" eaLnBrk="0" fontAlgn="base" hangingPunct="0">
              <a:spcBef>
                <a:spcPct val="0"/>
              </a:spcBef>
              <a:spcAft>
                <a:spcPct val="0"/>
              </a:spcAft>
              <a:defRPr sz="2000">
                <a:solidFill>
                  <a:schemeClr val="tx1"/>
                </a:solidFill>
                <a:latin typeface="BrushedScript"/>
                <a:cs typeface="Arial" pitchFamily="34" charset="0"/>
              </a:defRPr>
            </a:lvl7pPr>
            <a:lvl8pPr marL="3429000" indent="-228600" eaLnBrk="0" fontAlgn="base" hangingPunct="0">
              <a:spcBef>
                <a:spcPct val="0"/>
              </a:spcBef>
              <a:spcAft>
                <a:spcPct val="0"/>
              </a:spcAft>
              <a:defRPr sz="2000">
                <a:solidFill>
                  <a:schemeClr val="tx1"/>
                </a:solidFill>
                <a:latin typeface="BrushedScript"/>
                <a:cs typeface="Arial" pitchFamily="34" charset="0"/>
              </a:defRPr>
            </a:lvl8pPr>
            <a:lvl9pPr marL="3886200" indent="-228600" eaLnBrk="0" fontAlgn="base" hangingPunct="0">
              <a:spcBef>
                <a:spcPct val="0"/>
              </a:spcBef>
              <a:spcAft>
                <a:spcPct val="0"/>
              </a:spcAft>
              <a:defRPr sz="2000">
                <a:solidFill>
                  <a:schemeClr val="tx1"/>
                </a:solidFill>
                <a:latin typeface="BrushedScript"/>
                <a:cs typeface="Arial" pitchFamily="34" charset="0"/>
              </a:defRPr>
            </a:lvl9pPr>
          </a:lstStyle>
          <a:p>
            <a:pPr algn="l"/>
            <a:r>
              <a:rPr lang="en-US" sz="800" baseline="30000">
                <a:solidFill>
                  <a:srgbClr val="000000"/>
                </a:solidFill>
                <a:latin typeface="Arial" pitchFamily="34" charset="0"/>
                <a:ea typeface="MS PGothic" pitchFamily="34" charset="-128"/>
              </a:rPr>
              <a:t>1</a:t>
            </a:r>
            <a:r>
              <a:rPr lang="en-US" sz="800">
                <a:solidFill>
                  <a:srgbClr val="000000"/>
                </a:solidFill>
                <a:latin typeface="Arial" pitchFamily="34" charset="0"/>
                <a:ea typeface="MS PGothic" pitchFamily="34" charset="-128"/>
              </a:rPr>
              <a:t> Projected values based on average of Kaiser HRET Employer Survey, Segal Health Trend, and U.S. Bureau of Labor MCPI</a:t>
            </a:r>
          </a:p>
        </p:txBody>
      </p:sp>
      <p:sp>
        <p:nvSpPr>
          <p:cNvPr id="7171" name="TextBox 2"/>
          <p:cNvSpPr txBox="1">
            <a:spLocks noChangeArrowheads="1"/>
          </p:cNvSpPr>
          <p:nvPr/>
        </p:nvSpPr>
        <p:spPr bwMode="auto">
          <a:xfrm>
            <a:off x="7080250" y="4168775"/>
            <a:ext cx="268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BrushedScript"/>
                <a:cs typeface="Arial" pitchFamily="34" charset="0"/>
              </a:defRPr>
            </a:lvl1pPr>
            <a:lvl2pPr marL="742950" indent="-285750" eaLnBrk="0" hangingPunct="0">
              <a:defRPr sz="2000">
                <a:solidFill>
                  <a:schemeClr val="tx1"/>
                </a:solidFill>
                <a:latin typeface="BrushedScript"/>
                <a:cs typeface="Arial" pitchFamily="34" charset="0"/>
              </a:defRPr>
            </a:lvl2pPr>
            <a:lvl3pPr marL="1143000" indent="-228600" eaLnBrk="0" hangingPunct="0">
              <a:defRPr sz="2000">
                <a:solidFill>
                  <a:schemeClr val="tx1"/>
                </a:solidFill>
                <a:latin typeface="BrushedScript"/>
                <a:cs typeface="Arial" pitchFamily="34" charset="0"/>
              </a:defRPr>
            </a:lvl3pPr>
            <a:lvl4pPr marL="1600200" indent="-228600" eaLnBrk="0" hangingPunct="0">
              <a:defRPr sz="2000">
                <a:solidFill>
                  <a:schemeClr val="tx1"/>
                </a:solidFill>
                <a:latin typeface="BrushedScript"/>
                <a:cs typeface="Arial" pitchFamily="34" charset="0"/>
              </a:defRPr>
            </a:lvl4pPr>
            <a:lvl5pPr marL="2057400" indent="-228600" eaLnBrk="0" hangingPunct="0">
              <a:defRPr sz="2000">
                <a:solidFill>
                  <a:schemeClr val="tx1"/>
                </a:solidFill>
                <a:latin typeface="BrushedScript"/>
                <a:cs typeface="Arial" pitchFamily="34" charset="0"/>
              </a:defRPr>
            </a:lvl5pPr>
            <a:lvl6pPr marL="2514600" indent="-228600" eaLnBrk="0" fontAlgn="base" hangingPunct="0">
              <a:spcBef>
                <a:spcPct val="0"/>
              </a:spcBef>
              <a:spcAft>
                <a:spcPct val="0"/>
              </a:spcAft>
              <a:defRPr sz="2000">
                <a:solidFill>
                  <a:schemeClr val="tx1"/>
                </a:solidFill>
                <a:latin typeface="BrushedScript"/>
                <a:cs typeface="Arial" pitchFamily="34" charset="0"/>
              </a:defRPr>
            </a:lvl6pPr>
            <a:lvl7pPr marL="2971800" indent="-228600" eaLnBrk="0" fontAlgn="base" hangingPunct="0">
              <a:spcBef>
                <a:spcPct val="0"/>
              </a:spcBef>
              <a:spcAft>
                <a:spcPct val="0"/>
              </a:spcAft>
              <a:defRPr sz="2000">
                <a:solidFill>
                  <a:schemeClr val="tx1"/>
                </a:solidFill>
                <a:latin typeface="BrushedScript"/>
                <a:cs typeface="Arial" pitchFamily="34" charset="0"/>
              </a:defRPr>
            </a:lvl7pPr>
            <a:lvl8pPr marL="3429000" indent="-228600" eaLnBrk="0" fontAlgn="base" hangingPunct="0">
              <a:spcBef>
                <a:spcPct val="0"/>
              </a:spcBef>
              <a:spcAft>
                <a:spcPct val="0"/>
              </a:spcAft>
              <a:defRPr sz="2000">
                <a:solidFill>
                  <a:schemeClr val="tx1"/>
                </a:solidFill>
                <a:latin typeface="BrushedScript"/>
                <a:cs typeface="Arial" pitchFamily="34" charset="0"/>
              </a:defRPr>
            </a:lvl8pPr>
            <a:lvl9pPr marL="3886200" indent="-228600" eaLnBrk="0" fontAlgn="base" hangingPunct="0">
              <a:spcBef>
                <a:spcPct val="0"/>
              </a:spcBef>
              <a:spcAft>
                <a:spcPct val="0"/>
              </a:spcAft>
              <a:defRPr sz="2000">
                <a:solidFill>
                  <a:schemeClr val="tx1"/>
                </a:solidFill>
                <a:latin typeface="BrushedScript"/>
                <a:cs typeface="Arial" pitchFamily="34" charset="0"/>
              </a:defRPr>
            </a:lvl9pPr>
          </a:lstStyle>
          <a:p>
            <a:pPr algn="l"/>
            <a:r>
              <a:rPr lang="en-US" sz="1200" b="1">
                <a:solidFill>
                  <a:srgbClr val="FFFFFF"/>
                </a:solidFill>
                <a:latin typeface="Arial" pitchFamily="34" charset="0"/>
                <a:ea typeface="MS PGothic" pitchFamily="34" charset="-128"/>
              </a:rPr>
              <a:t>1</a:t>
            </a:r>
          </a:p>
        </p:txBody>
      </p:sp>
      <p:graphicFrame>
        <p:nvGraphicFramePr>
          <p:cNvPr id="7172" name="Chart 13"/>
          <p:cNvGraphicFramePr>
            <a:graphicFrameLocks noChangeAspect="1"/>
          </p:cNvGraphicFramePr>
          <p:nvPr/>
        </p:nvGraphicFramePr>
        <p:xfrm>
          <a:off x="990600" y="1582738"/>
          <a:ext cx="6545263" cy="4667250"/>
        </p:xfrm>
        <a:graphic>
          <a:graphicData uri="http://schemas.openxmlformats.org/presentationml/2006/ole">
            <mc:AlternateContent xmlns:mc="http://schemas.openxmlformats.org/markup-compatibility/2006">
              <mc:Choice xmlns:v="urn:schemas-microsoft-com:vml" Requires="v">
                <p:oleObj spid="_x0000_s3109" r:id="rId4" imgW="6986622" imgH="5675868" progId="Excel.Chart.8">
                  <p:embed/>
                </p:oleObj>
              </mc:Choice>
              <mc:Fallback>
                <p:oleObj r:id="rId4" imgW="6986622" imgH="567586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12244"/>
                      <a:stretch>
                        <a:fillRect/>
                      </a:stretch>
                    </p:blipFill>
                    <p:spPr bwMode="auto">
                      <a:xfrm>
                        <a:off x="990600" y="1582738"/>
                        <a:ext cx="6545263" cy="4667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19018" name="Rectangle 10"/>
          <p:cNvSpPr>
            <a:spLocks noChangeArrowheads="1"/>
          </p:cNvSpPr>
          <p:nvPr/>
        </p:nvSpPr>
        <p:spPr bwMode="auto">
          <a:xfrm>
            <a:off x="373291" y="672424"/>
            <a:ext cx="7200900" cy="769409"/>
          </a:xfrm>
          <a:prstGeom prst="rect">
            <a:avLst/>
          </a:prstGeom>
          <a:noFill/>
          <a:ln>
            <a:noFill/>
          </a:ln>
          <a:effectLst/>
          <a:extLst>
            <a:ext uri="{909E8E84-426E-40DD-AFC4-6F175D3DCCD1}">
              <a14:hiddenFill xmlns:a14="http://schemas.microsoft.com/office/drawing/2010/main">
                <a:solidFill>
                  <a:srgbClr val="82A2C8">
                    <a:alpha val="70195"/>
                  </a:srgb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04" tIns="45704" rIns="91404" bIns="45704">
            <a:spAutoFit/>
          </a:bodyPr>
          <a:lstStyle/>
          <a:p>
            <a:pPr algn="l" eaLnBrk="1" hangingPunct="1">
              <a:spcBef>
                <a:spcPct val="10000"/>
              </a:spcBef>
              <a:spcAft>
                <a:spcPct val="38000"/>
              </a:spcAft>
            </a:pPr>
            <a:r>
              <a:rPr lang="en-US" sz="2200" dirty="0">
                <a:solidFill>
                  <a:srgbClr val="2D2D2D"/>
                </a:solidFill>
                <a:latin typeface="Arial"/>
                <a:ea typeface="MS PGothic" pitchFamily="34" charset="-128"/>
                <a:cs typeface="Arial" pitchFamily="34" charset="0"/>
              </a:rPr>
              <a:t>Three year savings vs. MedEncentive program investment = 12:1 ROI</a:t>
            </a:r>
          </a:p>
        </p:txBody>
      </p:sp>
      <p:sp>
        <p:nvSpPr>
          <p:cNvPr id="7174" name="Rectangle 5"/>
          <p:cNvSpPr>
            <a:spLocks noChangeArrowheads="1"/>
          </p:cNvSpPr>
          <p:nvPr/>
        </p:nvSpPr>
        <p:spPr bwMode="auto">
          <a:xfrm>
            <a:off x="6019800" y="3022600"/>
            <a:ext cx="2362200" cy="1016000"/>
          </a:xfrm>
          <a:prstGeom prst="rect">
            <a:avLst/>
          </a:prstGeom>
          <a:solidFill>
            <a:srgbClr val="1D686C"/>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eaLnBrk="1" hangingPunct="1"/>
            <a:endParaRPr lang="en-US">
              <a:solidFill>
                <a:srgbClr val="333399"/>
              </a:solidFill>
              <a:latin typeface="Arial" pitchFamily="34" charset="0"/>
              <a:ea typeface="MS PGothic" pitchFamily="34" charset="-128"/>
              <a:cs typeface="Arial" pitchFamily="34" charset="0"/>
            </a:endParaRPr>
          </a:p>
        </p:txBody>
      </p:sp>
      <p:sp>
        <p:nvSpPr>
          <p:cNvPr id="7175" name="Text Box 6"/>
          <p:cNvSpPr txBox="1">
            <a:spLocks noChangeArrowheads="1"/>
          </p:cNvSpPr>
          <p:nvPr/>
        </p:nvSpPr>
        <p:spPr bwMode="auto">
          <a:xfrm>
            <a:off x="6096000" y="3048000"/>
            <a:ext cx="2438400" cy="992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04" tIns="45704" rIns="91404" bIns="45704">
            <a:spAutoFit/>
          </a:bodyPr>
          <a:lstStyle>
            <a:lvl1pPr eaLnBrk="0" hangingPunct="0">
              <a:defRPr sz="2000">
                <a:solidFill>
                  <a:schemeClr val="tx1"/>
                </a:solidFill>
                <a:latin typeface="BrushedScript"/>
                <a:cs typeface="Arial" pitchFamily="34" charset="0"/>
              </a:defRPr>
            </a:lvl1pPr>
            <a:lvl2pPr marL="742950" indent="-285750" eaLnBrk="0" hangingPunct="0">
              <a:defRPr sz="2000">
                <a:solidFill>
                  <a:schemeClr val="tx1"/>
                </a:solidFill>
                <a:latin typeface="BrushedScript"/>
                <a:cs typeface="Arial" pitchFamily="34" charset="0"/>
              </a:defRPr>
            </a:lvl2pPr>
            <a:lvl3pPr marL="1143000" indent="-228600" eaLnBrk="0" hangingPunct="0">
              <a:defRPr sz="2000">
                <a:solidFill>
                  <a:schemeClr val="tx1"/>
                </a:solidFill>
                <a:latin typeface="BrushedScript"/>
                <a:cs typeface="Arial" pitchFamily="34" charset="0"/>
              </a:defRPr>
            </a:lvl3pPr>
            <a:lvl4pPr marL="1600200" indent="-228600" eaLnBrk="0" hangingPunct="0">
              <a:defRPr sz="2000">
                <a:solidFill>
                  <a:schemeClr val="tx1"/>
                </a:solidFill>
                <a:latin typeface="BrushedScript"/>
                <a:cs typeface="Arial" pitchFamily="34" charset="0"/>
              </a:defRPr>
            </a:lvl4pPr>
            <a:lvl5pPr marL="2057400" indent="-228600" eaLnBrk="0" hangingPunct="0">
              <a:defRPr sz="2000">
                <a:solidFill>
                  <a:schemeClr val="tx1"/>
                </a:solidFill>
                <a:latin typeface="BrushedScript"/>
                <a:cs typeface="Arial" pitchFamily="34" charset="0"/>
              </a:defRPr>
            </a:lvl5pPr>
            <a:lvl6pPr marL="2514600" indent="-228600" eaLnBrk="0" fontAlgn="base" hangingPunct="0">
              <a:spcBef>
                <a:spcPct val="0"/>
              </a:spcBef>
              <a:spcAft>
                <a:spcPct val="0"/>
              </a:spcAft>
              <a:defRPr sz="2000">
                <a:solidFill>
                  <a:schemeClr val="tx1"/>
                </a:solidFill>
                <a:latin typeface="BrushedScript"/>
                <a:cs typeface="Arial" pitchFamily="34" charset="0"/>
              </a:defRPr>
            </a:lvl6pPr>
            <a:lvl7pPr marL="2971800" indent="-228600" eaLnBrk="0" fontAlgn="base" hangingPunct="0">
              <a:spcBef>
                <a:spcPct val="0"/>
              </a:spcBef>
              <a:spcAft>
                <a:spcPct val="0"/>
              </a:spcAft>
              <a:defRPr sz="2000">
                <a:solidFill>
                  <a:schemeClr val="tx1"/>
                </a:solidFill>
                <a:latin typeface="BrushedScript"/>
                <a:cs typeface="Arial" pitchFamily="34" charset="0"/>
              </a:defRPr>
            </a:lvl7pPr>
            <a:lvl8pPr marL="3429000" indent="-228600" eaLnBrk="0" fontAlgn="base" hangingPunct="0">
              <a:spcBef>
                <a:spcPct val="0"/>
              </a:spcBef>
              <a:spcAft>
                <a:spcPct val="0"/>
              </a:spcAft>
              <a:defRPr sz="2000">
                <a:solidFill>
                  <a:schemeClr val="tx1"/>
                </a:solidFill>
                <a:latin typeface="BrushedScript"/>
                <a:cs typeface="Arial" pitchFamily="34" charset="0"/>
              </a:defRPr>
            </a:lvl8pPr>
            <a:lvl9pPr marL="3886200" indent="-228600" eaLnBrk="0" fontAlgn="base" hangingPunct="0">
              <a:spcBef>
                <a:spcPct val="0"/>
              </a:spcBef>
              <a:spcAft>
                <a:spcPct val="0"/>
              </a:spcAft>
              <a:defRPr sz="2000">
                <a:solidFill>
                  <a:schemeClr val="tx1"/>
                </a:solidFill>
                <a:latin typeface="BrushedScript"/>
                <a:cs typeface="Arial" pitchFamily="34" charset="0"/>
              </a:defRPr>
            </a:lvl9pPr>
          </a:lstStyle>
          <a:p>
            <a:pPr algn="l">
              <a:spcBef>
                <a:spcPct val="50000"/>
              </a:spcBef>
            </a:pPr>
            <a:r>
              <a:rPr lang="en-US" sz="1800" b="1">
                <a:solidFill>
                  <a:srgbClr val="FFFFFF"/>
                </a:solidFill>
                <a:latin typeface="Arial" pitchFamily="34" charset="0"/>
                <a:ea typeface="MS PGothic" pitchFamily="34" charset="-128"/>
              </a:rPr>
              <a:t>Three Year Savings</a:t>
            </a:r>
            <a:br>
              <a:rPr lang="en-US" sz="1800" b="1">
                <a:solidFill>
                  <a:srgbClr val="FFFFFF"/>
                </a:solidFill>
                <a:latin typeface="Arial" pitchFamily="34" charset="0"/>
                <a:ea typeface="MS PGothic" pitchFamily="34" charset="-128"/>
              </a:rPr>
            </a:br>
            <a:r>
              <a:rPr lang="en-US" sz="1800" b="1">
                <a:solidFill>
                  <a:srgbClr val="FFFFFF"/>
                </a:solidFill>
                <a:latin typeface="Arial" pitchFamily="34" charset="0"/>
                <a:ea typeface="MS PGothic" pitchFamily="34" charset="-128"/>
              </a:rPr>
              <a:t>vs. Projection</a:t>
            </a:r>
            <a:r>
              <a:rPr lang="en-US" sz="1800" b="1" baseline="30000">
                <a:solidFill>
                  <a:srgbClr val="FFFFFF"/>
                </a:solidFill>
                <a:latin typeface="Arial" pitchFamily="34" charset="0"/>
                <a:ea typeface="MS PGothic" pitchFamily="34" charset="-128"/>
              </a:rPr>
              <a:t>1</a:t>
            </a:r>
          </a:p>
          <a:p>
            <a:pPr algn="l">
              <a:spcBef>
                <a:spcPct val="25000"/>
              </a:spcBef>
            </a:pPr>
            <a:r>
              <a:rPr lang="en-US" sz="1800" b="1">
                <a:solidFill>
                  <a:srgbClr val="FFFFFF"/>
                </a:solidFill>
                <a:latin typeface="Arial" pitchFamily="34" charset="0"/>
                <a:ea typeface="MS PGothic" pitchFamily="34" charset="-128"/>
              </a:rPr>
              <a:t>$3,125,697</a:t>
            </a:r>
          </a:p>
        </p:txBody>
      </p:sp>
      <p:sp>
        <p:nvSpPr>
          <p:cNvPr id="7176" name="Text Box 9"/>
          <p:cNvSpPr txBox="1">
            <a:spLocks noChangeArrowheads="1"/>
          </p:cNvSpPr>
          <p:nvPr/>
        </p:nvSpPr>
        <p:spPr bwMode="auto">
          <a:xfrm>
            <a:off x="2743200" y="4038600"/>
            <a:ext cx="1447800" cy="91598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04" tIns="45704" rIns="91404" bIns="45704">
            <a:spAutoFit/>
          </a:bodyPr>
          <a:lstStyle>
            <a:lvl1pPr eaLnBrk="0" hangingPunct="0">
              <a:defRPr sz="2000">
                <a:solidFill>
                  <a:schemeClr val="tx1"/>
                </a:solidFill>
                <a:latin typeface="BrushedScript"/>
                <a:cs typeface="Arial" pitchFamily="34" charset="0"/>
              </a:defRPr>
            </a:lvl1pPr>
            <a:lvl2pPr marL="742950" indent="-285750" eaLnBrk="0" hangingPunct="0">
              <a:defRPr sz="2000">
                <a:solidFill>
                  <a:schemeClr val="tx1"/>
                </a:solidFill>
                <a:latin typeface="BrushedScript"/>
                <a:cs typeface="Arial" pitchFamily="34" charset="0"/>
              </a:defRPr>
            </a:lvl2pPr>
            <a:lvl3pPr marL="1143000" indent="-228600" eaLnBrk="0" hangingPunct="0">
              <a:defRPr sz="2000">
                <a:solidFill>
                  <a:schemeClr val="tx1"/>
                </a:solidFill>
                <a:latin typeface="BrushedScript"/>
                <a:cs typeface="Arial" pitchFamily="34" charset="0"/>
              </a:defRPr>
            </a:lvl3pPr>
            <a:lvl4pPr marL="1600200" indent="-228600" eaLnBrk="0" hangingPunct="0">
              <a:defRPr sz="2000">
                <a:solidFill>
                  <a:schemeClr val="tx1"/>
                </a:solidFill>
                <a:latin typeface="BrushedScript"/>
                <a:cs typeface="Arial" pitchFamily="34" charset="0"/>
              </a:defRPr>
            </a:lvl4pPr>
            <a:lvl5pPr marL="2057400" indent="-228600" eaLnBrk="0" hangingPunct="0">
              <a:defRPr sz="2000">
                <a:solidFill>
                  <a:schemeClr val="tx1"/>
                </a:solidFill>
                <a:latin typeface="BrushedScript"/>
                <a:cs typeface="Arial" pitchFamily="34" charset="0"/>
              </a:defRPr>
            </a:lvl5pPr>
            <a:lvl6pPr marL="2514600" indent="-228600" eaLnBrk="0" fontAlgn="base" hangingPunct="0">
              <a:spcBef>
                <a:spcPct val="0"/>
              </a:spcBef>
              <a:spcAft>
                <a:spcPct val="0"/>
              </a:spcAft>
              <a:defRPr sz="2000">
                <a:solidFill>
                  <a:schemeClr val="tx1"/>
                </a:solidFill>
                <a:latin typeface="BrushedScript"/>
                <a:cs typeface="Arial" pitchFamily="34" charset="0"/>
              </a:defRPr>
            </a:lvl6pPr>
            <a:lvl7pPr marL="2971800" indent="-228600" eaLnBrk="0" fontAlgn="base" hangingPunct="0">
              <a:spcBef>
                <a:spcPct val="0"/>
              </a:spcBef>
              <a:spcAft>
                <a:spcPct val="0"/>
              </a:spcAft>
              <a:defRPr sz="2000">
                <a:solidFill>
                  <a:schemeClr val="tx1"/>
                </a:solidFill>
                <a:latin typeface="BrushedScript"/>
                <a:cs typeface="Arial" pitchFamily="34" charset="0"/>
              </a:defRPr>
            </a:lvl7pPr>
            <a:lvl8pPr marL="3429000" indent="-228600" eaLnBrk="0" fontAlgn="base" hangingPunct="0">
              <a:spcBef>
                <a:spcPct val="0"/>
              </a:spcBef>
              <a:spcAft>
                <a:spcPct val="0"/>
              </a:spcAft>
              <a:defRPr sz="2000">
                <a:solidFill>
                  <a:schemeClr val="tx1"/>
                </a:solidFill>
                <a:latin typeface="BrushedScript"/>
                <a:cs typeface="Arial" pitchFamily="34" charset="0"/>
              </a:defRPr>
            </a:lvl8pPr>
            <a:lvl9pPr marL="3886200" indent="-228600" eaLnBrk="0" fontAlgn="base" hangingPunct="0">
              <a:spcBef>
                <a:spcPct val="0"/>
              </a:spcBef>
              <a:spcAft>
                <a:spcPct val="0"/>
              </a:spcAft>
              <a:defRPr sz="2000">
                <a:solidFill>
                  <a:schemeClr val="tx1"/>
                </a:solidFill>
                <a:latin typeface="BrushedScript"/>
                <a:cs typeface="Arial" pitchFamily="34" charset="0"/>
              </a:defRPr>
            </a:lvl9pPr>
          </a:lstStyle>
          <a:p>
            <a:pPr algn="l">
              <a:spcBef>
                <a:spcPct val="50000"/>
              </a:spcBef>
            </a:pPr>
            <a:r>
              <a:rPr lang="en-US" sz="1800" b="1">
                <a:solidFill>
                  <a:srgbClr val="FFFFFF"/>
                </a:solidFill>
                <a:latin typeface="Arial" pitchFamily="34" charset="0"/>
                <a:ea typeface="MS PGothic" pitchFamily="34" charset="-128"/>
              </a:rPr>
              <a:t>Total Investment $257,552</a:t>
            </a:r>
          </a:p>
        </p:txBody>
      </p:sp>
    </p:spTree>
    <p:extLst>
      <p:ext uri="{BB962C8B-B14F-4D97-AF65-F5344CB8AC3E}">
        <p14:creationId xmlns:p14="http://schemas.microsoft.com/office/powerpoint/2010/main" val="57005266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3838" y="685800"/>
            <a:ext cx="6172200" cy="830263"/>
          </a:xfrm>
          <a:prstGeom prst="rect">
            <a:avLst/>
          </a:prstGeom>
        </p:spPr>
        <p:txBody>
          <a:bodyPr>
            <a:spAutoFit/>
          </a:bodyPr>
          <a:lstStyle/>
          <a:p>
            <a:pPr algn="l" eaLnBrk="1" fontAlgn="auto" hangingPunct="1">
              <a:spcBef>
                <a:spcPts val="0"/>
              </a:spcBef>
              <a:spcAft>
                <a:spcPts val="0"/>
              </a:spcAft>
              <a:defRPr/>
            </a:pPr>
            <a:r>
              <a:rPr lang="en-US" sz="2400" b="1" kern="0" dirty="0">
                <a:solidFill>
                  <a:srgbClr val="292929"/>
                </a:solidFill>
                <a:latin typeface="Arial" pitchFamily="34" charset="0"/>
                <a:cs typeface="Arial" pitchFamily="34" charset="0"/>
              </a:rPr>
              <a:t>Causality Question:</a:t>
            </a:r>
            <a:r>
              <a:rPr lang="en-US" sz="2400" kern="0" dirty="0">
                <a:solidFill>
                  <a:srgbClr val="292929"/>
                </a:solidFill>
                <a:latin typeface="Arial" pitchFamily="34" charset="0"/>
                <a:cs typeface="Arial" pitchFamily="34" charset="0"/>
              </a:rPr>
              <a:t> How can the ROI be attributed to MedEncentive?</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841625"/>
            <a:ext cx="3979863"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3925" y="3254375"/>
            <a:ext cx="3979863"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5263" y="1614488"/>
            <a:ext cx="8753475" cy="1200150"/>
          </a:xfrm>
          <a:prstGeom prst="rect">
            <a:avLst/>
          </a:prstGeom>
          <a:noFill/>
        </p:spPr>
        <p:txBody>
          <a:bodyPr>
            <a:spAutoFit/>
          </a:bodyPr>
          <a:lstStyle/>
          <a:p>
            <a:pPr algn="l" eaLnBrk="1" fontAlgn="auto" hangingPunct="1">
              <a:spcBef>
                <a:spcPts val="0"/>
              </a:spcBef>
              <a:spcAft>
                <a:spcPts val="0"/>
              </a:spcAft>
              <a:defRPr/>
            </a:pPr>
            <a:r>
              <a:rPr lang="en-US" sz="2400" b="1" kern="0" dirty="0">
                <a:solidFill>
                  <a:srgbClr val="292929"/>
                </a:solidFill>
                <a:latin typeface="Arial" pitchFamily="34" charset="0"/>
                <a:cs typeface="Arial" pitchFamily="34" charset="0"/>
              </a:rPr>
              <a:t>Answer:</a:t>
            </a:r>
            <a:r>
              <a:rPr lang="en-US" sz="2400" kern="0" dirty="0">
                <a:solidFill>
                  <a:srgbClr val="292929"/>
                </a:solidFill>
                <a:latin typeface="Arial" pitchFamily="34" charset="0"/>
                <a:cs typeface="Arial" pitchFamily="34" charset="0"/>
              </a:rPr>
              <a:t> As participation in MedEncentive went up, health literacy and medication adherence increased, while hospitalizations declined, which produced the savings...</a:t>
            </a:r>
            <a:endParaRPr lang="en-US" sz="2400" kern="0" dirty="0">
              <a:solidFill>
                <a:srgbClr val="292929"/>
              </a:solidFill>
              <a:latin typeface="BrushedScript" pitchFamily="2" charset="0"/>
              <a:cs typeface="Arial" pitchFamily="34" charset="0"/>
            </a:endParaRPr>
          </a:p>
        </p:txBody>
      </p:sp>
    </p:spTree>
    <p:extLst>
      <p:ext uri="{BB962C8B-B14F-4D97-AF65-F5344CB8AC3E}">
        <p14:creationId xmlns:p14="http://schemas.microsoft.com/office/powerpoint/2010/main" val="37679555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l"/>
            <a:r>
              <a:rPr lang="en-US" sz="2800" dirty="0">
                <a:solidFill>
                  <a:srgbClr val="FFFFFF"/>
                </a:solidFill>
              </a:rPr>
              <a:t>What employers say...</a:t>
            </a:r>
            <a:endParaRPr lang="en-US" sz="2800" dirty="0">
              <a:solidFill>
                <a:schemeClr val="bg1"/>
              </a:solidFill>
            </a:endParaRPr>
          </a:p>
        </p:txBody>
      </p:sp>
      <p:sp>
        <p:nvSpPr>
          <p:cNvPr id="3" name="Content Placeholder 2"/>
          <p:cNvSpPr>
            <a:spLocks noGrp="1"/>
          </p:cNvSpPr>
          <p:nvPr>
            <p:ph idx="1"/>
          </p:nvPr>
        </p:nvSpPr>
        <p:spPr>
          <a:xfrm>
            <a:off x="375555" y="1463040"/>
            <a:ext cx="8412480" cy="4985385"/>
          </a:xfrm>
        </p:spPr>
        <p:txBody>
          <a:bodyPr/>
          <a:lstStyle/>
          <a:p>
            <a:pPr marL="179388" marR="0" indent="-179388">
              <a:spcBef>
                <a:spcPts val="0"/>
              </a:spcBef>
              <a:spcAft>
                <a:spcPts val="0"/>
              </a:spcAft>
              <a:buNone/>
            </a:pPr>
            <a:r>
              <a:rPr lang="en-US" sz="2400" dirty="0">
                <a:solidFill>
                  <a:schemeClr val="tx2"/>
                </a:solidFill>
                <a:latin typeface="Calibri"/>
                <a:ea typeface="Calibri"/>
                <a:cs typeface="Times New Roman"/>
              </a:rPr>
              <a:t>“While we’ve saved millions of dollars over the years with our wellness program and MedEncentive, the most important attributes about MedEncentive are how much our employees appreciate the program, how simple it is to maintain and how very little administrative support is required.  It has been a win for our organization, our employees and our physicians.”</a:t>
            </a:r>
          </a:p>
          <a:p>
            <a:pPr marL="0" marR="0" indent="0">
              <a:spcBef>
                <a:spcPts val="0"/>
              </a:spcBef>
              <a:spcAft>
                <a:spcPts val="0"/>
              </a:spcAft>
              <a:buNone/>
            </a:pPr>
            <a:endParaRPr lang="en-US" sz="2400" dirty="0">
              <a:solidFill>
                <a:schemeClr val="tx2"/>
              </a:solidFill>
              <a:latin typeface="Calibri"/>
              <a:ea typeface="Calibri"/>
              <a:cs typeface="Times New Roman"/>
            </a:endParaRPr>
          </a:p>
          <a:p>
            <a:pPr marL="457200" marR="0" indent="0">
              <a:spcBef>
                <a:spcPts val="0"/>
              </a:spcBef>
              <a:spcAft>
                <a:spcPts val="0"/>
              </a:spcAft>
              <a:buNone/>
            </a:pPr>
            <a:r>
              <a:rPr lang="en-US" sz="1800" b="1" dirty="0">
                <a:solidFill>
                  <a:schemeClr val="tx2"/>
                </a:solidFill>
                <a:latin typeface="Verdana"/>
                <a:ea typeface="Calibri"/>
                <a:cs typeface="Times New Roman"/>
              </a:rPr>
              <a:t>Shannon Douglas</a:t>
            </a:r>
            <a:endParaRPr lang="en-US" sz="2400" dirty="0">
              <a:solidFill>
                <a:schemeClr val="tx2"/>
              </a:solidFill>
              <a:latin typeface="Calibri"/>
              <a:ea typeface="Calibri"/>
              <a:cs typeface="Times New Roman"/>
            </a:endParaRPr>
          </a:p>
          <a:p>
            <a:pPr marL="457200" marR="0" indent="0">
              <a:spcBef>
                <a:spcPts val="0"/>
              </a:spcBef>
              <a:spcAft>
                <a:spcPts val="0"/>
              </a:spcAft>
              <a:buNone/>
            </a:pPr>
            <a:r>
              <a:rPr lang="en-US" sz="1800" dirty="0">
                <a:solidFill>
                  <a:schemeClr val="tx2"/>
                </a:solidFill>
                <a:latin typeface="Verdana"/>
                <a:ea typeface="Calibri"/>
                <a:cs typeface="Times New Roman"/>
              </a:rPr>
              <a:t>Compensation/Benefits Manager | Human Resources</a:t>
            </a:r>
            <a:endParaRPr lang="en-US" sz="2400" dirty="0">
              <a:solidFill>
                <a:schemeClr val="tx2"/>
              </a:solidFill>
              <a:latin typeface="Calibri"/>
              <a:ea typeface="Calibri"/>
              <a:cs typeface="Times New Roman"/>
            </a:endParaRPr>
          </a:p>
          <a:p>
            <a:pPr marL="457200" indent="0">
              <a:buNone/>
            </a:pPr>
            <a:r>
              <a:rPr lang="en-US" sz="1800" dirty="0">
                <a:solidFill>
                  <a:schemeClr val="tx2"/>
                </a:solidFill>
                <a:latin typeface="Verdana"/>
                <a:ea typeface="Calibri"/>
                <a:cs typeface="Times New Roman"/>
              </a:rPr>
              <a:t>Lourdes Health Network</a:t>
            </a:r>
          </a:p>
          <a:p>
            <a:pPr marL="457200" indent="0">
              <a:buNone/>
            </a:pPr>
            <a:r>
              <a:rPr lang="en-US" sz="1800" dirty="0">
                <a:solidFill>
                  <a:schemeClr val="tx2"/>
                </a:solidFill>
                <a:latin typeface="Verdana"/>
                <a:ea typeface="Calibri"/>
                <a:cs typeface="Times New Roman"/>
              </a:rPr>
              <a:t>Pasco Washington  </a:t>
            </a:r>
            <a:r>
              <a:rPr lang="en-US" sz="1800" dirty="0">
                <a:solidFill>
                  <a:srgbClr val="1F497D"/>
                </a:solidFill>
                <a:latin typeface="Verdana"/>
                <a:ea typeface="Calibri"/>
                <a:cs typeface="Times New Roman"/>
              </a:rPr>
              <a:t>                   </a:t>
            </a:r>
            <a:endParaRPr lang="en-US" sz="24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83330" y="5385247"/>
            <a:ext cx="1920240" cy="80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20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0"/>
            <a:ext cx="9144000" cy="1193800"/>
          </a:xfrm>
          <a:prstGeom prst="rect">
            <a:avLst/>
          </a:prstGeom>
          <a:gradFill rotWithShape="1">
            <a:gsLst>
              <a:gs pos="0">
                <a:srgbClr val="185E5E"/>
              </a:gs>
              <a:gs pos="100000">
                <a:srgbClr val="33CCCC"/>
              </a:gs>
            </a:gsLst>
            <a:lin ang="2700000" scaled="1"/>
          </a:gra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defRPr/>
            </a:pPr>
            <a:r>
              <a:rPr lang="en-US" sz="2800" kern="0" dirty="0">
                <a:solidFill>
                  <a:srgbClr val="FFFFFF"/>
                </a:solidFill>
              </a:rPr>
              <a:t>Industry Validation</a:t>
            </a:r>
            <a:endParaRPr lang="en-US" sz="2800" kern="0" dirty="0">
              <a:solidFill>
                <a:srgbClr val="FFFFFF"/>
              </a:solidFill>
              <a:latin typeface="Arial" pitchFamily="34" charset="0"/>
              <a:ea typeface="ＭＳ Ｐゴシック"/>
              <a:cs typeface="Arial" pitchFamily="34" charset="0"/>
            </a:endParaRPr>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rcRect l="4129" t="3407" r="3661" b="50291"/>
          <a:stretch>
            <a:fillRect/>
          </a:stretch>
        </p:blipFill>
        <p:spPr>
          <a:xfrm>
            <a:off x="1309232" y="4333201"/>
            <a:ext cx="2531691" cy="1645920"/>
          </a:xfrm>
          <a:prstGeom prst="rect">
            <a:avLst/>
          </a:prstGeom>
          <a:ln>
            <a:solidFill>
              <a:schemeClr val="tx1"/>
            </a:solid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3556" y="4590867"/>
            <a:ext cx="2436759" cy="16459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t="3423" b="45008"/>
          <a:stretch/>
        </p:blipFill>
        <p:spPr>
          <a:xfrm>
            <a:off x="4572000" y="4975115"/>
            <a:ext cx="2466284" cy="1645920"/>
          </a:xfrm>
          <a:prstGeom prst="rect">
            <a:avLst/>
          </a:prstGeom>
          <a:ln w="19050">
            <a:solidFill>
              <a:schemeClr val="tx1"/>
            </a:solidFill>
          </a:ln>
        </p:spPr>
      </p:pic>
      <p:sp>
        <p:nvSpPr>
          <p:cNvPr id="8" name="Date Placeholder 10"/>
          <p:cNvSpPr txBox="1">
            <a:spLocks noChangeArrowheads="1"/>
          </p:cNvSpPr>
          <p:nvPr/>
        </p:nvSpPr>
        <p:spPr bwMode="auto">
          <a:xfrm>
            <a:off x="369059" y="6405624"/>
            <a:ext cx="3471864" cy="215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4" tIns="45704" rIns="91404" bIns="45704" numCol="1" anchor="ctr" anchorCtr="0" compatLnSpc="1">
            <a:prstTxWarp prst="textNoShape">
              <a:avLst/>
            </a:prstTxWarp>
            <a:spAutoFit/>
          </a:bodyPr>
          <a:lstStyle>
            <a:defPPr>
              <a:defRPr lang="en-US"/>
            </a:defPPr>
            <a:lvl1pPr algn="l" rtl="0" eaLnBrk="1" fontAlgn="base" hangingPunct="1">
              <a:spcBef>
                <a:spcPct val="0"/>
              </a:spcBef>
              <a:spcAft>
                <a:spcPct val="0"/>
              </a:spcAft>
              <a:defRPr sz="1200" kern="1200">
                <a:solidFill>
                  <a:schemeClr val="tx1"/>
                </a:solidFill>
                <a:latin typeface="Arial" charset="0"/>
                <a:ea typeface="ＭＳ Ｐゴシック" pitchFamily="-114" charset="-128"/>
                <a:cs typeface="+mn-cs"/>
              </a:defRPr>
            </a:lvl1pPr>
            <a:lvl2pPr marL="4572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2pPr>
            <a:lvl3pPr marL="9144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3pPr>
            <a:lvl4pPr marL="13716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4pPr>
            <a:lvl5pPr marL="1828800" algn="ctr" rtl="0" eaLnBrk="0" fontAlgn="base" hangingPunct="0">
              <a:spcBef>
                <a:spcPct val="0"/>
              </a:spcBef>
              <a:spcAft>
                <a:spcPct val="0"/>
              </a:spcAft>
              <a:defRPr sz="2000" kern="1200">
                <a:solidFill>
                  <a:schemeClr val="accent2"/>
                </a:solidFill>
                <a:latin typeface="Arial" charset="0"/>
                <a:ea typeface="ＭＳ Ｐゴシック" pitchFamily="34" charset="-128"/>
                <a:cs typeface="+mn-cs"/>
              </a:defRPr>
            </a:lvl5pPr>
            <a:lvl6pPr marL="2286000" algn="l" defTabSz="914400" rtl="0" eaLnBrk="1" latinLnBrk="0" hangingPunct="1">
              <a:defRPr sz="2000" kern="1200">
                <a:solidFill>
                  <a:schemeClr val="accent2"/>
                </a:solidFill>
                <a:latin typeface="Arial" charset="0"/>
                <a:ea typeface="ＭＳ Ｐゴシック" pitchFamily="34" charset="-128"/>
                <a:cs typeface="+mn-cs"/>
              </a:defRPr>
            </a:lvl6pPr>
            <a:lvl7pPr marL="2743200" algn="l" defTabSz="914400" rtl="0" eaLnBrk="1" latinLnBrk="0" hangingPunct="1">
              <a:defRPr sz="2000" kern="1200">
                <a:solidFill>
                  <a:schemeClr val="accent2"/>
                </a:solidFill>
                <a:latin typeface="Arial" charset="0"/>
                <a:ea typeface="ＭＳ Ｐゴシック" pitchFamily="34" charset="-128"/>
                <a:cs typeface="+mn-cs"/>
              </a:defRPr>
            </a:lvl7pPr>
            <a:lvl8pPr marL="3200400" algn="l" defTabSz="914400" rtl="0" eaLnBrk="1" latinLnBrk="0" hangingPunct="1">
              <a:defRPr sz="2000" kern="1200">
                <a:solidFill>
                  <a:schemeClr val="accent2"/>
                </a:solidFill>
                <a:latin typeface="Arial" charset="0"/>
                <a:ea typeface="ＭＳ Ｐゴシック" pitchFamily="34" charset="-128"/>
                <a:cs typeface="+mn-cs"/>
              </a:defRPr>
            </a:lvl8pPr>
            <a:lvl9pPr marL="3657600" algn="l" defTabSz="914400" rtl="0" eaLnBrk="1" latinLnBrk="0" hangingPunct="1">
              <a:defRPr sz="2000" kern="1200">
                <a:solidFill>
                  <a:schemeClr val="accent2"/>
                </a:solidFill>
                <a:latin typeface="Arial" charset="0"/>
                <a:ea typeface="ＭＳ Ｐゴシック" pitchFamily="34" charset="-128"/>
                <a:cs typeface="+mn-cs"/>
              </a:defRPr>
            </a:lvl9pPr>
          </a:lstStyle>
          <a:p>
            <a:pPr>
              <a:defRPr/>
            </a:pPr>
            <a:r>
              <a:rPr lang="en-US" sz="800" dirty="0">
                <a:solidFill>
                  <a:srgbClr val="000000"/>
                </a:solidFill>
              </a:rPr>
              <a:t>© 2013 MedEncentive, LLC. All Rights Reserved</a:t>
            </a:r>
          </a:p>
        </p:txBody>
      </p:sp>
      <p:grpSp>
        <p:nvGrpSpPr>
          <p:cNvPr id="9" name="Group 8"/>
          <p:cNvGrpSpPr/>
          <p:nvPr/>
        </p:nvGrpSpPr>
        <p:grpSpPr>
          <a:xfrm>
            <a:off x="712871" y="1335461"/>
            <a:ext cx="8087360" cy="2740074"/>
            <a:chOff x="628650" y="1619507"/>
            <a:chExt cx="8087360" cy="2740074"/>
          </a:xfrm>
        </p:grpSpPr>
        <p:pic>
          <p:nvPicPr>
            <p:cNvPr id="10" name="Picture 6"/>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44240" y="2698572"/>
              <a:ext cx="2200275" cy="140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64195" y="3390085"/>
              <a:ext cx="7066595" cy="969496"/>
            </a:xfrm>
            <a:prstGeom prst="rect">
              <a:avLst/>
            </a:prstGeom>
            <a:noFill/>
          </p:spPr>
          <p:txBody>
            <a:bodyPr wrap="square" rtlCol="0">
              <a:spAutoFit/>
            </a:bodyPr>
            <a:lstStyle/>
            <a:p>
              <a:pPr algn="l">
                <a:spcAft>
                  <a:spcPts val="600"/>
                </a:spcAft>
              </a:pPr>
              <a:r>
                <a:rPr lang="en-US" sz="2400" dirty="0">
                  <a:solidFill>
                    <a:srgbClr val="4F4F4F"/>
                  </a:solidFill>
                </a:rPr>
                <a:t>No stop-loss carrier has ever </a:t>
              </a:r>
              <a:r>
                <a:rPr lang="en-US" sz="1400" dirty="0">
                  <a:solidFill>
                    <a:srgbClr val="4F4F4F"/>
                  </a:solidFill>
                </a:rPr>
                <a:t>publically endorsed a health improvement program.  Now three of the top-ten have...</a:t>
              </a:r>
            </a:p>
            <a:p>
              <a:pPr algn="l"/>
              <a:r>
                <a:rPr lang="en-US" sz="1400" i="1" dirty="0">
                  <a:solidFill>
                    <a:srgbClr val="4F4F4F"/>
                  </a:solidFill>
                </a:rPr>
                <a:t>...Sun Life, AIG and IHC Risk Solutions.</a:t>
              </a:r>
              <a:endParaRPr lang="en-US" dirty="0">
                <a:solidFill>
                  <a:srgbClr val="4F4F4F"/>
                </a:solidFill>
              </a:endParaRPr>
            </a:p>
          </p:txBody>
        </p:sp>
        <p:sp>
          <p:nvSpPr>
            <p:cNvPr id="12" name="TextBox 11"/>
            <p:cNvSpPr txBox="1"/>
            <p:nvPr/>
          </p:nvSpPr>
          <p:spPr>
            <a:xfrm>
              <a:off x="628650" y="1619507"/>
              <a:ext cx="8087360" cy="1677382"/>
            </a:xfrm>
            <a:prstGeom prst="rect">
              <a:avLst/>
            </a:prstGeom>
            <a:noFill/>
          </p:spPr>
          <p:txBody>
            <a:bodyPr wrap="square" rtlCol="0">
              <a:spAutoFit/>
            </a:bodyPr>
            <a:lstStyle/>
            <a:p>
              <a:pPr algn="l"/>
              <a:r>
                <a:rPr lang="en-US" sz="1600" i="1" dirty="0">
                  <a:solidFill>
                    <a:srgbClr val="000000"/>
                  </a:solidFill>
                </a:rPr>
                <a:t>“After analyzing the results from MedEncentive’s trials, we are impressed with the firm’s approach to mitigating healthcare costs by promoting health.</a:t>
              </a:r>
            </a:p>
            <a:p>
              <a:pPr algn="l"/>
              <a:endParaRPr lang="en-US" sz="1600" i="1" dirty="0">
                <a:solidFill>
                  <a:srgbClr val="000000"/>
                </a:solidFill>
              </a:endParaRPr>
            </a:p>
            <a:p>
              <a:pPr algn="l"/>
              <a:r>
                <a:rPr lang="en-US" sz="1600" i="1" dirty="0">
                  <a:solidFill>
                    <a:srgbClr val="000000"/>
                  </a:solidFill>
                </a:rPr>
                <a:t>Because of our confidence in the MedEncentive Program, we will provide a discount on Sun Life Stop-Loss premium to customers who participate in the program.”</a:t>
              </a:r>
              <a:endParaRPr lang="en-US" sz="1600" dirty="0">
                <a:solidFill>
                  <a:srgbClr val="000000"/>
                </a:solidFill>
              </a:endParaRPr>
            </a:p>
            <a:p>
              <a:pPr algn="l">
                <a:spcBef>
                  <a:spcPts val="1200"/>
                </a:spcBef>
              </a:pPr>
              <a:r>
                <a:rPr lang="en-US" sz="1300" dirty="0">
                  <a:solidFill>
                    <a:srgbClr val="000000"/>
                  </a:solidFill>
                </a:rPr>
                <a:t>	</a:t>
              </a:r>
              <a:r>
                <a:rPr lang="en-US" sz="1200" dirty="0">
                  <a:solidFill>
                    <a:srgbClr val="000000"/>
                  </a:solidFill>
                </a:rPr>
                <a:t>Scott </a:t>
              </a:r>
              <a:r>
                <a:rPr lang="en-US" sz="1200" dirty="0" err="1">
                  <a:solidFill>
                    <a:srgbClr val="000000"/>
                  </a:solidFill>
                </a:rPr>
                <a:t>Beliveau</a:t>
              </a:r>
              <a:r>
                <a:rPr lang="en-US" sz="1200" dirty="0">
                  <a:solidFill>
                    <a:srgbClr val="000000"/>
                  </a:solidFill>
                </a:rPr>
                <a:t>, Sun Life Financial Stop-Loss Vice President</a:t>
              </a:r>
            </a:p>
          </p:txBody>
        </p:sp>
      </p:grpSp>
    </p:spTree>
    <p:extLst>
      <p:ext uri="{BB962C8B-B14F-4D97-AF65-F5344CB8AC3E}">
        <p14:creationId xmlns:p14="http://schemas.microsoft.com/office/powerpoint/2010/main" val="2194693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93366" y="4747524"/>
            <a:ext cx="7772400" cy="1200329"/>
          </a:xfrm>
        </p:spPr>
        <p:txBody>
          <a:bodyPr>
            <a:spAutoFit/>
          </a:bodyPr>
          <a:lstStyle/>
          <a:p>
            <a:pPr algn="ctr"/>
            <a:r>
              <a:rPr lang="en-US" sz="3600" b="1" dirty="0">
                <a:solidFill>
                  <a:schemeClr val="tx1"/>
                </a:solidFill>
                <a:latin typeface="Arial" panose="020B0604020202020204" pitchFamily="34" charset="0"/>
                <a:ea typeface="Times New Roman"/>
                <a:cs typeface="Arial" panose="020B0604020202020204" pitchFamily="34" charset="0"/>
              </a:rPr>
              <a:t>The State of Oklahoma Mutual Accountability Program Pilot</a:t>
            </a:r>
            <a:endParaRPr lang="en-US" sz="36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71074" y="657636"/>
            <a:ext cx="4114800" cy="1273711"/>
          </a:xfrm>
          <a:prstGeom prst="rect">
            <a:avLst/>
          </a:prstGeom>
        </p:spPr>
      </p:pic>
      <p:pic>
        <p:nvPicPr>
          <p:cNvPr id="5" name="Picture 4" descr="Employees Group Insurance Division"/>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80900" y="1904401"/>
            <a:ext cx="4114800" cy="1271588"/>
          </a:xfrm>
          <a:prstGeom prst="rect">
            <a:avLst/>
          </a:prstGeom>
          <a:noFill/>
          <a:ln>
            <a:noFill/>
          </a:ln>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86286" y="3464973"/>
            <a:ext cx="3085714" cy="402303"/>
          </a:xfrm>
          <a:prstGeom prst="rect">
            <a:avLst/>
          </a:prstGeom>
        </p:spPr>
      </p:pic>
    </p:spTree>
    <p:extLst>
      <p:ext uri="{BB962C8B-B14F-4D97-AF65-F5344CB8AC3E}">
        <p14:creationId xmlns:p14="http://schemas.microsoft.com/office/powerpoint/2010/main" val="164392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815" y="1348245"/>
            <a:ext cx="8503920" cy="1754294"/>
          </a:xfrm>
        </p:spPr>
        <p:txBody>
          <a:bodyPr wrap="square">
            <a:spAutoFit/>
          </a:bodyPr>
          <a:lstStyle/>
          <a:p>
            <a:pPr marL="0" indent="0">
              <a:spcAft>
                <a:spcPts val="600"/>
              </a:spcAft>
              <a:buNone/>
            </a:pPr>
            <a:r>
              <a:rPr lang="en-US" sz="1800" dirty="0">
                <a:latin typeface="Arial" panose="020B0604020202020204" pitchFamily="34" charset="0"/>
                <a:cs typeface="Arial" panose="020B0604020202020204" pitchFamily="34" charset="0"/>
              </a:rPr>
              <a:t>A three-year pilot involving a </a:t>
            </a:r>
            <a:r>
              <a:rPr lang="en-US" sz="1800" b="1" dirty="0">
                <a:latin typeface="Arial" panose="020B0604020202020204" pitchFamily="34" charset="0"/>
                <a:cs typeface="Arial" panose="020B0604020202020204" pitchFamily="34" charset="0"/>
              </a:rPr>
              <a:t>cohort study </a:t>
            </a:r>
            <a:r>
              <a:rPr lang="en-US" sz="1800" dirty="0">
                <a:latin typeface="Arial" panose="020B0604020202020204" pitchFamily="34" charset="0"/>
                <a:cs typeface="Arial" panose="020B0604020202020204" pitchFamily="34" charset="0"/>
              </a:rPr>
              <a:t>using an appropriate </a:t>
            </a:r>
            <a:r>
              <a:rPr lang="en-US" sz="1800" b="1" dirty="0">
                <a:latin typeface="Arial" panose="020B0604020202020204" pitchFamily="34" charset="0"/>
                <a:cs typeface="Arial" panose="020B0604020202020204" pitchFamily="34" charset="0"/>
              </a:rPr>
              <a:t>scientific methods </a:t>
            </a:r>
            <a:r>
              <a:rPr lang="en-US" sz="1800" dirty="0">
                <a:latin typeface="Arial" panose="020B0604020202020204" pitchFamily="34" charset="0"/>
                <a:cs typeface="Arial" panose="020B0604020202020204" pitchFamily="34" charset="0"/>
              </a:rPr>
              <a:t>to principally compare per-capita costs of an intervention group covered by the MAP, comprised of </a:t>
            </a:r>
            <a:r>
              <a:rPr lang="en-US" sz="1800" b="1" dirty="0">
                <a:latin typeface="Arial" panose="020B0604020202020204" pitchFamily="34" charset="0"/>
                <a:cs typeface="Arial" panose="020B0604020202020204" pitchFamily="34" charset="0"/>
              </a:rPr>
              <a:t>at least 15,000 HealthChoice beneficiaries </a:t>
            </a:r>
            <a:r>
              <a:rPr lang="en-US" sz="1800" dirty="0">
                <a:latin typeface="Arial" panose="020B0604020202020204" pitchFamily="34" charset="0"/>
                <a:cs typeface="Arial" panose="020B0604020202020204" pitchFamily="34" charset="0"/>
              </a:rPr>
              <a:t>of schools districts, State agencies and local governments</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concentrated in seven counties, against a control group consisting of the remaining HealthChoice enroll-</a:t>
            </a:r>
            <a:r>
              <a:rPr lang="en-US" sz="1800" dirty="0" err="1">
                <a:latin typeface="Arial" panose="020B0604020202020204" pitchFamily="34" charset="0"/>
                <a:cs typeface="Arial" panose="020B0604020202020204" pitchFamily="34" charset="0"/>
              </a:rPr>
              <a:t>ment</a:t>
            </a:r>
            <a:r>
              <a:rPr lang="en-US" sz="1800" dirty="0">
                <a:latin typeface="Arial" panose="020B0604020202020204" pitchFamily="34" charset="0"/>
                <a:cs typeface="Arial" panose="020B0604020202020204" pitchFamily="34" charset="0"/>
              </a:rPr>
              <a:t> of approximately </a:t>
            </a:r>
            <a:r>
              <a:rPr lang="en-US" sz="1800" b="1" dirty="0">
                <a:latin typeface="Arial" panose="020B0604020202020204" pitchFamily="34" charset="0"/>
                <a:cs typeface="Arial" panose="020B0604020202020204" pitchFamily="34" charset="0"/>
              </a:rPr>
              <a:t>110,000 public sector employees and their families</a:t>
            </a:r>
            <a:r>
              <a:rPr lang="en-US" sz="1800" dirty="0">
                <a:latin typeface="Arial" panose="020B0604020202020204" pitchFamily="34" charset="0"/>
                <a:cs typeface="Arial" panose="020B0604020202020204" pitchFamily="34" charset="0"/>
              </a:rPr>
              <a:t>.</a:t>
            </a:r>
          </a:p>
        </p:txBody>
      </p:sp>
      <p:sp>
        <p:nvSpPr>
          <p:cNvPr id="4" name="Rectangle 2"/>
          <p:cNvSpPr txBox="1">
            <a:spLocks noChangeArrowheads="1"/>
          </p:cNvSpPr>
          <p:nvPr/>
        </p:nvSpPr>
        <p:spPr bwMode="auto">
          <a:xfrm>
            <a:off x="0" y="0"/>
            <a:ext cx="9144000" cy="1193800"/>
          </a:xfrm>
          <a:prstGeom prst="rect">
            <a:avLst/>
          </a:prstGeom>
          <a:gradFill>
            <a:gsLst>
              <a:gs pos="0">
                <a:srgbClr val="009999">
                  <a:shade val="30000"/>
                  <a:satMod val="115000"/>
                </a:srgbClr>
              </a:gs>
              <a:gs pos="50000">
                <a:srgbClr val="009999">
                  <a:shade val="67500"/>
                  <a:satMod val="115000"/>
                </a:srgbClr>
              </a:gs>
              <a:gs pos="100000">
                <a:srgbClr val="00D5D0"/>
              </a:gs>
            </a:gsLst>
            <a:lin ang="2700000" scaled="1"/>
          </a:gradFill>
          <a:ln>
            <a:noFill/>
          </a:ln>
          <a:effectLs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dirty="0">
                <a:solidFill>
                  <a:srgbClr val="FFFFFF"/>
                </a:solidFill>
                <a:cs typeface="Arial" panose="020B0604020202020204" pitchFamily="34" charset="0"/>
              </a:rPr>
              <a:t>The Mutual Accountability Program (“MAP”) Pilot Project</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0932" y="3289487"/>
            <a:ext cx="4206240" cy="325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705647" y="3350546"/>
            <a:ext cx="4846320" cy="245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Employees Group Insurance Division"/>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572000" y="6019206"/>
            <a:ext cx="2286000" cy="706438"/>
          </a:xfrm>
          <a:prstGeom prst="rect">
            <a:avLst/>
          </a:prstGeom>
          <a:noFill/>
          <a:ln>
            <a:noFill/>
          </a:ln>
        </p:spPr>
      </p:pic>
    </p:spTree>
    <p:extLst>
      <p:ext uri="{BB962C8B-B14F-4D97-AF65-F5344CB8AC3E}">
        <p14:creationId xmlns:p14="http://schemas.microsoft.com/office/powerpoint/2010/main" val="407356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ChangeAspect="1"/>
          </p:cNvGrpSpPr>
          <p:nvPr/>
        </p:nvGrpSpPr>
        <p:grpSpPr>
          <a:xfrm>
            <a:off x="771690" y="1111178"/>
            <a:ext cx="7736491" cy="2882556"/>
            <a:chOff x="1185228" y="2163763"/>
            <a:chExt cx="6723697" cy="2505075"/>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488" y="2192338"/>
              <a:ext cx="6675437"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5228" y="2163763"/>
              <a:ext cx="5717665" cy="1043142"/>
            </a:xfrm>
            <a:prstGeom prst="rect">
              <a:avLst/>
            </a:prstGeom>
          </p:spPr>
          <p:txBody>
            <a:bodyPr wrap="square">
              <a:spAutoFit/>
            </a:bodyPr>
            <a:lstStyle/>
            <a:p>
              <a:pPr algn="l"/>
              <a:r>
                <a:rPr lang="en-US" sz="2400" dirty="0">
                  <a:solidFill>
                    <a:srgbClr val="000000"/>
                  </a:solidFill>
                </a:rPr>
                <a:t>are involved in the largest health improvement/ cost containment (Three-Part Aim) experiment ever attempted in the U.S.</a:t>
              </a:r>
            </a:p>
          </p:txBody>
        </p:sp>
        <p:sp>
          <p:nvSpPr>
            <p:cNvPr id="10" name="Rectangle 9"/>
            <p:cNvSpPr/>
            <p:nvPr/>
          </p:nvSpPr>
          <p:spPr>
            <a:xfrm>
              <a:off x="6196608" y="3586558"/>
              <a:ext cx="1554480" cy="365760"/>
            </a:xfrm>
            <a:prstGeom prst="rect">
              <a:avLst/>
            </a:prstGeom>
          </p:spPr>
          <p:txBody>
            <a:bodyPr wrap="square">
              <a:spAutoFit/>
            </a:bodyPr>
            <a:lstStyle/>
            <a:p>
              <a:r>
                <a:rPr lang="en-US" sz="800" b="1" dirty="0">
                  <a:solidFill>
                    <a:srgbClr val="000000"/>
                  </a:solidFill>
                </a:rPr>
                <a:t>MUTUAL ACCOUNTABILITY PROGRAM PILOT</a:t>
              </a:r>
            </a:p>
          </p:txBody>
        </p:sp>
      </p:grpSp>
      <p:sp>
        <p:nvSpPr>
          <p:cNvPr id="3" name="Rectangle 2"/>
          <p:cNvSpPr/>
          <p:nvPr/>
        </p:nvSpPr>
        <p:spPr>
          <a:xfrm>
            <a:off x="739032" y="673219"/>
            <a:ext cx="7863840" cy="1077218"/>
          </a:xfrm>
          <a:prstGeom prst="rect">
            <a:avLst/>
          </a:prstGeom>
        </p:spPr>
        <p:txBody>
          <a:bodyPr wrap="square">
            <a:spAutoFit/>
          </a:bodyPr>
          <a:lstStyle/>
          <a:p>
            <a:pPr algn="l"/>
            <a:r>
              <a:rPr lang="en-US" sz="3200" dirty="0">
                <a:solidFill>
                  <a:schemeClr val="bg1"/>
                </a:solidFill>
              </a:rPr>
              <a:t>The State of Oklahoma and MedEncentive</a:t>
            </a:r>
          </a:p>
        </p:txBody>
      </p:sp>
      <p:sp>
        <p:nvSpPr>
          <p:cNvPr id="5" name="Slide Number Placeholder 4"/>
          <p:cNvSpPr>
            <a:spLocks noGrp="1"/>
          </p:cNvSpPr>
          <p:nvPr>
            <p:ph type="sldNum" sz="quarter" idx="12"/>
          </p:nvPr>
        </p:nvSpPr>
        <p:spPr/>
        <p:txBody>
          <a:bodyPr/>
          <a:lstStyle/>
          <a:p>
            <a:pPr>
              <a:defRPr/>
            </a:pPr>
            <a:fld id="{A4C042AF-4795-4B55-9063-F368A9F55274}" type="slidenum">
              <a:rPr lang="en-US" smtClean="0"/>
              <a:pPr>
                <a:defRPr/>
              </a:pPr>
              <a:t>36</a:t>
            </a:fld>
            <a:endParaRPr lang="en-US"/>
          </a:p>
        </p:txBody>
      </p:sp>
    </p:spTree>
    <p:extLst>
      <p:ext uri="{BB962C8B-B14F-4D97-AF65-F5344CB8AC3E}">
        <p14:creationId xmlns:p14="http://schemas.microsoft.com/office/powerpoint/2010/main" val="1943885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978" y="3754964"/>
            <a:ext cx="8113666" cy="1323439"/>
          </a:xfrm>
          <a:prstGeom prst="rect">
            <a:avLst/>
          </a:prstGeom>
          <a:noFill/>
        </p:spPr>
        <p:txBody>
          <a:bodyPr wrap="square" rtlCol="0">
            <a:spAutoFit/>
          </a:bodyPr>
          <a:lstStyle/>
          <a:p>
            <a:r>
              <a:rPr lang="en-US" sz="4000" dirty="0">
                <a:solidFill>
                  <a:schemeClr val="bg2">
                    <a:lumMod val="75000"/>
                  </a:schemeClr>
                </a:solidFill>
              </a:rPr>
              <a:t>State of Oklahoma Pilot </a:t>
            </a:r>
          </a:p>
          <a:p>
            <a:r>
              <a:rPr lang="en-US" sz="4000" dirty="0">
                <a:solidFill>
                  <a:schemeClr val="bg2">
                    <a:lumMod val="75000"/>
                  </a:schemeClr>
                </a:solidFill>
              </a:rPr>
              <a:t>Patient Activity</a:t>
            </a:r>
          </a:p>
        </p:txBody>
      </p:sp>
      <p:sp>
        <p:nvSpPr>
          <p:cNvPr id="4" name="Rectangle 3"/>
          <p:cNvSpPr/>
          <p:nvPr/>
        </p:nvSpPr>
        <p:spPr>
          <a:xfrm>
            <a:off x="902247" y="1312507"/>
            <a:ext cx="7333129" cy="1231106"/>
          </a:xfrm>
          <a:prstGeom prst="rect">
            <a:avLst/>
          </a:prstGeom>
        </p:spPr>
        <p:txBody>
          <a:bodyPr wrap="square">
            <a:spAutoFit/>
          </a:bodyPr>
          <a:lstStyle/>
          <a:p>
            <a:r>
              <a:rPr lang="en-US" sz="5400" dirty="0">
                <a:solidFill>
                  <a:schemeClr val="bg1">
                    <a:lumMod val="75000"/>
                  </a:schemeClr>
                </a:solidFill>
              </a:rPr>
              <a:t>Solving the “Triple Aim”</a:t>
            </a:r>
          </a:p>
          <a:p>
            <a:r>
              <a:rPr lang="en-US" dirty="0">
                <a:solidFill>
                  <a:schemeClr val="bg1">
                    <a:lumMod val="75000"/>
                  </a:schemeClr>
                </a:solidFill>
              </a:rPr>
              <a:t>Better Health - Better Healthcare - Lower Costs</a:t>
            </a:r>
          </a:p>
        </p:txBody>
      </p:sp>
    </p:spTree>
    <p:extLst>
      <p:ext uri="{BB962C8B-B14F-4D97-AF65-F5344CB8AC3E}">
        <p14:creationId xmlns:p14="http://schemas.microsoft.com/office/powerpoint/2010/main" val="84623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53"/>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4000" kern="0" dirty="0">
                <a:solidFill>
                  <a:srgbClr val="FFFFFF"/>
                </a:solidFill>
                <a:latin typeface="Calibri" panose="020F0502020204030204" pitchFamily="34" charset="0"/>
              </a:rPr>
              <a:t>Metrics that predict success</a:t>
            </a:r>
          </a:p>
        </p:txBody>
      </p:sp>
      <p:sp>
        <p:nvSpPr>
          <p:cNvPr id="5" name="Content Placeholder 4"/>
          <p:cNvSpPr>
            <a:spLocks noGrp="1"/>
          </p:cNvSpPr>
          <p:nvPr>
            <p:ph idx="1"/>
          </p:nvPr>
        </p:nvSpPr>
        <p:spPr>
          <a:xfrm>
            <a:off x="457200" y="1696961"/>
            <a:ext cx="8229600" cy="4596098"/>
          </a:xfrm>
        </p:spPr>
        <p:txBody>
          <a:bodyPr>
            <a:spAutoFit/>
          </a:bodyPr>
          <a:lstStyle/>
          <a:p>
            <a:pPr>
              <a:spcBef>
                <a:spcPts val="0"/>
              </a:spcBef>
              <a:buFont typeface="Wingdings" panose="05000000000000000000" pitchFamily="2" charset="2"/>
              <a:buChar char="è"/>
            </a:pPr>
            <a:r>
              <a:rPr lang="en-US" sz="2800" dirty="0"/>
              <a:t>Based on our 10 years of experience, the strongest determinant of a return on investment is the </a:t>
            </a:r>
            <a:r>
              <a:rPr lang="en-US" sz="2800" u="sng" dirty="0"/>
              <a:t>Patient Success Rate</a:t>
            </a:r>
            <a:r>
              <a:rPr lang="en-US" sz="2800" baseline="30000" dirty="0"/>
              <a:t>1</a:t>
            </a:r>
          </a:p>
          <a:p>
            <a:pPr>
              <a:spcBef>
                <a:spcPts val="0"/>
              </a:spcBef>
              <a:buFont typeface="Wingdings" panose="05000000000000000000" pitchFamily="2" charset="2"/>
              <a:buChar char="è"/>
            </a:pPr>
            <a:endParaRPr lang="en-US" sz="2800" dirty="0"/>
          </a:p>
          <a:p>
            <a:pPr>
              <a:spcBef>
                <a:spcPts val="0"/>
              </a:spcBef>
              <a:buFont typeface="Wingdings" panose="05000000000000000000" pitchFamily="2" charset="2"/>
              <a:buChar char="è"/>
            </a:pPr>
            <a:r>
              <a:rPr lang="en-US" sz="2800" dirty="0"/>
              <a:t>In our previous trials, a Patient Success Rate of </a:t>
            </a:r>
            <a:r>
              <a:rPr lang="en-US" sz="2800" b="1" u="sng" dirty="0"/>
              <a:t>55%</a:t>
            </a:r>
            <a:r>
              <a:rPr lang="en-US" sz="2800" dirty="0"/>
              <a:t> or greater produced a ROI in each instance</a:t>
            </a:r>
          </a:p>
          <a:p>
            <a:pPr>
              <a:spcBef>
                <a:spcPts val="0"/>
              </a:spcBef>
              <a:buFont typeface="Wingdings" panose="05000000000000000000" pitchFamily="2" charset="2"/>
              <a:buChar char="è"/>
            </a:pPr>
            <a:endParaRPr lang="en-US" sz="28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endParaRPr lang="en-US" sz="1000" baseline="30000" dirty="0"/>
          </a:p>
          <a:p>
            <a:pPr marL="0" indent="0">
              <a:spcBef>
                <a:spcPts val="0"/>
              </a:spcBef>
              <a:buNone/>
            </a:pPr>
            <a:r>
              <a:rPr lang="en-US" sz="1000" baseline="30000" dirty="0"/>
              <a:t>1</a:t>
            </a:r>
            <a:r>
              <a:rPr lang="en-US" sz="1000" dirty="0"/>
              <a:t> Patient Success Rate = the total number of information therapy sessions ÷ the total number of office visits incurred by the covered population</a:t>
            </a:r>
          </a:p>
          <a:p>
            <a:pPr>
              <a:spcBef>
                <a:spcPts val="0"/>
              </a:spcBef>
              <a:buFont typeface="Wingdings" panose="05000000000000000000" pitchFamily="2" charset="2"/>
              <a:buChar char="è"/>
            </a:pPr>
            <a:endParaRPr lang="en-US" sz="2000" dirty="0"/>
          </a:p>
        </p:txBody>
      </p:sp>
    </p:spTree>
    <p:extLst>
      <p:ext uri="{BB962C8B-B14F-4D97-AF65-F5344CB8AC3E}">
        <p14:creationId xmlns:p14="http://schemas.microsoft.com/office/powerpoint/2010/main" val="103249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algn="ctr"/>
            <a:r>
              <a:rPr lang="en-US" dirty="0"/>
              <a:t>Patient Success Rate by Quarter</a:t>
            </a:r>
          </a:p>
        </p:txBody>
      </p:sp>
      <p:graphicFrame>
        <p:nvGraphicFramePr>
          <p:cNvPr id="5" name="Chart 4"/>
          <p:cNvGraphicFramePr>
            <a:graphicFrameLocks/>
          </p:cNvGraphicFramePr>
          <p:nvPr>
            <p:extLst>
              <p:ext uri="{D42A27DB-BD31-4B8C-83A1-F6EECF244321}">
                <p14:modId xmlns:p14="http://schemas.microsoft.com/office/powerpoint/2010/main" val="3717530537"/>
              </p:ext>
            </p:extLst>
          </p:nvPr>
        </p:nvGraphicFramePr>
        <p:xfrm>
          <a:off x="1287991" y="1432560"/>
          <a:ext cx="6766560" cy="52120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4380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055" y="1166827"/>
            <a:ext cx="8072437" cy="559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bwMode="auto">
          <a:xfrm>
            <a:off x="0" y="0"/>
            <a:ext cx="9144000" cy="1130300"/>
          </a:xfrm>
          <a:prstGeom prst="rect">
            <a:avLst/>
          </a:prstGeom>
          <a:solidFill>
            <a:srgbClr val="009999"/>
          </a:solidFill>
          <a:extLst/>
        </p:spPr>
        <p:txBody>
          <a:bodyPr vert="horz" wrap="square" lIns="91440" tIns="45720" rIns="91440" bIns="45720" numCol="1" anchor="ctr" anchorCtr="0" compatLnSpc="1">
            <a:prstTxWarp prst="textNoShape">
              <a:avLst/>
            </a:prstTxWarp>
          </a:bodyPr>
          <a:lstStyle/>
          <a:p>
            <a:pPr eaLnBrk="1" hangingPunct="1">
              <a:defRPr/>
            </a:pPr>
            <a:r>
              <a:rPr lang="en-US" sz="4800" kern="0" dirty="0">
                <a:solidFill>
                  <a:srgbClr val="FFFFFF"/>
                </a:solidFill>
                <a:latin typeface="Calibri" panose="020F0502020204030204" pitchFamily="34" charset="0"/>
                <a:cs typeface="Cambria"/>
              </a:rPr>
              <a:t>Crisis One</a:t>
            </a:r>
          </a:p>
        </p:txBody>
      </p:sp>
      <p:sp>
        <p:nvSpPr>
          <p:cNvPr id="5" name="Title 1"/>
          <p:cNvSpPr txBox="1">
            <a:spLocks/>
          </p:cNvSpPr>
          <p:nvPr/>
        </p:nvSpPr>
        <p:spPr>
          <a:xfrm>
            <a:off x="685006" y="3448512"/>
            <a:ext cx="7772400" cy="1569660"/>
          </a:xfrm>
          <a:prstGeom prst="rect">
            <a:avLst/>
          </a:prstGeom>
          <a:solidFill>
            <a:schemeClr val="bg1">
              <a:alpha val="85000"/>
            </a:schemeClr>
          </a:solidFill>
        </p:spPr>
        <p:txBody>
          <a:bodyPr>
            <a:spAutoFit/>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defRPr/>
            </a:pPr>
            <a:endParaRPr lang="en-US" b="1" kern="0" dirty="0">
              <a:solidFill>
                <a:schemeClr val="bg2">
                  <a:lumMod val="75000"/>
                </a:schemeClr>
              </a:solidFill>
              <a:latin typeface="Calibri" panose="020F0502020204030204" pitchFamily="34" charset="0"/>
              <a:ea typeface="Times New Roman"/>
              <a:cs typeface="Cambria"/>
            </a:endParaRPr>
          </a:p>
          <a:p>
            <a:pPr algn="ctr">
              <a:defRPr/>
            </a:pPr>
            <a:r>
              <a:rPr lang="en-US" b="1" kern="0" dirty="0">
                <a:solidFill>
                  <a:schemeClr val="bg2">
                    <a:lumMod val="75000"/>
                  </a:schemeClr>
                </a:solidFill>
                <a:latin typeface="Calibri" panose="020F0502020204030204" pitchFamily="34" charset="0"/>
                <a:ea typeface="Times New Roman"/>
                <a:cs typeface="Cambria"/>
              </a:rPr>
              <a:t>Our country needs to be healthier...</a:t>
            </a:r>
          </a:p>
          <a:p>
            <a:pPr algn="ctr">
              <a:defRPr/>
            </a:pPr>
            <a:endParaRPr lang="en-US" kern="0" dirty="0">
              <a:solidFill>
                <a:schemeClr val="bg2">
                  <a:lumMod val="75000"/>
                </a:schemeClr>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6AE503EF-E3F2-4665-970E-D72E86AE9038}" type="slidenum">
              <a:rPr lang="en-US" smtClean="0"/>
              <a:pPr>
                <a:defRPr/>
              </a:pPr>
              <a:t>4</a:t>
            </a:fld>
            <a:endParaRPr lang="en-US"/>
          </a:p>
        </p:txBody>
      </p:sp>
    </p:spTree>
    <p:extLst>
      <p:ext uri="{BB962C8B-B14F-4D97-AF65-F5344CB8AC3E}">
        <p14:creationId xmlns:p14="http://schemas.microsoft.com/office/powerpoint/2010/main" val="12165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tIns="0"/>
          <a:lstStyle/>
          <a:p>
            <a:pPr algn="ctr"/>
            <a:r>
              <a:rPr lang="en-US" sz="2400" dirty="0">
                <a:solidFill>
                  <a:srgbClr val="FFFFFF"/>
                </a:solidFill>
                <a:latin typeface="Calibri" panose="020F0502020204030204" pitchFamily="34" charset="0"/>
              </a:rPr>
              <a:t>Oklahoma Employers Annual Member Activity By Employer</a:t>
            </a:r>
            <a:br>
              <a:rPr lang="en-US" sz="2400" dirty="0">
                <a:solidFill>
                  <a:srgbClr val="FFFFFF"/>
                </a:solidFill>
                <a:latin typeface="Calibri" panose="020F0502020204030204" pitchFamily="34" charset="0"/>
              </a:rPr>
            </a:br>
            <a:endParaRPr lang="en-US" sz="2400" dirty="0">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62325667"/>
              </p:ext>
            </p:extLst>
          </p:nvPr>
        </p:nvGraphicFramePr>
        <p:xfrm>
          <a:off x="1215770" y="374007"/>
          <a:ext cx="6803900" cy="6483993"/>
        </p:xfrm>
        <a:graphic>
          <a:graphicData uri="http://schemas.openxmlformats.org/drawingml/2006/table">
            <a:tbl>
              <a:tblPr/>
              <a:tblGrid>
                <a:gridCol w="3200400">
                  <a:extLst>
                    <a:ext uri="{9D8B030D-6E8A-4147-A177-3AD203B41FA5}">
                      <a16:colId xmlns:a16="http://schemas.microsoft.com/office/drawing/2014/main" xmlns="" val="20000"/>
                    </a:ext>
                  </a:extLst>
                </a:gridCol>
                <a:gridCol w="720700">
                  <a:extLst>
                    <a:ext uri="{9D8B030D-6E8A-4147-A177-3AD203B41FA5}">
                      <a16:colId xmlns:a16="http://schemas.microsoft.com/office/drawing/2014/main" xmlns="" val="20001"/>
                    </a:ext>
                  </a:extLst>
                </a:gridCol>
                <a:gridCol w="720700">
                  <a:extLst>
                    <a:ext uri="{9D8B030D-6E8A-4147-A177-3AD203B41FA5}">
                      <a16:colId xmlns:a16="http://schemas.microsoft.com/office/drawing/2014/main" xmlns="" val="20002"/>
                    </a:ext>
                  </a:extLst>
                </a:gridCol>
                <a:gridCol w="720700">
                  <a:extLst>
                    <a:ext uri="{9D8B030D-6E8A-4147-A177-3AD203B41FA5}">
                      <a16:colId xmlns:a16="http://schemas.microsoft.com/office/drawing/2014/main" xmlns="" val="20003"/>
                    </a:ext>
                  </a:extLst>
                </a:gridCol>
                <a:gridCol w="720700">
                  <a:extLst>
                    <a:ext uri="{9D8B030D-6E8A-4147-A177-3AD203B41FA5}">
                      <a16:colId xmlns:a16="http://schemas.microsoft.com/office/drawing/2014/main" xmlns="" val="20004"/>
                    </a:ext>
                  </a:extLst>
                </a:gridCol>
                <a:gridCol w="720700">
                  <a:extLst>
                    <a:ext uri="{9D8B030D-6E8A-4147-A177-3AD203B41FA5}">
                      <a16:colId xmlns:a16="http://schemas.microsoft.com/office/drawing/2014/main" xmlns="" val="20005"/>
                    </a:ext>
                  </a:extLst>
                </a:gridCol>
              </a:tblGrid>
              <a:tr h="357532">
                <a:tc>
                  <a:txBody>
                    <a:bodyPr/>
                    <a:lstStyle/>
                    <a:p>
                      <a:pPr algn="ctr" fontAlgn="ctr"/>
                      <a:r>
                        <a:rPr lang="en-US" sz="800" b="1" i="0" u="none" strike="noStrike" dirty="0">
                          <a:solidFill>
                            <a:schemeClr val="tx1"/>
                          </a:solidFill>
                          <a:effectLst/>
                          <a:latin typeface="Times New Roman" panose="02020603050405020304" pitchFamily="18" charset="0"/>
                        </a:rPr>
                        <a:t>Customer</a:t>
                      </a:r>
                    </a:p>
                  </a:txBody>
                  <a:tcPr marL="3101" marR="3101" marT="3101"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E4C9"/>
                    </a:solidFill>
                  </a:tcPr>
                </a:tc>
                <a:tc>
                  <a:txBody>
                    <a:bodyPr/>
                    <a:lstStyle/>
                    <a:p>
                      <a:pPr algn="ctr" fontAlgn="ctr"/>
                      <a:r>
                        <a:rPr lang="en-US" sz="800" b="1" i="0" u="none" strike="noStrike" dirty="0">
                          <a:solidFill>
                            <a:schemeClr val="tx1"/>
                          </a:solidFill>
                          <a:effectLst/>
                          <a:latin typeface="Times New Roman" panose="02020603050405020304" pitchFamily="18" charset="0"/>
                        </a:rPr>
                        <a:t>Total Patient Ix Opportunities</a:t>
                      </a:r>
                    </a:p>
                  </a:txBody>
                  <a:tcPr marL="3101" marR="3101" marT="3101"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E4C9"/>
                    </a:solidFill>
                  </a:tcPr>
                </a:tc>
                <a:tc>
                  <a:txBody>
                    <a:bodyPr/>
                    <a:lstStyle/>
                    <a:p>
                      <a:pPr algn="ctr" fontAlgn="ctr"/>
                      <a:r>
                        <a:rPr lang="en-US" sz="800" b="1" i="0" u="none" strike="noStrike" dirty="0">
                          <a:solidFill>
                            <a:schemeClr val="tx1"/>
                          </a:solidFill>
                          <a:effectLst/>
                          <a:latin typeface="Times New Roman" panose="02020603050405020304" pitchFamily="18" charset="0"/>
                        </a:rPr>
                        <a:t>Total Patient Ix Successes</a:t>
                      </a:r>
                    </a:p>
                  </a:txBody>
                  <a:tcPr marL="3101" marR="3101" marT="3101"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E4C9"/>
                    </a:solidFill>
                  </a:tcPr>
                </a:tc>
                <a:tc>
                  <a:txBody>
                    <a:bodyPr/>
                    <a:lstStyle/>
                    <a:p>
                      <a:pPr algn="ctr" fontAlgn="ctr"/>
                      <a:r>
                        <a:rPr lang="en-US" sz="800" b="1" i="0" u="none" strike="noStrike" dirty="0">
                          <a:solidFill>
                            <a:schemeClr val="tx1"/>
                          </a:solidFill>
                          <a:effectLst/>
                          <a:latin typeface="Times New Roman" panose="02020603050405020304" pitchFamily="18" charset="0"/>
                        </a:rPr>
                        <a:t>Total Patient Ix Misses</a:t>
                      </a:r>
                    </a:p>
                  </a:txBody>
                  <a:tcPr marL="3101" marR="3101" marT="3101"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E4C9"/>
                    </a:solidFill>
                  </a:tcPr>
                </a:tc>
                <a:tc>
                  <a:txBody>
                    <a:bodyPr/>
                    <a:lstStyle/>
                    <a:p>
                      <a:pPr algn="ctr" fontAlgn="ctr"/>
                      <a:r>
                        <a:rPr lang="en-US" sz="800" b="1" i="0" u="none" strike="noStrike" dirty="0">
                          <a:solidFill>
                            <a:schemeClr val="tx1"/>
                          </a:solidFill>
                          <a:effectLst/>
                          <a:latin typeface="Times New Roman" panose="02020603050405020304" pitchFamily="18" charset="0"/>
                        </a:rPr>
                        <a:t>Total Patient Ix Successes and Misses</a:t>
                      </a:r>
                    </a:p>
                  </a:txBody>
                  <a:tcPr marL="3101" marR="3101" marT="3101"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E4C9"/>
                    </a:solidFill>
                  </a:tcPr>
                </a:tc>
                <a:tc>
                  <a:txBody>
                    <a:bodyPr/>
                    <a:lstStyle/>
                    <a:p>
                      <a:pPr algn="ctr" fontAlgn="ctr"/>
                      <a:r>
                        <a:rPr lang="en-US" sz="800" b="1" i="0" u="none" strike="noStrike" dirty="0">
                          <a:solidFill>
                            <a:schemeClr val="tx1"/>
                          </a:solidFill>
                          <a:effectLst/>
                          <a:latin typeface="Times New Roman" panose="02020603050405020304" pitchFamily="18" charset="0"/>
                        </a:rPr>
                        <a:t>Patient Success Rate</a:t>
                      </a:r>
                    </a:p>
                  </a:txBody>
                  <a:tcPr marL="3101" marR="3101" marT="3101"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E4C9"/>
                    </a:solidFill>
                  </a:tcPr>
                </a:tc>
                <a:extLst>
                  <a:ext uri="{0D108BD9-81ED-4DB2-BD59-A6C34878D82A}">
                    <a16:rowId xmlns:a16="http://schemas.microsoft.com/office/drawing/2014/main" xmlns="" val="10000"/>
                  </a:ext>
                </a:extLst>
              </a:tr>
              <a:tr h="135863">
                <a:tc>
                  <a:txBody>
                    <a:bodyPr/>
                    <a:lstStyle/>
                    <a:p>
                      <a:pPr algn="l" fontAlgn="t"/>
                      <a:r>
                        <a:rPr lang="en-US" sz="800" b="0" i="0" u="none" strike="noStrike" dirty="0">
                          <a:solidFill>
                            <a:srgbClr val="000000"/>
                          </a:solidFill>
                          <a:effectLst/>
                          <a:latin typeface="Times New Roman" panose="02020603050405020304" pitchFamily="18" charset="0"/>
                        </a:rPr>
                        <a:t>STEPHENS COUNTY RWD &amp; SWM #1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100.00%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35863">
                <a:tc>
                  <a:txBody>
                    <a:bodyPr/>
                    <a:lstStyle/>
                    <a:p>
                      <a:pPr algn="l" fontAlgn="t"/>
                      <a:r>
                        <a:rPr lang="en-US" sz="800" b="0" i="0" u="none" strike="noStrike" dirty="0">
                          <a:solidFill>
                            <a:srgbClr val="000000"/>
                          </a:solidFill>
                          <a:effectLst/>
                          <a:latin typeface="Times New Roman" panose="02020603050405020304" pitchFamily="18" charset="0"/>
                        </a:rPr>
                        <a:t>STEPHENS COUNTY RWD &amp; SWM #3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100.00%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35863">
                <a:tc>
                  <a:txBody>
                    <a:bodyPr/>
                    <a:lstStyle/>
                    <a:p>
                      <a:pPr algn="l" fontAlgn="t"/>
                      <a:r>
                        <a:rPr lang="en-US" sz="800" b="0" i="0" u="none" strike="noStrike" dirty="0">
                          <a:solidFill>
                            <a:srgbClr val="000000"/>
                          </a:solidFill>
                          <a:effectLst/>
                          <a:latin typeface="Times New Roman" panose="02020603050405020304" pitchFamily="18" charset="0"/>
                        </a:rPr>
                        <a:t>TOWN OF NORTH ENID</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95.24%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35863">
                <a:tc>
                  <a:txBody>
                    <a:bodyPr/>
                    <a:lstStyle/>
                    <a:p>
                      <a:pPr algn="l" fontAlgn="t"/>
                      <a:r>
                        <a:rPr lang="en-US" sz="800" b="0" i="0" u="none" strike="noStrike" dirty="0">
                          <a:solidFill>
                            <a:srgbClr val="000000"/>
                          </a:solidFill>
                          <a:effectLst/>
                          <a:latin typeface="Times New Roman" panose="02020603050405020304" pitchFamily="18" charset="0"/>
                        </a:rPr>
                        <a:t>GARFIELD COUNTY RWD #5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94.74%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35863">
                <a:tc>
                  <a:txBody>
                    <a:bodyPr/>
                    <a:lstStyle/>
                    <a:p>
                      <a:pPr algn="l" fontAlgn="t"/>
                      <a:r>
                        <a:rPr lang="en-US" sz="800" b="0" i="0" u="none" strike="noStrike">
                          <a:solidFill>
                            <a:srgbClr val="000000"/>
                          </a:solidFill>
                          <a:effectLst/>
                          <a:latin typeface="Times New Roman" panose="02020603050405020304" pitchFamily="18" charset="0"/>
                        </a:rPr>
                        <a:t>NORMAN HOUSING AUTHORITY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dirty="0">
                          <a:solidFill>
                            <a:srgbClr val="000000"/>
                          </a:solidFill>
                          <a:effectLst/>
                          <a:latin typeface="Times New Roman" panose="02020603050405020304" pitchFamily="18" charset="0"/>
                        </a:rPr>
                        <a:t>110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92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110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83.64%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DEPARTMENT OF CAREER &amp; TECHNOLOGY EDUCATI</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2,264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1,805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459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2,264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79.73%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06"/>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STATE BUREAU OF INVESTIGATION</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1,813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1,413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400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1,813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77.94%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07"/>
                  </a:ext>
                </a:extLst>
              </a:tr>
              <a:tr h="135863">
                <a:tc>
                  <a:txBody>
                    <a:bodyPr/>
                    <a:lstStyle/>
                    <a:p>
                      <a:pPr algn="l" fontAlgn="t"/>
                      <a:r>
                        <a:rPr lang="en-US" sz="800" b="0" i="0" u="none" strike="noStrike" dirty="0">
                          <a:solidFill>
                            <a:srgbClr val="000000"/>
                          </a:solidFill>
                          <a:effectLst/>
                          <a:latin typeface="Times New Roman" panose="02020603050405020304" pitchFamily="18" charset="0"/>
                        </a:rPr>
                        <a:t>STILLWATER HOUSING AUTHORITY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86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86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77.91%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08"/>
                  </a:ext>
                </a:extLst>
              </a:tr>
              <a:tr h="135863">
                <a:tc>
                  <a:txBody>
                    <a:bodyPr/>
                    <a:lstStyle/>
                    <a:p>
                      <a:pPr algn="l" fontAlgn="t"/>
                      <a:r>
                        <a:rPr lang="en-US" sz="800" b="0" i="0" u="none" strike="noStrike">
                          <a:solidFill>
                            <a:srgbClr val="000000"/>
                          </a:solidFill>
                          <a:effectLst/>
                          <a:latin typeface="Times New Roman" panose="02020603050405020304" pitchFamily="18" charset="0"/>
                        </a:rPr>
                        <a:t>OFFICE OF THE LIEUTENANT GOVERNOR</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74.47%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09"/>
                  </a:ext>
                </a:extLst>
              </a:tr>
              <a:tr h="135863">
                <a:tc>
                  <a:txBody>
                    <a:bodyPr/>
                    <a:lstStyle/>
                    <a:p>
                      <a:pPr algn="l" fontAlgn="t"/>
                      <a:r>
                        <a:rPr lang="en-US" sz="800" b="0" i="0" u="none" strike="noStrike">
                          <a:solidFill>
                            <a:srgbClr val="000000"/>
                          </a:solidFill>
                          <a:effectLst/>
                          <a:latin typeface="Times New Roman" panose="02020603050405020304" pitchFamily="18" charset="0"/>
                        </a:rPr>
                        <a:t>CUSHING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858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634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224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858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73.89%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0"/>
                  </a:ext>
                </a:extLst>
              </a:tr>
              <a:tr h="135863">
                <a:tc>
                  <a:txBody>
                    <a:bodyPr/>
                    <a:lstStyle/>
                    <a:p>
                      <a:pPr algn="l" fontAlgn="t"/>
                      <a:r>
                        <a:rPr lang="en-US" sz="800" b="0" i="0" u="none" strike="noStrike">
                          <a:solidFill>
                            <a:srgbClr val="000000"/>
                          </a:solidFill>
                          <a:effectLst/>
                          <a:latin typeface="Times New Roman" panose="02020603050405020304" pitchFamily="18" charset="0"/>
                        </a:rPr>
                        <a:t>DEPARTMENT OF COMMERCE</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522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380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142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522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72.80%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1"/>
                  </a:ext>
                </a:extLst>
              </a:tr>
              <a:tr h="135863">
                <a:tc>
                  <a:txBody>
                    <a:bodyPr/>
                    <a:lstStyle/>
                    <a:p>
                      <a:pPr algn="l" fontAlgn="t"/>
                      <a:r>
                        <a:rPr lang="en-US" sz="800" b="0" i="0" u="none" strike="noStrike">
                          <a:solidFill>
                            <a:srgbClr val="000000"/>
                          </a:solidFill>
                          <a:effectLst/>
                          <a:latin typeface="Times New Roman" panose="02020603050405020304" pitchFamily="18" charset="0"/>
                        </a:rPr>
                        <a:t>STILLWATER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3,477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2,516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961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3,477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72.36%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2"/>
                  </a:ext>
                </a:extLst>
              </a:tr>
              <a:tr h="135863">
                <a:tc>
                  <a:txBody>
                    <a:bodyPr/>
                    <a:lstStyle/>
                    <a:p>
                      <a:pPr algn="l" fontAlgn="t"/>
                      <a:r>
                        <a:rPr lang="en-US" sz="800" b="0" i="0" u="none" strike="noStrike">
                          <a:solidFill>
                            <a:srgbClr val="000000"/>
                          </a:solidFill>
                          <a:effectLst/>
                          <a:latin typeface="Times New Roman" panose="02020603050405020304" pitchFamily="18" charset="0"/>
                        </a:rPr>
                        <a:t>Stillwater Medical Center</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6,039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4,187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1,852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6,039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69.33%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3"/>
                  </a:ext>
                </a:extLst>
              </a:tr>
              <a:tr h="135863">
                <a:tc>
                  <a:txBody>
                    <a:bodyPr/>
                    <a:lstStyle/>
                    <a:p>
                      <a:pPr algn="l" fontAlgn="t"/>
                      <a:r>
                        <a:rPr lang="en-US" sz="800" b="0" i="0" u="none" strike="noStrike">
                          <a:solidFill>
                            <a:srgbClr val="000000"/>
                          </a:solidFill>
                          <a:effectLst/>
                          <a:latin typeface="Times New Roman" panose="02020603050405020304" pitchFamily="18" charset="0"/>
                        </a:rPr>
                        <a:t>MOORE-NORMAN TECHNOLOGY CENTER</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1,019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701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318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1,019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68.79%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4"/>
                  </a:ext>
                </a:extLst>
              </a:tr>
              <a:tr h="135863">
                <a:tc>
                  <a:txBody>
                    <a:bodyPr/>
                    <a:lstStyle/>
                    <a:p>
                      <a:pPr algn="l" fontAlgn="t"/>
                      <a:r>
                        <a:rPr lang="en-US" sz="800" b="0" i="0" u="none" strike="noStrike">
                          <a:solidFill>
                            <a:srgbClr val="000000"/>
                          </a:solidFill>
                          <a:effectLst/>
                          <a:latin typeface="Times New Roman" panose="02020603050405020304" pitchFamily="18" charset="0"/>
                        </a:rPr>
                        <a:t>JEFFERSON COUNTY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229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157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229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68.56%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5"/>
                  </a:ext>
                </a:extLst>
              </a:tr>
              <a:tr h="135863">
                <a:tc>
                  <a:txBody>
                    <a:bodyPr/>
                    <a:lstStyle/>
                    <a:p>
                      <a:pPr algn="l" fontAlgn="t"/>
                      <a:r>
                        <a:rPr lang="en-US" sz="800" b="0" i="0" u="none" strike="noStrike">
                          <a:solidFill>
                            <a:srgbClr val="000000"/>
                          </a:solidFill>
                          <a:effectLst/>
                          <a:latin typeface="Times New Roman" panose="02020603050405020304" pitchFamily="18" charset="0"/>
                        </a:rPr>
                        <a:t>DEPARTMENT OF AGRICULTURE</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2,151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1,454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697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2,151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67.60%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6"/>
                  </a:ext>
                </a:extLst>
              </a:tr>
              <a:tr h="135863">
                <a:tc>
                  <a:txBody>
                    <a:bodyPr/>
                    <a:lstStyle/>
                    <a:p>
                      <a:pPr algn="l" fontAlgn="t"/>
                      <a:r>
                        <a:rPr lang="en-US" sz="800" b="0" i="0" u="none" strike="noStrike">
                          <a:solidFill>
                            <a:srgbClr val="000000"/>
                          </a:solidFill>
                          <a:effectLst/>
                          <a:latin typeface="Times New Roman" panose="02020603050405020304" pitchFamily="18" charset="0"/>
                        </a:rPr>
                        <a:t>MUSTANG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3,660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2,468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1,192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3,660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67.43%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7"/>
                  </a:ext>
                </a:extLst>
              </a:tr>
              <a:tr h="135863">
                <a:tc>
                  <a:txBody>
                    <a:bodyPr/>
                    <a:lstStyle/>
                    <a:p>
                      <a:pPr algn="l" fontAlgn="t"/>
                      <a:r>
                        <a:rPr lang="en-US" sz="800" b="0" i="0" u="none" strike="noStrike">
                          <a:solidFill>
                            <a:srgbClr val="000000"/>
                          </a:solidFill>
                          <a:effectLst/>
                          <a:latin typeface="Times New Roman" panose="02020603050405020304" pitchFamily="18" charset="0"/>
                        </a:rPr>
                        <a:t>City of Yukon</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1,044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703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341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1,044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67.34%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8"/>
                  </a:ext>
                </a:extLst>
              </a:tr>
              <a:tr h="135863">
                <a:tc>
                  <a:txBody>
                    <a:bodyPr/>
                    <a:lstStyle/>
                    <a:p>
                      <a:pPr algn="l" fontAlgn="t"/>
                      <a:r>
                        <a:rPr lang="en-US" sz="800" b="0" i="0" u="none" strike="noStrike">
                          <a:solidFill>
                            <a:srgbClr val="000000"/>
                          </a:solidFill>
                          <a:effectLst/>
                          <a:latin typeface="Times New Roman" panose="02020603050405020304" pitchFamily="18" charset="0"/>
                        </a:rPr>
                        <a:t>NORMAN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7,711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5,088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2,623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7,711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65.98%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19"/>
                  </a:ext>
                </a:extLst>
              </a:tr>
              <a:tr h="135863">
                <a:tc>
                  <a:txBody>
                    <a:bodyPr/>
                    <a:lstStyle/>
                    <a:p>
                      <a:pPr algn="l" fontAlgn="t"/>
                      <a:r>
                        <a:rPr lang="en-US" sz="800" b="0" i="0" u="none" strike="noStrike">
                          <a:solidFill>
                            <a:srgbClr val="000000"/>
                          </a:solidFill>
                          <a:effectLst/>
                          <a:latin typeface="Times New Roman" panose="02020603050405020304" pitchFamily="18" charset="0"/>
                        </a:rPr>
                        <a:t>PERKINS-TRYON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605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397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208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605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65.62%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0"/>
                  </a:ext>
                </a:extLst>
              </a:tr>
              <a:tr h="135863">
                <a:tc>
                  <a:txBody>
                    <a:bodyPr/>
                    <a:lstStyle/>
                    <a:p>
                      <a:pPr algn="l" fontAlgn="t"/>
                      <a:r>
                        <a:rPr lang="en-US" sz="800" b="0" i="0" u="none" strike="noStrike">
                          <a:solidFill>
                            <a:srgbClr val="000000"/>
                          </a:solidFill>
                          <a:effectLst/>
                          <a:latin typeface="Times New Roman" panose="02020603050405020304" pitchFamily="18" charset="0"/>
                        </a:rPr>
                        <a:t>STEPHENS COUNTY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710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462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248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710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65.07%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1"/>
                  </a:ext>
                </a:extLst>
              </a:tr>
              <a:tr h="135863">
                <a:tc>
                  <a:txBody>
                    <a:bodyPr/>
                    <a:lstStyle/>
                    <a:p>
                      <a:pPr algn="l" fontAlgn="t"/>
                      <a:r>
                        <a:rPr lang="en-US" sz="800" b="0" i="0" u="none" strike="noStrike">
                          <a:solidFill>
                            <a:srgbClr val="000000"/>
                          </a:solidFill>
                          <a:effectLst/>
                          <a:latin typeface="Times New Roman" panose="02020603050405020304" pitchFamily="18" charset="0"/>
                        </a:rPr>
                        <a:t>J D MCCARTY CENTER</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1,638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1,065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573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1,638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65.02%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2"/>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INSURANCE DEPT</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535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346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189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535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64.67%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3"/>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MILITARY DEPARTMENT</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1,370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883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487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1,370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64.45%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4"/>
                  </a:ext>
                </a:extLst>
              </a:tr>
              <a:tr h="135863">
                <a:tc>
                  <a:txBody>
                    <a:bodyPr/>
                    <a:lstStyle/>
                    <a:p>
                      <a:pPr algn="l" fontAlgn="t"/>
                      <a:r>
                        <a:rPr lang="en-US" sz="800" b="0" i="0" u="none" strike="noStrike">
                          <a:solidFill>
                            <a:srgbClr val="000000"/>
                          </a:solidFill>
                          <a:effectLst/>
                          <a:latin typeface="Times New Roman" panose="02020603050405020304" pitchFamily="18" charset="0"/>
                        </a:rPr>
                        <a:t>OFFICE OF MANAGEMENT &amp; ENTERPRISE SERVICES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7,348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4,708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2,640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7,348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64.07%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5"/>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HEALTH CARE AUTHORITY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3,104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1,981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1,123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3,104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63.82%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6"/>
                  </a:ext>
                </a:extLst>
              </a:tr>
              <a:tr h="135863">
                <a:tc>
                  <a:txBody>
                    <a:bodyPr/>
                    <a:lstStyle/>
                    <a:p>
                      <a:pPr algn="l" fontAlgn="t"/>
                      <a:r>
                        <a:rPr lang="en-US" sz="800" b="0" i="0" u="none" strike="noStrike" dirty="0">
                          <a:solidFill>
                            <a:srgbClr val="000000"/>
                          </a:solidFill>
                          <a:effectLst/>
                          <a:latin typeface="Times New Roman" panose="02020603050405020304" pitchFamily="18" charset="0"/>
                        </a:rPr>
                        <a:t>STEPHENS COUNTY RWD #5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30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30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63.33%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7"/>
                  </a:ext>
                </a:extLst>
              </a:tr>
              <a:tr h="135863">
                <a:tc>
                  <a:txBody>
                    <a:bodyPr/>
                    <a:lstStyle/>
                    <a:p>
                      <a:pPr algn="l" fontAlgn="t"/>
                      <a:r>
                        <a:rPr lang="en-US" sz="800" b="1" i="0" u="none" strike="noStrike" dirty="0">
                          <a:solidFill>
                            <a:srgbClr val="FFFFFF"/>
                          </a:solidFill>
                          <a:effectLst/>
                          <a:latin typeface="Calibri" panose="020F0502020204030204" pitchFamily="34" charset="0"/>
                        </a:rPr>
                        <a:t>All Customers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70C0"/>
                    </a:solidFill>
                  </a:tcPr>
                </a:tc>
                <a:tc>
                  <a:txBody>
                    <a:bodyPr/>
                    <a:lstStyle/>
                    <a:p>
                      <a:pPr algn="r" fontAlgn="t"/>
                      <a:r>
                        <a:rPr lang="en-US" sz="800" b="1" i="0" u="none" strike="noStrike" dirty="0">
                          <a:solidFill>
                            <a:srgbClr val="FFFFFF"/>
                          </a:solidFill>
                          <a:effectLst/>
                          <a:latin typeface="Calibri" panose="020F0502020204030204" pitchFamily="34" charset="0"/>
                        </a:rPr>
                        <a:t>79,778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70C0"/>
                    </a:solidFill>
                  </a:tcPr>
                </a:tc>
                <a:tc>
                  <a:txBody>
                    <a:bodyPr/>
                    <a:lstStyle/>
                    <a:p>
                      <a:pPr algn="r" fontAlgn="t"/>
                      <a:r>
                        <a:rPr lang="en-US" sz="800" b="1" i="0" u="none" strike="noStrike" dirty="0">
                          <a:solidFill>
                            <a:srgbClr val="FFFFFF"/>
                          </a:solidFill>
                          <a:effectLst/>
                          <a:latin typeface="Calibri" panose="020F0502020204030204" pitchFamily="34" charset="0"/>
                        </a:rPr>
                        <a:t>50,476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70C0"/>
                    </a:solidFill>
                  </a:tcPr>
                </a:tc>
                <a:tc>
                  <a:txBody>
                    <a:bodyPr/>
                    <a:lstStyle/>
                    <a:p>
                      <a:pPr algn="r" fontAlgn="t"/>
                      <a:r>
                        <a:rPr lang="en-US" sz="800" b="1" i="0" u="none" strike="noStrike" dirty="0">
                          <a:solidFill>
                            <a:srgbClr val="FFFFFF"/>
                          </a:solidFill>
                          <a:effectLst/>
                          <a:latin typeface="Calibri" panose="020F0502020204030204" pitchFamily="34" charset="0"/>
                        </a:rPr>
                        <a:t>29,301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70C0"/>
                    </a:solidFill>
                  </a:tcPr>
                </a:tc>
                <a:tc>
                  <a:txBody>
                    <a:bodyPr/>
                    <a:lstStyle/>
                    <a:p>
                      <a:pPr algn="r" fontAlgn="t"/>
                      <a:r>
                        <a:rPr lang="en-US" sz="800" b="1" i="0" u="none" strike="noStrike" dirty="0">
                          <a:solidFill>
                            <a:srgbClr val="FFFFFF"/>
                          </a:solidFill>
                          <a:effectLst/>
                          <a:latin typeface="Calibri" panose="020F0502020204030204" pitchFamily="34" charset="0"/>
                        </a:rPr>
                        <a:t>79,778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70C0"/>
                    </a:solidFill>
                  </a:tcPr>
                </a:tc>
                <a:tc>
                  <a:txBody>
                    <a:bodyPr/>
                    <a:lstStyle/>
                    <a:p>
                      <a:pPr algn="r" fontAlgn="t"/>
                      <a:r>
                        <a:rPr lang="en-US" sz="800" b="1" i="0" u="none" strike="noStrike" dirty="0">
                          <a:solidFill>
                            <a:srgbClr val="FFFFFF"/>
                          </a:solidFill>
                          <a:effectLst/>
                          <a:latin typeface="Calibri" panose="020F0502020204030204" pitchFamily="34" charset="0"/>
                        </a:rPr>
                        <a:t>63.27%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70C0"/>
                    </a:solidFill>
                  </a:tcPr>
                </a:tc>
                <a:extLst>
                  <a:ext uri="{0D108BD9-81ED-4DB2-BD59-A6C34878D82A}">
                    <a16:rowId xmlns:a16="http://schemas.microsoft.com/office/drawing/2014/main" xmlns="" val="10028"/>
                  </a:ext>
                </a:extLst>
              </a:tr>
              <a:tr h="135863">
                <a:tc>
                  <a:txBody>
                    <a:bodyPr/>
                    <a:lstStyle/>
                    <a:p>
                      <a:pPr algn="l" fontAlgn="t"/>
                      <a:r>
                        <a:rPr lang="en-US" sz="800" b="0" i="0" u="none" strike="noStrike">
                          <a:solidFill>
                            <a:srgbClr val="000000"/>
                          </a:solidFill>
                          <a:effectLst/>
                          <a:latin typeface="Times New Roman" panose="02020603050405020304" pitchFamily="18" charset="0"/>
                        </a:rPr>
                        <a:t>DUNCAN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2,158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1,361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797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2,158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63.07%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29"/>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CENTER FOR ADVANCEMENT OF SCIENCE &amp; TECHN</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88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88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62.50%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30"/>
                  </a:ext>
                </a:extLst>
              </a:tr>
              <a:tr h="135863">
                <a:tc>
                  <a:txBody>
                    <a:bodyPr/>
                    <a:lstStyle/>
                    <a:p>
                      <a:pPr algn="l" fontAlgn="t"/>
                      <a:r>
                        <a:rPr lang="en-US" sz="800" b="0" i="0" u="none" strike="noStrike">
                          <a:solidFill>
                            <a:srgbClr val="000000"/>
                          </a:solidFill>
                          <a:effectLst/>
                          <a:latin typeface="Times New Roman" panose="02020603050405020304" pitchFamily="18" charset="0"/>
                        </a:rPr>
                        <a:t>YUKON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2,373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1,483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890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2,373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62.49%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31"/>
                  </a:ext>
                </a:extLst>
              </a:tr>
              <a:tr h="135863">
                <a:tc>
                  <a:txBody>
                    <a:bodyPr/>
                    <a:lstStyle/>
                    <a:p>
                      <a:pPr algn="l" fontAlgn="t"/>
                      <a:r>
                        <a:rPr lang="en-US" sz="800" b="0" i="0" u="none" strike="noStrike">
                          <a:solidFill>
                            <a:srgbClr val="000000"/>
                          </a:solidFill>
                          <a:effectLst/>
                          <a:latin typeface="Times New Roman" panose="02020603050405020304" pitchFamily="18" charset="0"/>
                        </a:rPr>
                        <a:t>CLEVELAND COUNTY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1,606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986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620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1,606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61.39%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32"/>
                  </a:ext>
                </a:extLst>
              </a:tr>
              <a:tr h="135863">
                <a:tc>
                  <a:txBody>
                    <a:bodyPr/>
                    <a:lstStyle/>
                    <a:p>
                      <a:pPr algn="l" fontAlgn="t"/>
                      <a:r>
                        <a:rPr lang="en-US" sz="800" b="0" i="0" u="none" strike="noStrike">
                          <a:solidFill>
                            <a:srgbClr val="000000"/>
                          </a:solidFill>
                          <a:effectLst/>
                          <a:latin typeface="Times New Roman" panose="02020603050405020304" pitchFamily="18" charset="0"/>
                        </a:rPr>
                        <a:t>ENID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4,392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2,632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1,760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4,392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59.93%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33"/>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HISTORICAL SOCIETY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618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368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249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617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59.64%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34"/>
                  </a:ext>
                </a:extLst>
              </a:tr>
              <a:tr h="135863">
                <a:tc>
                  <a:txBody>
                    <a:bodyPr/>
                    <a:lstStyle/>
                    <a:p>
                      <a:pPr algn="l" fontAlgn="t"/>
                      <a:r>
                        <a:rPr lang="en-US" sz="800" b="0" i="0" u="none" strike="noStrike">
                          <a:solidFill>
                            <a:srgbClr val="000000"/>
                          </a:solidFill>
                          <a:effectLst/>
                          <a:latin typeface="Times New Roman" panose="02020603050405020304" pitchFamily="18" charset="0"/>
                        </a:rPr>
                        <a:t>CANADIAN COUNTY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1,105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658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447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1,105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59.55%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35"/>
                  </a:ext>
                </a:extLst>
              </a:tr>
              <a:tr h="137160">
                <a:tc>
                  <a:txBody>
                    <a:bodyPr/>
                    <a:lstStyle/>
                    <a:p>
                      <a:pPr algn="l" fontAlgn="t"/>
                      <a:r>
                        <a:rPr lang="en-US" sz="800" b="0" i="0" u="none" strike="noStrike">
                          <a:solidFill>
                            <a:srgbClr val="000000"/>
                          </a:solidFill>
                          <a:effectLst/>
                          <a:latin typeface="Times New Roman" panose="02020603050405020304" pitchFamily="18" charset="0"/>
                        </a:rPr>
                        <a:t>OKLAHOMA CORPORATION COMMISSION</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2,631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1,558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1,073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2,631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59.22%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36"/>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CITY HOUSING AUTHORITY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599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353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246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dirty="0">
                          <a:solidFill>
                            <a:srgbClr val="000000"/>
                          </a:solidFill>
                          <a:effectLst/>
                          <a:latin typeface="Times New Roman" panose="02020603050405020304" pitchFamily="18" charset="0"/>
                        </a:rPr>
                        <a:t>599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dirty="0">
                          <a:solidFill>
                            <a:srgbClr val="000000"/>
                          </a:solidFill>
                          <a:effectLst/>
                          <a:latin typeface="Times New Roman" panose="02020603050405020304" pitchFamily="18" charset="0"/>
                        </a:rPr>
                        <a:t>58.93%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37"/>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TOURISM &amp; RECREATION</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2,047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1,198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849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2,047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dirty="0">
                          <a:solidFill>
                            <a:srgbClr val="000000"/>
                          </a:solidFill>
                          <a:effectLst/>
                          <a:latin typeface="Times New Roman" panose="02020603050405020304" pitchFamily="18" charset="0"/>
                        </a:rPr>
                        <a:t>58.52%</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38"/>
                  </a:ext>
                </a:extLst>
              </a:tr>
              <a:tr h="135863">
                <a:tc>
                  <a:txBody>
                    <a:bodyPr/>
                    <a:lstStyle/>
                    <a:p>
                      <a:pPr algn="l" fontAlgn="t"/>
                      <a:r>
                        <a:rPr lang="en-US" sz="800" b="0" i="0" u="none" strike="noStrike" dirty="0">
                          <a:solidFill>
                            <a:srgbClr val="000000"/>
                          </a:solidFill>
                          <a:effectLst/>
                          <a:latin typeface="Times New Roman" panose="02020603050405020304" pitchFamily="18" charset="0"/>
                        </a:rPr>
                        <a:t>GARFIELD COUNTY RWD #6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a:solidFill>
                            <a:srgbClr val="000000"/>
                          </a:solidFill>
                          <a:effectLst/>
                          <a:latin typeface="Times New Roman" panose="02020603050405020304" pitchFamily="18" charset="0"/>
                        </a:rPr>
                        <a:t>25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11</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25</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tc>
                  <a:txBody>
                    <a:bodyPr/>
                    <a:lstStyle/>
                    <a:p>
                      <a:pPr algn="r" fontAlgn="t"/>
                      <a:r>
                        <a:rPr lang="en-US" sz="800" b="0" i="0" u="none" strike="noStrike" dirty="0">
                          <a:solidFill>
                            <a:srgbClr val="000000"/>
                          </a:solidFill>
                          <a:effectLst/>
                          <a:latin typeface="Times New Roman" panose="02020603050405020304" pitchFamily="18" charset="0"/>
                        </a:rPr>
                        <a:t>56.00%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noFill/>
                  </a:tcPr>
                </a:tc>
                <a:extLst>
                  <a:ext uri="{0D108BD9-81ED-4DB2-BD59-A6C34878D82A}">
                    <a16:rowId xmlns:a16="http://schemas.microsoft.com/office/drawing/2014/main" xmlns="" val="10039"/>
                  </a:ext>
                </a:extLst>
              </a:tr>
              <a:tr h="135863">
                <a:tc>
                  <a:txBody>
                    <a:bodyPr/>
                    <a:lstStyle/>
                    <a:p>
                      <a:pPr algn="l" fontAlgn="t"/>
                      <a:r>
                        <a:rPr lang="en-US" sz="800" b="1" i="0" u="none" strike="noStrike" dirty="0">
                          <a:solidFill>
                            <a:srgbClr val="FFFFFF"/>
                          </a:solidFill>
                          <a:effectLst/>
                          <a:latin typeface="Calibri" panose="020F0502020204030204" pitchFamily="34" charset="0"/>
                        </a:rPr>
                        <a:t>Goal</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C00000"/>
                    </a:solidFill>
                  </a:tcPr>
                </a:tc>
                <a:tc>
                  <a:txBody>
                    <a:bodyPr/>
                    <a:lstStyle/>
                    <a:p>
                      <a:pPr algn="r" fontAlgn="t"/>
                      <a:r>
                        <a:rPr lang="en-US" sz="800" b="1" i="0" u="none" strike="noStrike" dirty="0">
                          <a:solidFill>
                            <a:srgbClr val="FFFFFF"/>
                          </a:solidFill>
                          <a:effectLst/>
                          <a:latin typeface="Calibri" panose="020F0502020204030204" pitchFamily="34" charset="0"/>
                        </a:rPr>
                        <a:t> </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C00000"/>
                    </a:solidFill>
                  </a:tcPr>
                </a:tc>
                <a:tc>
                  <a:txBody>
                    <a:bodyPr/>
                    <a:lstStyle/>
                    <a:p>
                      <a:pPr algn="r" fontAlgn="t"/>
                      <a:r>
                        <a:rPr lang="en-US" sz="800" b="1" i="0" u="none" strike="noStrike" dirty="0">
                          <a:solidFill>
                            <a:srgbClr val="FFFFFF"/>
                          </a:solidFill>
                          <a:effectLst/>
                          <a:latin typeface="Calibri" panose="020F0502020204030204" pitchFamily="34" charset="0"/>
                        </a:rPr>
                        <a:t> </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C00000"/>
                    </a:solidFill>
                  </a:tcPr>
                </a:tc>
                <a:tc>
                  <a:txBody>
                    <a:bodyPr/>
                    <a:lstStyle/>
                    <a:p>
                      <a:pPr algn="r" fontAlgn="t"/>
                      <a:r>
                        <a:rPr lang="en-US" sz="800" b="1" i="0" u="none" strike="noStrike" dirty="0">
                          <a:solidFill>
                            <a:srgbClr val="FFFFFF"/>
                          </a:solidFill>
                          <a:effectLst/>
                          <a:latin typeface="Calibri" panose="020F0502020204030204" pitchFamily="34" charset="0"/>
                        </a:rPr>
                        <a:t> </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C00000"/>
                    </a:solidFill>
                  </a:tcPr>
                </a:tc>
                <a:tc>
                  <a:txBody>
                    <a:bodyPr/>
                    <a:lstStyle/>
                    <a:p>
                      <a:pPr algn="r" fontAlgn="t"/>
                      <a:r>
                        <a:rPr lang="en-US" sz="800" b="1" i="0" u="none" strike="noStrike" dirty="0">
                          <a:solidFill>
                            <a:srgbClr val="FFFFFF"/>
                          </a:solidFill>
                          <a:effectLst/>
                          <a:latin typeface="Calibri" panose="020F0502020204030204" pitchFamily="34" charset="0"/>
                        </a:rPr>
                        <a:t> </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C00000"/>
                    </a:solidFill>
                  </a:tcPr>
                </a:tc>
                <a:tc>
                  <a:txBody>
                    <a:bodyPr/>
                    <a:lstStyle/>
                    <a:p>
                      <a:pPr algn="r" fontAlgn="t"/>
                      <a:r>
                        <a:rPr lang="en-US" sz="800" b="1" i="0" u="none" strike="noStrike" dirty="0">
                          <a:solidFill>
                            <a:srgbClr val="FFFFFF"/>
                          </a:solidFill>
                          <a:effectLst/>
                          <a:latin typeface="Calibri" panose="020F0502020204030204" pitchFamily="34" charset="0"/>
                        </a:rPr>
                        <a:t>55.00%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C00000"/>
                    </a:solidFill>
                  </a:tcPr>
                </a:tc>
                <a:extLst>
                  <a:ext uri="{0D108BD9-81ED-4DB2-BD59-A6C34878D82A}">
                    <a16:rowId xmlns:a16="http://schemas.microsoft.com/office/drawing/2014/main" xmlns="" val="10040"/>
                  </a:ext>
                </a:extLst>
              </a:tr>
              <a:tr h="135863">
                <a:tc>
                  <a:txBody>
                    <a:bodyPr/>
                    <a:lstStyle/>
                    <a:p>
                      <a:pPr algn="l" fontAlgn="t"/>
                      <a:r>
                        <a:rPr lang="en-US" sz="800" b="0" i="0" u="none" strike="noStrike">
                          <a:solidFill>
                            <a:srgbClr val="000000"/>
                          </a:solidFill>
                          <a:effectLst/>
                          <a:latin typeface="Times New Roman" panose="02020603050405020304" pitchFamily="18" charset="0"/>
                        </a:rPr>
                        <a:t>CITY OF RUSH SPRINGS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38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dirty="0">
                          <a:solidFill>
                            <a:srgbClr val="000000"/>
                          </a:solidFill>
                          <a:effectLst/>
                          <a:latin typeface="Times New Roman" panose="02020603050405020304" pitchFamily="18" charset="0"/>
                        </a:rPr>
                        <a:t>18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dirty="0">
                          <a:solidFill>
                            <a:srgbClr val="000000"/>
                          </a:solidFill>
                          <a:effectLst/>
                          <a:latin typeface="Times New Roman" panose="02020603050405020304" pitchFamily="18" charset="0"/>
                        </a:rPr>
                        <a:t>38</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dirty="0">
                          <a:solidFill>
                            <a:srgbClr val="000000"/>
                          </a:solidFill>
                          <a:effectLst/>
                          <a:latin typeface="Times New Roman" panose="02020603050405020304" pitchFamily="18" charset="0"/>
                        </a:rPr>
                        <a:t>52.63%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41"/>
                  </a:ext>
                </a:extLst>
              </a:tr>
              <a:tr h="135863">
                <a:tc>
                  <a:txBody>
                    <a:bodyPr/>
                    <a:lstStyle/>
                    <a:p>
                      <a:pPr algn="l" fontAlgn="t"/>
                      <a:r>
                        <a:rPr lang="en-US" sz="800" b="0" i="0" u="none" strike="noStrike">
                          <a:solidFill>
                            <a:srgbClr val="000000"/>
                          </a:solidFill>
                          <a:effectLst/>
                          <a:latin typeface="Times New Roman" panose="02020603050405020304" pitchFamily="18" charset="0"/>
                        </a:rPr>
                        <a:t>CITY OF WAURIKA</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57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30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57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52.63%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42"/>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CITY PUBLIC SCHOOLS</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15,353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8,019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7,334</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15,353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52.23%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43"/>
                  </a:ext>
                </a:extLst>
              </a:tr>
              <a:tr h="135863">
                <a:tc>
                  <a:txBody>
                    <a:bodyPr/>
                    <a:lstStyle/>
                    <a:p>
                      <a:pPr algn="l" fontAlgn="t"/>
                      <a:r>
                        <a:rPr lang="en-US" sz="800" b="0" i="0" u="none" strike="noStrike">
                          <a:solidFill>
                            <a:srgbClr val="000000"/>
                          </a:solidFill>
                          <a:effectLst/>
                          <a:latin typeface="Times New Roman" panose="02020603050405020304" pitchFamily="18" charset="0"/>
                        </a:rPr>
                        <a:t>OKLAHOMA EDUCATIONAL TELEVISION AUTHORITY</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253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126</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127</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253</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49.80%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44"/>
                  </a:ext>
                </a:extLst>
              </a:tr>
              <a:tr h="135863">
                <a:tc>
                  <a:txBody>
                    <a:bodyPr/>
                    <a:lstStyle/>
                    <a:p>
                      <a:pPr algn="l" fontAlgn="t"/>
                      <a:r>
                        <a:rPr lang="en-US" sz="800" b="0" i="0" u="none" strike="noStrike" dirty="0">
                          <a:solidFill>
                            <a:srgbClr val="000000"/>
                          </a:solidFill>
                          <a:effectLst/>
                          <a:latin typeface="Times New Roman" panose="02020603050405020304" pitchFamily="18" charset="0"/>
                        </a:rPr>
                        <a:t>CITY OF GARBER</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a:solidFill>
                            <a:srgbClr val="000000"/>
                          </a:solidFill>
                          <a:effectLst/>
                          <a:latin typeface="Times New Roman" panose="02020603050405020304" pitchFamily="18" charset="0"/>
                        </a:rPr>
                        <a:t>9</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r" fontAlgn="t"/>
                      <a:r>
                        <a:rPr lang="en-US" sz="800" b="0" i="0" u="none" strike="noStrike" dirty="0">
                          <a:solidFill>
                            <a:srgbClr val="000000"/>
                          </a:solidFill>
                          <a:effectLst/>
                          <a:latin typeface="Times New Roman" panose="02020603050405020304" pitchFamily="18" charset="0"/>
                        </a:rPr>
                        <a:t>0.00%</a:t>
                      </a:r>
                    </a:p>
                  </a:txBody>
                  <a:tcPr marL="9525" marR="9525" marT="952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45"/>
                  </a:ext>
                </a:extLst>
              </a:tr>
            </a:tbl>
          </a:graphicData>
        </a:graphic>
      </p:graphicFrame>
    </p:spTree>
    <p:extLst>
      <p:ext uri="{BB962C8B-B14F-4D97-AF65-F5344CB8AC3E}">
        <p14:creationId xmlns:p14="http://schemas.microsoft.com/office/powerpoint/2010/main" val="7585337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7653"/>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3600" kern="0" dirty="0">
                <a:solidFill>
                  <a:srgbClr val="FFFFFF"/>
                </a:solidFill>
                <a:latin typeface="Calibri" panose="020F0502020204030204" pitchFamily="34" charset="0"/>
              </a:rPr>
              <a:t>2015 Member Comments</a:t>
            </a:r>
          </a:p>
        </p:txBody>
      </p:sp>
      <p:sp>
        <p:nvSpPr>
          <p:cNvPr id="5" name="Content Placeholder 4"/>
          <p:cNvSpPr>
            <a:spLocks noGrp="1"/>
          </p:cNvSpPr>
          <p:nvPr>
            <p:ph idx="1"/>
          </p:nvPr>
        </p:nvSpPr>
        <p:spPr>
          <a:xfrm>
            <a:off x="457200" y="1463040"/>
            <a:ext cx="8229600" cy="4622772"/>
          </a:xfrm>
        </p:spPr>
        <p:txBody>
          <a:bodyPr>
            <a:spAutoFit/>
          </a:bodyPr>
          <a:lstStyle/>
          <a:p>
            <a:pPr marL="0" indent="0" algn="ctr">
              <a:spcBef>
                <a:spcPts val="0"/>
              </a:spcBef>
              <a:buNone/>
            </a:pPr>
            <a:r>
              <a:rPr lang="en-US" sz="2400" dirty="0"/>
              <a:t>In 2015, Plan Members offered</a:t>
            </a:r>
          </a:p>
          <a:p>
            <a:pPr marL="0" indent="0" algn="ctr">
              <a:buNone/>
            </a:pPr>
            <a:endParaRPr lang="en-US" dirty="0"/>
          </a:p>
          <a:p>
            <a:pPr marL="0" indent="0" algn="ctr">
              <a:buNone/>
            </a:pPr>
            <a:r>
              <a:rPr lang="en-US" sz="4000" b="1" dirty="0"/>
              <a:t>3,008</a:t>
            </a:r>
            <a:endParaRPr lang="en-US" sz="4000" baseline="30000" dirty="0"/>
          </a:p>
          <a:p>
            <a:pPr marL="0" indent="0" algn="ctr">
              <a:buNone/>
            </a:pPr>
            <a:endParaRPr lang="en-US" sz="4000" baseline="30000" dirty="0"/>
          </a:p>
          <a:p>
            <a:pPr marL="0" lvl="0" indent="0" algn="ctr">
              <a:spcBef>
                <a:spcPts val="0"/>
              </a:spcBef>
              <a:buNone/>
            </a:pPr>
            <a:r>
              <a:rPr lang="en-US" sz="2400" dirty="0">
                <a:solidFill>
                  <a:srgbClr val="000000"/>
                </a:solidFill>
              </a:rPr>
              <a:t>voluntary comments through the Program</a:t>
            </a:r>
          </a:p>
          <a:p>
            <a:pPr marL="0" indent="0" algn="ctr">
              <a:buNone/>
            </a:pPr>
            <a:endParaRPr lang="en-US" sz="4000" baseline="30000" dirty="0"/>
          </a:p>
          <a:p>
            <a:pPr marL="0" indent="0" algn="ctr">
              <a:buNone/>
            </a:pPr>
            <a:endParaRPr lang="en-US" sz="4000" baseline="30000" dirty="0"/>
          </a:p>
          <a:p>
            <a:pPr marL="0" indent="0" algn="ctr">
              <a:buNone/>
            </a:pPr>
            <a:endParaRPr lang="en-US" sz="4000" baseline="30000" dirty="0"/>
          </a:p>
          <a:p>
            <a:pPr marL="0" indent="0" algn="ctr">
              <a:buNone/>
            </a:pPr>
            <a:endParaRPr lang="en-US" sz="4000" baseline="30000" dirty="0"/>
          </a:p>
        </p:txBody>
      </p:sp>
      <p:sp>
        <p:nvSpPr>
          <p:cNvPr id="2" name="Slide Number Placeholder 1"/>
          <p:cNvSpPr>
            <a:spLocks noGrp="1"/>
          </p:cNvSpPr>
          <p:nvPr>
            <p:ph type="sldNum" sz="quarter" idx="12"/>
          </p:nvPr>
        </p:nvSpPr>
        <p:spPr/>
        <p:txBody>
          <a:bodyPr/>
          <a:lstStyle/>
          <a:p>
            <a:pPr>
              <a:defRPr/>
            </a:pPr>
            <a:fld id="{A4C042AF-4795-4B55-9063-F368A9F55274}" type="slidenum">
              <a:rPr lang="en-US" smtClean="0"/>
              <a:pPr>
                <a:defRPr/>
              </a:pPr>
              <a:t>41</a:t>
            </a:fld>
            <a:endParaRPr lang="en-US"/>
          </a:p>
        </p:txBody>
      </p:sp>
      <p:graphicFrame>
        <p:nvGraphicFramePr>
          <p:cNvPr id="6" name="Chart 5"/>
          <p:cNvGraphicFramePr>
            <a:graphicFrameLocks noChangeAspect="1"/>
          </p:cNvGraphicFramePr>
          <p:nvPr>
            <p:extLst/>
          </p:nvPr>
        </p:nvGraphicFramePr>
        <p:xfrm>
          <a:off x="310896" y="1397074"/>
          <a:ext cx="8522208" cy="5086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944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42439"/>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3600" kern="0" dirty="0">
                <a:solidFill>
                  <a:srgbClr val="FFFFFF"/>
                </a:solidFill>
                <a:latin typeface="Calibri" panose="020F0502020204030204" pitchFamily="34" charset="0"/>
              </a:rPr>
              <a:t>2015 Member Comments</a:t>
            </a:r>
          </a:p>
        </p:txBody>
      </p:sp>
      <p:sp>
        <p:nvSpPr>
          <p:cNvPr id="2" name="Slide Number Placeholder 1"/>
          <p:cNvSpPr>
            <a:spLocks noGrp="1"/>
          </p:cNvSpPr>
          <p:nvPr>
            <p:ph type="sldNum" sz="quarter" idx="12"/>
          </p:nvPr>
        </p:nvSpPr>
        <p:spPr/>
        <p:txBody>
          <a:bodyPr/>
          <a:lstStyle/>
          <a:p>
            <a:pPr>
              <a:defRPr/>
            </a:pPr>
            <a:fld id="{A4C042AF-4795-4B55-9063-F368A9F55274}" type="slidenum">
              <a:rPr lang="en-US" smtClean="0"/>
              <a:pPr>
                <a:defRPr/>
              </a:pPr>
              <a:t>42</a:t>
            </a:fld>
            <a:endParaRPr lang="en-US"/>
          </a:p>
        </p:txBody>
      </p:sp>
      <p:graphicFrame>
        <p:nvGraphicFramePr>
          <p:cNvPr id="6" name="Chart 5"/>
          <p:cNvGraphicFramePr>
            <a:graphicFrameLocks noChangeAspect="1"/>
          </p:cNvGraphicFramePr>
          <p:nvPr>
            <p:extLst/>
          </p:nvPr>
        </p:nvGraphicFramePr>
        <p:xfrm>
          <a:off x="310896" y="1397074"/>
          <a:ext cx="8522208" cy="50862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66978" y="6202303"/>
            <a:ext cx="4572000" cy="400110"/>
          </a:xfrm>
          <a:prstGeom prst="rect">
            <a:avLst/>
          </a:prstGeom>
          <a:noFill/>
        </p:spPr>
        <p:txBody>
          <a:bodyPr wrap="square" rtlCol="0">
            <a:spAutoFit/>
          </a:bodyPr>
          <a:lstStyle/>
          <a:p>
            <a:r>
              <a:rPr lang="en-US" dirty="0">
                <a:solidFill>
                  <a:srgbClr val="808080">
                    <a:lumMod val="75000"/>
                  </a:srgbClr>
                </a:solidFill>
              </a:rPr>
              <a:t>Testimonial to complaint ratio = 50:1</a:t>
            </a:r>
          </a:p>
        </p:txBody>
      </p:sp>
    </p:spTree>
    <p:extLst>
      <p:ext uri="{BB962C8B-B14F-4D97-AF65-F5344CB8AC3E}">
        <p14:creationId xmlns:p14="http://schemas.microsoft.com/office/powerpoint/2010/main" val="37411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dirty="0"/>
              <a:t>Lots of patient testimonials...</a:t>
            </a:r>
          </a:p>
        </p:txBody>
      </p:sp>
      <p:sp>
        <p:nvSpPr>
          <p:cNvPr id="3" name="Content Placeholder 2"/>
          <p:cNvSpPr>
            <a:spLocks noGrp="1"/>
          </p:cNvSpPr>
          <p:nvPr>
            <p:ph idx="1"/>
          </p:nvPr>
        </p:nvSpPr>
        <p:spPr>
          <a:xfrm>
            <a:off x="457200" y="1283421"/>
            <a:ext cx="8229600" cy="5019403"/>
          </a:xfrm>
        </p:spPr>
        <p:txBody>
          <a:bodyPr/>
          <a:lstStyle/>
          <a:p>
            <a:pPr marL="0" indent="0">
              <a:buNone/>
            </a:pPr>
            <a:r>
              <a:rPr lang="en-US" sz="1800" i="1" dirty="0"/>
              <a:t>“This is great!  I like the information and getting paid to take better care of myself is the BEST idea ever!”</a:t>
            </a:r>
          </a:p>
          <a:p>
            <a:pPr marL="1371600" indent="0">
              <a:buNone/>
            </a:pPr>
            <a:r>
              <a:rPr lang="en-US" sz="1800" dirty="0" err="1"/>
              <a:t>Elayne</a:t>
            </a:r>
            <a:endParaRPr lang="en-US" sz="1800" dirty="0"/>
          </a:p>
          <a:p>
            <a:pPr marL="1371600" indent="0">
              <a:buNone/>
            </a:pPr>
            <a:r>
              <a:rPr lang="en-US" sz="1800" dirty="0"/>
              <a:t>April 24, 2015</a:t>
            </a:r>
          </a:p>
          <a:p>
            <a:pPr marL="1371600" indent="0">
              <a:buNone/>
            </a:pPr>
            <a:endParaRPr lang="en-US" sz="1800" dirty="0"/>
          </a:p>
          <a:p>
            <a:pPr marL="0" indent="0">
              <a:buNone/>
            </a:pPr>
            <a:r>
              <a:rPr lang="en-US" sz="1800" i="1" dirty="0"/>
              <a:t>“This is a wonderful program.  One of very few targeted to personalize my healthcare &amp; physician relationship.  I will continue to take advantage of this program as long as it is offered.”</a:t>
            </a:r>
          </a:p>
          <a:p>
            <a:pPr marL="1322388" indent="0">
              <a:buNone/>
            </a:pPr>
            <a:r>
              <a:rPr lang="en-US" sz="1800" dirty="0"/>
              <a:t>Rita</a:t>
            </a:r>
          </a:p>
          <a:p>
            <a:pPr marL="1322388" indent="0">
              <a:buNone/>
            </a:pPr>
            <a:r>
              <a:rPr lang="en-US" sz="1800" dirty="0"/>
              <a:t>May 2, 2015</a:t>
            </a:r>
          </a:p>
          <a:p>
            <a:pPr marL="1322388" indent="0">
              <a:buNone/>
            </a:pPr>
            <a:endParaRPr lang="en-US" sz="1800" dirty="0"/>
          </a:p>
          <a:p>
            <a:pPr marL="0" indent="0">
              <a:buNone/>
            </a:pPr>
            <a:r>
              <a:rPr lang="en-US" sz="1800" i="1" dirty="0"/>
              <a:t>“This program is easy to use!  I have found the information relevant to my health care needs.  The articles are easy to read and the questionnaire is quick to fill out.  I appreciate this opportunity to earn some cash!”</a:t>
            </a:r>
          </a:p>
          <a:p>
            <a:pPr marL="1322388" indent="0">
              <a:buNone/>
            </a:pPr>
            <a:r>
              <a:rPr lang="en-US" sz="1800" dirty="0"/>
              <a:t>Rhett</a:t>
            </a:r>
          </a:p>
          <a:p>
            <a:pPr marL="1322388" indent="0">
              <a:buNone/>
            </a:pPr>
            <a:r>
              <a:rPr lang="en-US" sz="1800" dirty="0"/>
              <a:t>May 25, 2015</a:t>
            </a:r>
          </a:p>
        </p:txBody>
      </p:sp>
    </p:spTree>
    <p:extLst>
      <p:ext uri="{BB962C8B-B14F-4D97-AF65-F5344CB8AC3E}">
        <p14:creationId xmlns:p14="http://schemas.microsoft.com/office/powerpoint/2010/main" val="2368959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4848"/>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2400" kern="0" dirty="0">
                <a:solidFill>
                  <a:srgbClr val="FFFFFF"/>
                </a:solidFill>
                <a:latin typeface="Calibri" panose="020F0502020204030204" pitchFamily="34" charset="0"/>
              </a:rPr>
              <a:t>Hawthorne Effect – Doctors’ Influence on Patients’ Compliance</a:t>
            </a:r>
          </a:p>
          <a:p>
            <a:pPr algn="ctr">
              <a:spcBef>
                <a:spcPts val="1200"/>
              </a:spcBef>
            </a:pPr>
            <a:r>
              <a:rPr lang="en-US" sz="1400" kern="0" dirty="0">
                <a:solidFill>
                  <a:srgbClr val="FFFFFF"/>
                </a:solidFill>
                <a:latin typeface="Calibri" panose="020F0502020204030204" pitchFamily="34" charset="0"/>
              </a:rPr>
              <a:t>On a scale from 1 to 10, with 10 being the most, how important is it to you that your doctor is aware that you are trying to accomplish or are accomplishing health objectives?</a:t>
            </a:r>
          </a:p>
        </p:txBody>
      </p:sp>
      <p:graphicFrame>
        <p:nvGraphicFramePr>
          <p:cNvPr id="5" name="Chart 4"/>
          <p:cNvGraphicFramePr>
            <a:graphicFrameLocks/>
          </p:cNvGraphicFramePr>
          <p:nvPr>
            <p:extLst/>
          </p:nvPr>
        </p:nvGraphicFramePr>
        <p:xfrm>
          <a:off x="2284639" y="1396823"/>
          <a:ext cx="4574721" cy="5005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3577824819"/>
              </p:ext>
            </p:extLst>
          </p:nvPr>
        </p:nvGraphicFramePr>
        <p:xfrm>
          <a:off x="2284639" y="1396823"/>
          <a:ext cx="4574721" cy="5005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264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27760"/>
          </a:xfrm>
          <a:prstGeom prst="rect">
            <a:avLst/>
          </a:prstGeom>
        </p:spPr>
        <p:txBody>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2400" kern="0" dirty="0">
                <a:solidFill>
                  <a:srgbClr val="FFFFFF"/>
                </a:solidFill>
                <a:latin typeface="Calibri" panose="020F0502020204030204" pitchFamily="34" charset="0"/>
              </a:rPr>
              <a:t>Health Literacy – Impact of Program’s Information Therapy</a:t>
            </a:r>
            <a:endParaRPr lang="en-US" sz="1600" kern="0" dirty="0">
              <a:solidFill>
                <a:srgbClr val="FFFFFF"/>
              </a:solidFill>
              <a:latin typeface="Calibri" panose="020F0502020204030204" pitchFamily="34" charset="0"/>
            </a:endParaRPr>
          </a:p>
          <a:p>
            <a:pPr algn="ctr"/>
            <a:endParaRPr lang="en-US" sz="1400" kern="0" dirty="0">
              <a:solidFill>
                <a:srgbClr val="FFFFFF"/>
              </a:solidFill>
              <a:latin typeface="Calibri" panose="020F0502020204030204" pitchFamily="34" charset="0"/>
            </a:endParaRPr>
          </a:p>
          <a:p>
            <a:pPr algn="ctr"/>
            <a:r>
              <a:rPr lang="en-US" sz="1400" kern="0" dirty="0">
                <a:solidFill>
                  <a:srgbClr val="FFFFFF"/>
                </a:solidFill>
                <a:latin typeface="Calibri" panose="020F0502020204030204" pitchFamily="34" charset="0"/>
              </a:rPr>
              <a:t>On a scale of 1 to 5 (5 being the most), how helpful has this article’s information been to you in managing your disease or condition, or in maintaining your good health?</a:t>
            </a:r>
          </a:p>
        </p:txBody>
      </p:sp>
      <p:graphicFrame>
        <p:nvGraphicFramePr>
          <p:cNvPr id="4" name="Chart 3"/>
          <p:cNvGraphicFramePr>
            <a:graphicFrameLocks/>
          </p:cNvGraphicFramePr>
          <p:nvPr>
            <p:extLst/>
          </p:nvPr>
        </p:nvGraphicFramePr>
        <p:xfrm>
          <a:off x="2286000" y="1387943"/>
          <a:ext cx="4572000" cy="5005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559211677"/>
              </p:ext>
            </p:extLst>
          </p:nvPr>
        </p:nvGraphicFramePr>
        <p:xfrm>
          <a:off x="2286000" y="1387942"/>
          <a:ext cx="4572000" cy="50053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503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dirty="0"/>
              <a:t>The Mutual Accountability Program saves lives…</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018540" y="1533705"/>
            <a:ext cx="7106920" cy="4305575"/>
          </a:xfrm>
          <a:prstGeom prst="rect">
            <a:avLst/>
          </a:prstGeom>
          <a:ln>
            <a:solidFill>
              <a:schemeClr val="bg1">
                <a:lumMod val="75000"/>
              </a:schemeClr>
            </a:solidFill>
          </a:ln>
        </p:spPr>
      </p:pic>
      <p:sp>
        <p:nvSpPr>
          <p:cNvPr id="4" name="Slide Number Placeholder 3"/>
          <p:cNvSpPr>
            <a:spLocks noGrp="1"/>
          </p:cNvSpPr>
          <p:nvPr>
            <p:ph type="sldNum" sz="quarter" idx="12"/>
          </p:nvPr>
        </p:nvSpPr>
        <p:spPr/>
        <p:txBody>
          <a:bodyPr/>
          <a:lstStyle/>
          <a:p>
            <a:pPr>
              <a:defRPr/>
            </a:pPr>
            <a:fld id="{A4C042AF-4795-4B55-9063-F368A9F55274}" type="slidenum">
              <a:rPr lang="en-US" smtClean="0"/>
              <a:pPr>
                <a:defRPr/>
              </a:pPr>
              <a:t>46</a:t>
            </a:fld>
            <a:endParaRPr lang="en-US"/>
          </a:p>
        </p:txBody>
      </p:sp>
    </p:spTree>
    <p:extLst>
      <p:ext uri="{BB962C8B-B14F-4D97-AF65-F5344CB8AC3E}">
        <p14:creationId xmlns:p14="http://schemas.microsoft.com/office/powerpoint/2010/main" val="3007469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978" y="3925293"/>
            <a:ext cx="8113666" cy="1323439"/>
          </a:xfrm>
          <a:prstGeom prst="rect">
            <a:avLst/>
          </a:prstGeom>
          <a:noFill/>
        </p:spPr>
        <p:txBody>
          <a:bodyPr wrap="square" rtlCol="0">
            <a:spAutoFit/>
          </a:bodyPr>
          <a:lstStyle/>
          <a:p>
            <a:r>
              <a:rPr lang="en-US" sz="4000" dirty="0">
                <a:solidFill>
                  <a:schemeClr val="bg2">
                    <a:lumMod val="75000"/>
                  </a:schemeClr>
                </a:solidFill>
              </a:rPr>
              <a:t>State of Oklahoma Pilot</a:t>
            </a:r>
          </a:p>
          <a:p>
            <a:r>
              <a:rPr lang="en-US" sz="4000" dirty="0">
                <a:solidFill>
                  <a:schemeClr val="bg2">
                    <a:lumMod val="75000"/>
                  </a:schemeClr>
                </a:solidFill>
              </a:rPr>
              <a:t>Provider Activity</a:t>
            </a:r>
          </a:p>
        </p:txBody>
      </p:sp>
      <p:sp>
        <p:nvSpPr>
          <p:cNvPr id="4" name="Rectangle 3"/>
          <p:cNvSpPr/>
          <p:nvPr/>
        </p:nvSpPr>
        <p:spPr>
          <a:xfrm>
            <a:off x="902247" y="1312507"/>
            <a:ext cx="7333129" cy="1231106"/>
          </a:xfrm>
          <a:prstGeom prst="rect">
            <a:avLst/>
          </a:prstGeom>
        </p:spPr>
        <p:txBody>
          <a:bodyPr wrap="square">
            <a:spAutoFit/>
          </a:bodyPr>
          <a:lstStyle/>
          <a:p>
            <a:r>
              <a:rPr lang="en-US" sz="5400" dirty="0">
                <a:solidFill>
                  <a:schemeClr val="bg1">
                    <a:lumMod val="75000"/>
                  </a:schemeClr>
                </a:solidFill>
              </a:rPr>
              <a:t>Solving the “Triple Aim”</a:t>
            </a:r>
          </a:p>
          <a:p>
            <a:r>
              <a:rPr lang="en-US" dirty="0">
                <a:solidFill>
                  <a:schemeClr val="bg1">
                    <a:lumMod val="75000"/>
                  </a:schemeClr>
                </a:solidFill>
              </a:rPr>
              <a:t>Better Health - Better Healthcare - Lower Costs</a:t>
            </a:r>
          </a:p>
        </p:txBody>
      </p:sp>
    </p:spTree>
    <p:extLst>
      <p:ext uri="{BB962C8B-B14F-4D97-AF65-F5344CB8AC3E}">
        <p14:creationId xmlns:p14="http://schemas.microsoft.com/office/powerpoint/2010/main" val="3328022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algn="ctr"/>
            <a:r>
              <a:rPr lang="en-US" dirty="0">
                <a:latin typeface="Arial" panose="020B0604020202020204" pitchFamily="34" charset="0"/>
                <a:cs typeface="Arial" panose="020B0604020202020204" pitchFamily="34" charset="0"/>
              </a:rPr>
              <a:t>Actual Provider Successes vs. Goal</a:t>
            </a:r>
          </a:p>
        </p:txBody>
      </p:sp>
      <p:sp>
        <p:nvSpPr>
          <p:cNvPr id="4" name="Slide Number Placeholder 3"/>
          <p:cNvSpPr>
            <a:spLocks noGrp="1"/>
          </p:cNvSpPr>
          <p:nvPr>
            <p:ph type="sldNum" sz="quarter" idx="12"/>
          </p:nvPr>
        </p:nvSpPr>
        <p:spPr/>
        <p:txBody>
          <a:bodyPr/>
          <a:lstStyle/>
          <a:p>
            <a:pPr>
              <a:defRPr/>
            </a:pPr>
            <a:fld id="{A4C042AF-4795-4B55-9063-F368A9F55274}" type="slidenum">
              <a:rPr lang="en-US" smtClean="0"/>
              <a:pPr>
                <a:defRPr/>
              </a:pPr>
              <a:t>48</a:t>
            </a:fld>
            <a:endParaRPr lang="en-US"/>
          </a:p>
        </p:txBody>
      </p:sp>
      <p:pic>
        <p:nvPicPr>
          <p:cNvPr id="5" name="Picture 4"/>
          <p:cNvPicPr>
            <a:picLocks noChangeAspect="1"/>
          </p:cNvPicPr>
          <p:nvPr/>
        </p:nvPicPr>
        <p:blipFill>
          <a:blip r:embed="rId3"/>
          <a:stretch>
            <a:fillRect/>
          </a:stretch>
        </p:blipFill>
        <p:spPr>
          <a:xfrm>
            <a:off x="1639022" y="1003079"/>
            <a:ext cx="6254496" cy="5718396"/>
          </a:xfrm>
          <a:prstGeom prst="rect">
            <a:avLst/>
          </a:prstGeom>
        </p:spPr>
      </p:pic>
      <p:pic>
        <p:nvPicPr>
          <p:cNvPr id="7" name="Picture 6"/>
          <p:cNvPicPr>
            <a:picLocks noChangeAspect="1"/>
          </p:cNvPicPr>
          <p:nvPr/>
        </p:nvPicPr>
        <p:blipFill>
          <a:blip r:embed="rId4"/>
          <a:stretch>
            <a:fillRect/>
          </a:stretch>
        </p:blipFill>
        <p:spPr>
          <a:xfrm>
            <a:off x="1636349" y="1011807"/>
            <a:ext cx="6254496" cy="5718396"/>
          </a:xfrm>
          <a:prstGeom prst="rect">
            <a:avLst/>
          </a:prstGeom>
        </p:spPr>
      </p:pic>
    </p:spTree>
    <p:extLst>
      <p:ext uri="{BB962C8B-B14F-4D97-AF65-F5344CB8AC3E}">
        <p14:creationId xmlns:p14="http://schemas.microsoft.com/office/powerpoint/2010/main" val="399027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ctr"/>
          <a:lstStyle/>
          <a:p>
            <a:pPr algn="ctr"/>
            <a:r>
              <a:rPr lang="en-US" dirty="0">
                <a:latin typeface="Calibri" panose="020F0502020204030204" pitchFamily="34" charset="0"/>
              </a:rPr>
              <a:t>Mutual Accountability Program Provider Advocates</a:t>
            </a:r>
          </a:p>
        </p:txBody>
      </p:sp>
      <p:graphicFrame>
        <p:nvGraphicFramePr>
          <p:cNvPr id="4" name="Table 3"/>
          <p:cNvGraphicFramePr>
            <a:graphicFrameLocks noGrp="1"/>
          </p:cNvGraphicFramePr>
          <p:nvPr>
            <p:extLst/>
          </p:nvPr>
        </p:nvGraphicFramePr>
        <p:xfrm>
          <a:off x="809366" y="1229755"/>
          <a:ext cx="7589521" cy="5547414"/>
        </p:xfrm>
        <a:graphic>
          <a:graphicData uri="http://schemas.openxmlformats.org/drawingml/2006/table">
            <a:tbl>
              <a:tblPr/>
              <a:tblGrid>
                <a:gridCol w="2750836">
                  <a:extLst>
                    <a:ext uri="{9D8B030D-6E8A-4147-A177-3AD203B41FA5}">
                      <a16:colId xmlns:a16="http://schemas.microsoft.com/office/drawing/2014/main" xmlns="" val="20000"/>
                    </a:ext>
                  </a:extLst>
                </a:gridCol>
                <a:gridCol w="3047095">
                  <a:extLst>
                    <a:ext uri="{9D8B030D-6E8A-4147-A177-3AD203B41FA5}">
                      <a16:colId xmlns:a16="http://schemas.microsoft.com/office/drawing/2014/main" xmlns="" val="20001"/>
                    </a:ext>
                  </a:extLst>
                </a:gridCol>
                <a:gridCol w="1311941">
                  <a:extLst>
                    <a:ext uri="{9D8B030D-6E8A-4147-A177-3AD203B41FA5}">
                      <a16:colId xmlns:a16="http://schemas.microsoft.com/office/drawing/2014/main" xmlns="" val="20002"/>
                    </a:ext>
                  </a:extLst>
                </a:gridCol>
                <a:gridCol w="479649">
                  <a:extLst>
                    <a:ext uri="{9D8B030D-6E8A-4147-A177-3AD203B41FA5}">
                      <a16:colId xmlns:a16="http://schemas.microsoft.com/office/drawing/2014/main" xmlns="" val="20003"/>
                    </a:ext>
                  </a:extLst>
                </a:gridCol>
              </a:tblGrid>
              <a:tr h="698284">
                <a:tc>
                  <a:txBody>
                    <a:bodyPr/>
                    <a:lstStyle/>
                    <a:p>
                      <a:pPr algn="ctr" fontAlgn="ctr"/>
                      <a:r>
                        <a:rPr lang="en-US" sz="1400" b="1" i="0" u="none" strike="noStrike" dirty="0">
                          <a:solidFill>
                            <a:srgbClr val="FFFFFF"/>
                          </a:solidFill>
                          <a:effectLst/>
                          <a:latin typeface="Times New Roman" panose="02020603050405020304" pitchFamily="18" charset="0"/>
                        </a:rPr>
                        <a:t>Provider Full Name</a:t>
                      </a:r>
                    </a:p>
                  </a:txBody>
                  <a:tcPr marL="7055" marR="7055" marT="7055"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6666"/>
                    </a:solidFill>
                  </a:tcPr>
                </a:tc>
                <a:tc>
                  <a:txBody>
                    <a:bodyPr/>
                    <a:lstStyle/>
                    <a:p>
                      <a:pPr algn="ctr" fontAlgn="ctr"/>
                      <a:r>
                        <a:rPr lang="en-US" sz="1400" b="1" i="0" u="none" strike="noStrike" dirty="0">
                          <a:solidFill>
                            <a:srgbClr val="FFFFFF"/>
                          </a:solidFill>
                          <a:effectLst/>
                          <a:latin typeface="Times New Roman" panose="02020603050405020304" pitchFamily="18" charset="0"/>
                        </a:rPr>
                        <a:t>Specialty</a:t>
                      </a:r>
                    </a:p>
                  </a:txBody>
                  <a:tcPr marL="7055" marR="7055" marT="7055"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6666"/>
                    </a:solidFill>
                  </a:tcPr>
                </a:tc>
                <a:tc>
                  <a:txBody>
                    <a:bodyPr/>
                    <a:lstStyle/>
                    <a:p>
                      <a:pPr algn="ctr" fontAlgn="ctr"/>
                      <a:r>
                        <a:rPr lang="en-US" sz="1400" b="1" i="0" u="none" strike="noStrike" dirty="0">
                          <a:solidFill>
                            <a:srgbClr val="FFFFFF"/>
                          </a:solidFill>
                          <a:effectLst/>
                          <a:latin typeface="Times New Roman" panose="02020603050405020304" pitchFamily="18" charset="0"/>
                        </a:rPr>
                        <a:t>City</a:t>
                      </a:r>
                    </a:p>
                  </a:txBody>
                  <a:tcPr marL="7055" marR="7055" marT="7055"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6666"/>
                    </a:solidFill>
                  </a:tcPr>
                </a:tc>
                <a:tc>
                  <a:txBody>
                    <a:bodyPr/>
                    <a:lstStyle/>
                    <a:p>
                      <a:pPr algn="ctr" fontAlgn="ctr"/>
                      <a:r>
                        <a:rPr lang="en-US" sz="1400" b="1" i="0" u="none" strike="noStrike">
                          <a:solidFill>
                            <a:srgbClr val="FFFFFF"/>
                          </a:solidFill>
                          <a:effectLst/>
                          <a:latin typeface="Times New Roman" panose="02020603050405020304" pitchFamily="18" charset="0"/>
                        </a:rPr>
                        <a:t>State</a:t>
                      </a:r>
                    </a:p>
                  </a:txBody>
                  <a:tcPr marL="7055" marR="7055" marT="7055" marB="0" anchor="ctr">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006666"/>
                    </a:solidFill>
                  </a:tcPr>
                </a:tc>
                <a:extLst>
                  <a:ext uri="{0D108BD9-81ED-4DB2-BD59-A6C34878D82A}">
                    <a16:rowId xmlns:a16="http://schemas.microsoft.com/office/drawing/2014/main" xmlns="" val="10000"/>
                  </a:ext>
                </a:extLst>
              </a:tr>
              <a:tr h="218636">
                <a:tc>
                  <a:txBody>
                    <a:bodyPr/>
                    <a:lstStyle/>
                    <a:p>
                      <a:pPr algn="l" fontAlgn="t"/>
                      <a:r>
                        <a:rPr lang="en-US" sz="1400" b="0" i="0" u="none" strike="noStrike" dirty="0">
                          <a:solidFill>
                            <a:srgbClr val="000000"/>
                          </a:solidFill>
                          <a:effectLst/>
                          <a:latin typeface="Times New Roman" panose="02020603050405020304" pitchFamily="18" charset="0"/>
                        </a:rPr>
                        <a:t>Jennifer Acuna, PA</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Physician Assistant</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218636">
                <a:tc>
                  <a:txBody>
                    <a:bodyPr/>
                    <a:lstStyle/>
                    <a:p>
                      <a:pPr algn="l" fontAlgn="t"/>
                      <a:r>
                        <a:rPr lang="en-US" sz="1400" b="0" i="0" u="none" strike="noStrike">
                          <a:solidFill>
                            <a:srgbClr val="000000"/>
                          </a:solidFill>
                          <a:effectLst/>
                          <a:latin typeface="Times New Roman" panose="02020603050405020304" pitchFamily="18" charset="0"/>
                        </a:rPr>
                        <a:t>Jerome L. Anderson,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Cardiovascular Diseases</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218636">
                <a:tc>
                  <a:txBody>
                    <a:bodyPr/>
                    <a:lstStyle/>
                    <a:p>
                      <a:pPr algn="l" fontAlgn="t"/>
                      <a:r>
                        <a:rPr lang="en-US" sz="1400" b="0" i="0" u="none" strike="noStrike">
                          <a:solidFill>
                            <a:srgbClr val="000000"/>
                          </a:solidFill>
                          <a:effectLst/>
                          <a:latin typeface="Times New Roman" panose="02020603050405020304" pitchFamily="18" charset="0"/>
                        </a:rPr>
                        <a:t>Randal Scott Baker,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General Surgery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Stillwater</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218636">
                <a:tc>
                  <a:txBody>
                    <a:bodyPr/>
                    <a:lstStyle/>
                    <a:p>
                      <a:pPr algn="l" fontAlgn="t"/>
                      <a:r>
                        <a:rPr lang="en-US" sz="1400" b="0" i="0" u="none" strike="noStrike">
                          <a:solidFill>
                            <a:srgbClr val="000000"/>
                          </a:solidFill>
                          <a:effectLst/>
                          <a:latin typeface="Times New Roman" panose="02020603050405020304" pitchFamily="18" charset="0"/>
                        </a:rPr>
                        <a:t>William F. Barnes,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Urology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218636">
                <a:tc>
                  <a:txBody>
                    <a:bodyPr/>
                    <a:lstStyle/>
                    <a:p>
                      <a:pPr algn="l" fontAlgn="t"/>
                      <a:r>
                        <a:rPr lang="en-US" sz="1400" b="0" i="0" u="none" strike="noStrike">
                          <a:solidFill>
                            <a:srgbClr val="000000"/>
                          </a:solidFill>
                          <a:effectLst/>
                          <a:latin typeface="Times New Roman" panose="02020603050405020304" pitchFamily="18" charset="0"/>
                        </a:rPr>
                        <a:t>Douglas Wayne Brant,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Family Medicine</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Bethany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218636">
                <a:tc>
                  <a:txBody>
                    <a:bodyPr/>
                    <a:lstStyle/>
                    <a:p>
                      <a:pPr algn="l" fontAlgn="t"/>
                      <a:r>
                        <a:rPr lang="en-US" sz="1400" b="0" i="0" u="none" strike="noStrike">
                          <a:solidFill>
                            <a:srgbClr val="000000"/>
                          </a:solidFill>
                          <a:effectLst/>
                          <a:latin typeface="Times New Roman" panose="02020603050405020304" pitchFamily="18" charset="0"/>
                        </a:rPr>
                        <a:t>Jesse Ray Campbell,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Internal Medicine, Pediatrics</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Edmond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218636">
                <a:tc>
                  <a:txBody>
                    <a:bodyPr/>
                    <a:lstStyle/>
                    <a:p>
                      <a:pPr algn="l" fontAlgn="t"/>
                      <a:r>
                        <a:rPr lang="en-US" sz="1400" b="0" i="0" u="none" strike="noStrike">
                          <a:solidFill>
                            <a:srgbClr val="000000"/>
                          </a:solidFill>
                          <a:effectLst/>
                          <a:latin typeface="Times New Roman" panose="02020603050405020304" pitchFamily="18" charset="0"/>
                        </a:rPr>
                        <a:t>Craig Carson,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Rheumatology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Edmond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218636">
                <a:tc>
                  <a:txBody>
                    <a:bodyPr/>
                    <a:lstStyle/>
                    <a:p>
                      <a:pPr algn="l" fontAlgn="t"/>
                      <a:r>
                        <a:rPr lang="en-US" sz="1400" b="0" i="0" u="none" strike="noStrike">
                          <a:solidFill>
                            <a:srgbClr val="000000"/>
                          </a:solidFill>
                          <a:effectLst/>
                          <a:latin typeface="Times New Roman" panose="02020603050405020304" pitchFamily="18" charset="0"/>
                        </a:rPr>
                        <a:t>Max G. Cates,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Family Medicine</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218636">
                <a:tc>
                  <a:txBody>
                    <a:bodyPr/>
                    <a:lstStyle/>
                    <a:p>
                      <a:pPr algn="l" fontAlgn="t"/>
                      <a:r>
                        <a:rPr lang="en-US" sz="1400" b="0" i="0" u="none" strike="noStrike">
                          <a:solidFill>
                            <a:srgbClr val="000000"/>
                          </a:solidFill>
                          <a:effectLst/>
                          <a:latin typeface="Times New Roman" panose="02020603050405020304" pitchFamily="18" charset="0"/>
                        </a:rPr>
                        <a:t>Mary Chambers,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Obstetrics &amp; Gynecology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Norman</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218636">
                <a:tc>
                  <a:txBody>
                    <a:bodyPr/>
                    <a:lstStyle/>
                    <a:p>
                      <a:pPr algn="l" fontAlgn="t"/>
                      <a:r>
                        <a:rPr lang="en-US" sz="1400" b="0" i="0" u="none" strike="noStrike">
                          <a:solidFill>
                            <a:srgbClr val="000000"/>
                          </a:solidFill>
                          <a:effectLst/>
                          <a:latin typeface="Times New Roman" panose="02020603050405020304" pitchFamily="18" charset="0"/>
                        </a:rPr>
                        <a:t>Susan Chambers,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Obstetrics &amp; Gynecology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r h="218636">
                <a:tc>
                  <a:txBody>
                    <a:bodyPr/>
                    <a:lstStyle/>
                    <a:p>
                      <a:pPr algn="l" fontAlgn="t"/>
                      <a:r>
                        <a:rPr lang="en-US" sz="1400" b="0" i="0" u="none" strike="noStrike">
                          <a:solidFill>
                            <a:srgbClr val="000000"/>
                          </a:solidFill>
                          <a:effectLst/>
                          <a:latin typeface="Times New Roman" panose="02020603050405020304" pitchFamily="18" charset="0"/>
                        </a:rPr>
                        <a:t>Stephen Connery,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Family Medicine</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Norman</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1"/>
                  </a:ext>
                </a:extLst>
              </a:tr>
              <a:tr h="218636">
                <a:tc>
                  <a:txBody>
                    <a:bodyPr/>
                    <a:lstStyle/>
                    <a:p>
                      <a:pPr algn="l" fontAlgn="t"/>
                      <a:r>
                        <a:rPr lang="en-US" sz="1400" b="0" i="0" u="none" strike="noStrike">
                          <a:solidFill>
                            <a:srgbClr val="000000"/>
                          </a:solidFill>
                          <a:effectLst/>
                          <a:latin typeface="Times New Roman" panose="02020603050405020304" pitchFamily="18" charset="0"/>
                        </a:rPr>
                        <a:t>Brian Ellis,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Pediatrics</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Norman</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2"/>
                  </a:ext>
                </a:extLst>
              </a:tr>
              <a:tr h="218636">
                <a:tc>
                  <a:txBody>
                    <a:bodyPr/>
                    <a:lstStyle/>
                    <a:p>
                      <a:pPr algn="l" fontAlgn="t"/>
                      <a:r>
                        <a:rPr lang="en-US" sz="1400" b="0" i="0" u="none" strike="noStrike">
                          <a:solidFill>
                            <a:srgbClr val="000000"/>
                          </a:solidFill>
                          <a:effectLst/>
                          <a:latin typeface="Times New Roman" panose="02020603050405020304" pitchFamily="18" charset="0"/>
                        </a:rPr>
                        <a:t>Glynda Fox, NP</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Nurse Practitioner</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Stillwater</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3"/>
                  </a:ext>
                </a:extLst>
              </a:tr>
              <a:tr h="218636">
                <a:tc>
                  <a:txBody>
                    <a:bodyPr/>
                    <a:lstStyle/>
                    <a:p>
                      <a:pPr algn="l" fontAlgn="t"/>
                      <a:r>
                        <a:rPr lang="en-US" sz="1400" b="0" i="0" u="none" strike="noStrike">
                          <a:solidFill>
                            <a:srgbClr val="000000"/>
                          </a:solidFill>
                          <a:effectLst/>
                          <a:latin typeface="Times New Roman" panose="02020603050405020304" pitchFamily="18" charset="0"/>
                        </a:rPr>
                        <a:t>Emily Friedman,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Neurosurgery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4"/>
                  </a:ext>
                </a:extLst>
              </a:tr>
              <a:tr h="218636">
                <a:tc>
                  <a:txBody>
                    <a:bodyPr/>
                    <a:lstStyle/>
                    <a:p>
                      <a:pPr algn="l" fontAlgn="t"/>
                      <a:r>
                        <a:rPr lang="en-US" sz="1400" b="0" i="0" u="none" strike="noStrike">
                          <a:solidFill>
                            <a:srgbClr val="000000"/>
                          </a:solidFill>
                          <a:effectLst/>
                          <a:latin typeface="Times New Roman" panose="02020603050405020304" pitchFamily="18" charset="0"/>
                        </a:rPr>
                        <a:t>Susan Grandle, NP</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Nurse Practitioner</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5"/>
                  </a:ext>
                </a:extLst>
              </a:tr>
              <a:tr h="218636">
                <a:tc>
                  <a:txBody>
                    <a:bodyPr/>
                    <a:lstStyle/>
                    <a:p>
                      <a:pPr algn="l" fontAlgn="t"/>
                      <a:r>
                        <a:rPr lang="en-US" sz="1400" b="0" i="0" u="none" strike="noStrike">
                          <a:solidFill>
                            <a:srgbClr val="000000"/>
                          </a:solidFill>
                          <a:effectLst/>
                          <a:latin typeface="Times New Roman" panose="02020603050405020304" pitchFamily="18" charset="0"/>
                        </a:rPr>
                        <a:t>Alecia A. Hanes,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Pediatrics</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Yukon</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6"/>
                  </a:ext>
                </a:extLst>
              </a:tr>
              <a:tr h="218636">
                <a:tc>
                  <a:txBody>
                    <a:bodyPr/>
                    <a:lstStyle/>
                    <a:p>
                      <a:pPr algn="l" fontAlgn="t"/>
                      <a:r>
                        <a:rPr lang="en-US" sz="1400" b="0" i="0" u="none" strike="noStrike">
                          <a:solidFill>
                            <a:srgbClr val="000000"/>
                          </a:solidFill>
                          <a:effectLst/>
                          <a:latin typeface="Times New Roman" panose="02020603050405020304" pitchFamily="18" charset="0"/>
                        </a:rPr>
                        <a:t>Michael Hartwig,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Family Medicine</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Perry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7"/>
                  </a:ext>
                </a:extLst>
              </a:tr>
              <a:tr h="218636">
                <a:tc>
                  <a:txBody>
                    <a:bodyPr/>
                    <a:lstStyle/>
                    <a:p>
                      <a:pPr algn="l" fontAlgn="t"/>
                      <a:r>
                        <a:rPr lang="en-US" sz="1400" b="0" i="0" u="none" strike="noStrike">
                          <a:solidFill>
                            <a:srgbClr val="000000"/>
                          </a:solidFill>
                          <a:effectLst/>
                          <a:latin typeface="Times New Roman" panose="02020603050405020304" pitchFamily="18" charset="0"/>
                        </a:rPr>
                        <a:t>Christopher Michael Herndon,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Family Medicine</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Duncan</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8"/>
                  </a:ext>
                </a:extLst>
              </a:tr>
              <a:tr h="218636">
                <a:tc>
                  <a:txBody>
                    <a:bodyPr/>
                    <a:lstStyle/>
                    <a:p>
                      <a:pPr algn="l" fontAlgn="t"/>
                      <a:r>
                        <a:rPr lang="en-US" sz="1400" b="0" i="0" u="none" strike="noStrike">
                          <a:solidFill>
                            <a:srgbClr val="000000"/>
                          </a:solidFill>
                          <a:effectLst/>
                          <a:latin typeface="Times New Roman" panose="02020603050405020304" pitchFamily="18" charset="0"/>
                        </a:rPr>
                        <a:t>Colin Hill, PA</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Physician Assistant</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Woodward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19"/>
                  </a:ext>
                </a:extLst>
              </a:tr>
              <a:tr h="218636">
                <a:tc>
                  <a:txBody>
                    <a:bodyPr/>
                    <a:lstStyle/>
                    <a:p>
                      <a:pPr algn="l" fontAlgn="t"/>
                      <a:r>
                        <a:rPr lang="en-US" sz="1400" b="0" i="0" u="none" strike="noStrike">
                          <a:solidFill>
                            <a:srgbClr val="000000"/>
                          </a:solidFill>
                          <a:effectLst/>
                          <a:latin typeface="Times New Roman" panose="02020603050405020304" pitchFamily="18" charset="0"/>
                        </a:rPr>
                        <a:t>Deborah Huff,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Obstetrics &amp; Gynecology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20"/>
                  </a:ext>
                </a:extLst>
              </a:tr>
              <a:tr h="218636">
                <a:tc>
                  <a:txBody>
                    <a:bodyPr/>
                    <a:lstStyle/>
                    <a:p>
                      <a:pPr algn="l" fontAlgn="t"/>
                      <a:r>
                        <a:rPr lang="en-US" sz="1400" b="0" i="0" u="none" strike="noStrike">
                          <a:solidFill>
                            <a:srgbClr val="000000"/>
                          </a:solidFill>
                          <a:effectLst/>
                          <a:latin typeface="Times New Roman" panose="02020603050405020304" pitchFamily="18" charset="0"/>
                        </a:rPr>
                        <a:t>Russell Ingram,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Family Medicine</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Bethany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21"/>
                  </a:ext>
                </a:extLst>
              </a:tr>
              <a:tr h="218636">
                <a:tc>
                  <a:txBody>
                    <a:bodyPr/>
                    <a:lstStyle/>
                    <a:p>
                      <a:pPr algn="l" fontAlgn="t"/>
                      <a:r>
                        <a:rPr lang="en-US" sz="1400" b="0" i="0" u="none" strike="noStrike">
                          <a:solidFill>
                            <a:srgbClr val="000000"/>
                          </a:solidFill>
                          <a:effectLst/>
                          <a:latin typeface="Times New Roman" panose="02020603050405020304" pitchFamily="18" charset="0"/>
                        </a:rPr>
                        <a:t>Mark Kowalski, MD</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a:solidFill>
                            <a:srgbClr val="000000"/>
                          </a:solidFill>
                          <a:effectLst/>
                          <a:latin typeface="Times New Roman" panose="02020603050405020304" pitchFamily="18" charset="0"/>
                        </a:rPr>
                        <a:t>Orthopedic Surgery, Sports Medicine</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l" fontAlgn="t"/>
                      <a:r>
                        <a:rPr lang="en-US" sz="1400" b="0" i="0" u="none" strike="noStrike" dirty="0">
                          <a:solidFill>
                            <a:srgbClr val="000000"/>
                          </a:solidFill>
                          <a:effectLst/>
                          <a:latin typeface="Times New Roman" panose="02020603050405020304" pitchFamily="18" charset="0"/>
                        </a:rPr>
                        <a:t>Oklahoma City</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Times New Roman" panose="02020603050405020304" pitchFamily="18" charset="0"/>
                        </a:rPr>
                        <a:t>OK</a:t>
                      </a:r>
                    </a:p>
                  </a:txBody>
                  <a:tcPr marL="7055" marR="7055" marT="7055" marB="0">
                    <a:lnL w="6350" cap="flat" cmpd="sng" algn="ctr">
                      <a:solidFill>
                        <a:srgbClr val="A9A9A9"/>
                      </a:solidFill>
                      <a:prstDash val="solid"/>
                      <a:round/>
                      <a:headEnd type="none" w="med" len="med"/>
                      <a:tailEnd type="none" w="med" len="med"/>
                    </a:lnL>
                    <a:lnR w="6350" cap="flat" cmpd="sng" algn="ctr">
                      <a:solidFill>
                        <a:srgbClr val="A9A9A9"/>
                      </a:solidFill>
                      <a:prstDash val="solid"/>
                      <a:round/>
                      <a:headEnd type="none" w="med" len="med"/>
                      <a:tailEnd type="none" w="med" len="med"/>
                    </a:lnR>
                    <a:lnT w="6350" cap="flat" cmpd="sng" algn="ctr">
                      <a:solidFill>
                        <a:srgbClr val="A9A9A9"/>
                      </a:solidFill>
                      <a:prstDash val="solid"/>
                      <a:round/>
                      <a:headEnd type="none" w="med" len="med"/>
                      <a:tailEnd type="none" w="med" len="med"/>
                    </a:lnT>
                    <a:lnB w="6350" cap="flat" cmpd="sng" algn="ctr">
                      <a:solidFill>
                        <a:srgbClr val="A9A9A9"/>
                      </a:solidFill>
                      <a:prstDash val="solid"/>
                      <a:round/>
                      <a:headEnd type="none" w="med" len="med"/>
                      <a:tailEnd type="none" w="med" len="med"/>
                    </a:lnB>
                    <a:solidFill>
                      <a:srgbClr val="FFFFFF"/>
                    </a:solidFill>
                  </a:tcPr>
                </a:tc>
                <a:extLst>
                  <a:ext uri="{0D108BD9-81ED-4DB2-BD59-A6C34878D82A}">
                    <a16:rowId xmlns:a16="http://schemas.microsoft.com/office/drawing/2014/main" xmlns="" val="10022"/>
                  </a:ext>
                </a:extLst>
              </a:tr>
            </a:tbl>
          </a:graphicData>
        </a:graphic>
      </p:graphicFrame>
      <p:sp>
        <p:nvSpPr>
          <p:cNvPr id="3" name="Slide Number Placeholder 2"/>
          <p:cNvSpPr>
            <a:spLocks noGrp="1"/>
          </p:cNvSpPr>
          <p:nvPr>
            <p:ph type="sldNum" sz="quarter" idx="12"/>
          </p:nvPr>
        </p:nvSpPr>
        <p:spPr/>
        <p:txBody>
          <a:bodyPr/>
          <a:lstStyle/>
          <a:p>
            <a:pPr>
              <a:defRPr/>
            </a:pPr>
            <a:fld id="{A4C042AF-4795-4B55-9063-F368A9F55274}" type="slidenum">
              <a:rPr lang="en-US" smtClean="0"/>
              <a:pPr>
                <a:defRPr/>
              </a:pPr>
              <a:t>49</a:t>
            </a:fld>
            <a:endParaRPr lang="en-US"/>
          </a:p>
        </p:txBody>
      </p:sp>
    </p:spTree>
    <p:extLst>
      <p:ext uri="{BB962C8B-B14F-4D97-AF65-F5344CB8AC3E}">
        <p14:creationId xmlns:p14="http://schemas.microsoft.com/office/powerpoint/2010/main" val="3208884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94360" y="1335884"/>
            <a:ext cx="7955280" cy="5184419"/>
          </a:xfrm>
          <a:prstGeom prst="rect">
            <a:avLst/>
          </a:prstGeom>
          <a:ln>
            <a:solidFill>
              <a:schemeClr val="bg1">
                <a:lumMod val="75000"/>
              </a:schemeClr>
            </a:solidFill>
          </a:ln>
        </p:spPr>
      </p:pic>
      <p:sp>
        <p:nvSpPr>
          <p:cNvPr id="9" name="Rectangle 8"/>
          <p:cNvSpPr/>
          <p:nvPr/>
        </p:nvSpPr>
        <p:spPr bwMode="auto">
          <a:xfrm>
            <a:off x="7703820" y="3646170"/>
            <a:ext cx="777241" cy="800100"/>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endParaRPr lang="en-US">
              <a:solidFill>
                <a:srgbClr val="C0504D"/>
              </a:solidFill>
              <a:ea typeface="ＭＳ Ｐゴシック" pitchFamily="-114" charset="-128"/>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753773" y="3610610"/>
            <a:ext cx="658708" cy="826347"/>
          </a:xfrm>
          <a:prstGeom prst="rect">
            <a:avLst/>
          </a:prstGeom>
          <a:ln>
            <a:noFill/>
          </a:ln>
        </p:spPr>
      </p:pic>
      <p:sp>
        <p:nvSpPr>
          <p:cNvPr id="4" name="Oval 3"/>
          <p:cNvSpPr/>
          <p:nvPr/>
        </p:nvSpPr>
        <p:spPr bwMode="auto">
          <a:xfrm>
            <a:off x="7546765" y="3511127"/>
            <a:ext cx="1097280" cy="109728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ctr" anchorCtr="0" compatLnSpc="1">
            <a:prstTxWarp prst="textNoShape">
              <a:avLst/>
            </a:prstTxWarp>
          </a:bodyPr>
          <a:lstStyle/>
          <a:p>
            <a:endParaRPr lang="en-US" dirty="0">
              <a:solidFill>
                <a:srgbClr val="C0504D"/>
              </a:solidFill>
              <a:ea typeface="ＭＳ Ｐゴシック" pitchFamily="-114" charset="-128"/>
            </a:endParaRPr>
          </a:p>
        </p:txBody>
      </p:sp>
      <p:sp>
        <p:nvSpPr>
          <p:cNvPr id="8" name="Rectangle 2"/>
          <p:cNvSpPr txBox="1">
            <a:spLocks noChangeArrowheads="1"/>
          </p:cNvSpPr>
          <p:nvPr/>
        </p:nvSpPr>
        <p:spPr bwMode="auto">
          <a:xfrm>
            <a:off x="0" y="-17237"/>
            <a:ext cx="9144000" cy="1130300"/>
          </a:xfrm>
          <a:prstGeom prst="rect">
            <a:avLst/>
          </a:prstGeom>
          <a:solidFill>
            <a:srgbClr val="009999"/>
          </a:solidFill>
          <a:extLst/>
        </p:spPr>
        <p:txBody>
          <a:bodyPr vert="horz" wrap="square" lIns="91440" tIns="45720" rIns="91440" bIns="45720" numCol="1" anchor="ctr" anchorCtr="0" compatLnSpc="1">
            <a:prstTxWarp prst="textNoShape">
              <a:avLst/>
            </a:prstTxWarp>
          </a:bodyPr>
          <a:lstStyle/>
          <a:p>
            <a:pPr eaLnBrk="1" hangingPunct="1">
              <a:defRPr/>
            </a:pPr>
            <a:r>
              <a:rPr lang="en-US" sz="4800" kern="0" dirty="0">
                <a:solidFill>
                  <a:srgbClr val="FFFFFF"/>
                </a:solidFill>
                <a:latin typeface="Calibri" panose="020F0502020204030204" pitchFamily="34" charset="0"/>
                <a:cs typeface="Cambria"/>
              </a:rPr>
              <a:t>Crisis Two</a:t>
            </a:r>
          </a:p>
        </p:txBody>
      </p:sp>
      <p:sp>
        <p:nvSpPr>
          <p:cNvPr id="3" name="Slide Number Placeholder 2"/>
          <p:cNvSpPr>
            <a:spLocks noGrp="1"/>
          </p:cNvSpPr>
          <p:nvPr>
            <p:ph type="sldNum" sz="quarter" idx="12"/>
          </p:nvPr>
        </p:nvSpPr>
        <p:spPr/>
        <p:txBody>
          <a:bodyPr/>
          <a:lstStyle/>
          <a:p>
            <a:pPr>
              <a:defRPr/>
            </a:pPr>
            <a:fld id="{6AE503EF-E3F2-4665-970E-D72E86AE9038}" type="slidenum">
              <a:rPr lang="en-US" smtClean="0">
                <a:solidFill>
                  <a:srgbClr val="000000"/>
                </a:solidFill>
              </a:rPr>
              <a:pPr>
                <a:defRPr/>
              </a:pPr>
              <a:t>5</a:t>
            </a:fld>
            <a:endParaRPr lang="en-US">
              <a:solidFill>
                <a:srgbClr val="000000"/>
              </a:solidFill>
            </a:endParaRPr>
          </a:p>
        </p:txBody>
      </p:sp>
      <p:sp>
        <p:nvSpPr>
          <p:cNvPr id="11" name="Title 1"/>
          <p:cNvSpPr txBox="1">
            <a:spLocks/>
          </p:cNvSpPr>
          <p:nvPr/>
        </p:nvSpPr>
        <p:spPr>
          <a:xfrm>
            <a:off x="685800" y="3097899"/>
            <a:ext cx="7772400" cy="2062103"/>
          </a:xfrm>
          <a:prstGeom prst="rect">
            <a:avLst/>
          </a:prstGeom>
          <a:solidFill>
            <a:schemeClr val="bg1">
              <a:alpha val="85000"/>
            </a:schemeClr>
          </a:solidFill>
        </p:spPr>
        <p:txBody>
          <a:bodyPr>
            <a:spAutoFit/>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defRPr/>
            </a:pPr>
            <a:endParaRPr lang="en-US" b="1" kern="0" dirty="0">
              <a:solidFill>
                <a:schemeClr val="bg2">
                  <a:lumMod val="75000"/>
                </a:schemeClr>
              </a:solidFill>
              <a:latin typeface="Calibri" panose="020F0502020204030204" pitchFamily="34" charset="0"/>
              <a:ea typeface="Times New Roman"/>
              <a:cs typeface="Cambria"/>
            </a:endParaRPr>
          </a:p>
          <a:p>
            <a:pPr algn="ctr">
              <a:defRPr/>
            </a:pPr>
            <a:r>
              <a:rPr lang="en-US" b="1" kern="0" dirty="0">
                <a:solidFill>
                  <a:schemeClr val="bg2">
                    <a:lumMod val="75000"/>
                  </a:schemeClr>
                </a:solidFill>
                <a:latin typeface="Calibri" panose="020F0502020204030204" pitchFamily="34" charset="0"/>
                <a:ea typeface="Times New Roman"/>
                <a:cs typeface="Cambria"/>
              </a:rPr>
              <a:t>Our country needs better value from its healthcare delivery system...</a:t>
            </a:r>
          </a:p>
          <a:p>
            <a:pPr algn="ctr">
              <a:defRPr/>
            </a:pPr>
            <a:endParaRPr lang="en-US" kern="0" dirty="0">
              <a:solidFill>
                <a:schemeClr val="bg2">
                  <a:lumMod val="75000"/>
                </a:schemeClr>
              </a:solidFill>
              <a:latin typeface="Calibri" panose="020F0502020204030204" pitchFamily="34" charset="0"/>
            </a:endParaRPr>
          </a:p>
        </p:txBody>
      </p:sp>
    </p:spTree>
    <p:extLst>
      <p:ext uri="{BB962C8B-B14F-4D97-AF65-F5344CB8AC3E}">
        <p14:creationId xmlns:p14="http://schemas.microsoft.com/office/powerpoint/2010/main" val="43827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500"/>
                            </p:stCondLst>
                            <p:childTnLst>
                              <p:par>
                                <p:cTn id="17" presetID="26" presetClass="emph" presetSubtype="0" fill="hold" grpId="1" nodeType="afterEffect">
                                  <p:stCondLst>
                                    <p:cond delay="0"/>
                                  </p:stCondLst>
                                  <p:childTnLst>
                                    <p:animEffect transition="out" filter="fade">
                                      <p:cBhvr>
                                        <p:cTn id="18" dur="500" tmFilter="0, 0; .2, .5; .8, .5; 1, 0"/>
                                        <p:tgtEl>
                                          <p:spTgt spid="4"/>
                                        </p:tgtEl>
                                      </p:cBhvr>
                                    </p:animEffect>
                                    <p:animScale>
                                      <p:cBhvr>
                                        <p:cTn id="19" dur="250" autoRev="1" fill="hold"/>
                                        <p:tgtEl>
                                          <p:spTgt spid="4"/>
                                        </p:tgtEl>
                                      </p:cBhvr>
                                      <p:by x="105000" y="105000"/>
                                    </p:animScale>
                                  </p:childTnLst>
                                </p:cTn>
                              </p:par>
                            </p:childTnLst>
                          </p:cTn>
                        </p:par>
                        <p:par>
                          <p:cTn id="20" fill="hold">
                            <p:stCondLst>
                              <p:cond delay="1000"/>
                            </p:stCondLst>
                            <p:childTnLst>
                              <p:par>
                                <p:cTn id="21" presetID="26" presetClass="emph" presetSubtype="0" fill="hold" grpId="2" nodeType="after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nchor="t" anchorCtr="0"/>
          <a:lstStyle/>
          <a:p>
            <a:pPr lvl="0" eaLnBrk="1" hangingPunct="1">
              <a:defRPr/>
            </a:pPr>
            <a:r>
              <a:rPr lang="en-US" sz="3600" dirty="0">
                <a:solidFill>
                  <a:srgbClr val="FFFFFF"/>
                </a:solidFill>
                <a:latin typeface="Calibri" panose="020F0502020204030204" pitchFamily="34" charset="0"/>
                <a:ea typeface="ＭＳ Ｐゴシック" pitchFamily="34" charset="-128"/>
                <a:cs typeface="Arial" pitchFamily="34" charset="0"/>
              </a:rPr>
              <a:t>What physician leaders say...</a:t>
            </a:r>
            <a:endParaRPr lang="en-US" sz="3600" dirty="0">
              <a:latin typeface="Calibri" panose="020F0502020204030204" pitchFamily="34" charset="0"/>
            </a:endParaRPr>
          </a:p>
        </p:txBody>
      </p:sp>
      <p:sp>
        <p:nvSpPr>
          <p:cNvPr id="3" name="Content Placeholder 2"/>
          <p:cNvSpPr>
            <a:spLocks noGrp="1"/>
          </p:cNvSpPr>
          <p:nvPr>
            <p:ph idx="1"/>
          </p:nvPr>
        </p:nvSpPr>
        <p:spPr>
          <a:xfrm>
            <a:off x="457200" y="1218488"/>
            <a:ext cx="8229600" cy="5437493"/>
          </a:xfrm>
        </p:spPr>
        <p:txBody>
          <a:bodyPr/>
          <a:lstStyle/>
          <a:p>
            <a:pPr marL="0" indent="0">
              <a:buNone/>
            </a:pPr>
            <a:r>
              <a:rPr lang="en-US" sz="2200" i="1" dirty="0"/>
              <a:t>“This is a unique tool to improve a critical component of health care - patient compliance”</a:t>
            </a:r>
          </a:p>
          <a:p>
            <a:pPr marL="914400" indent="0">
              <a:spcBef>
                <a:spcPts val="0"/>
              </a:spcBef>
              <a:buNone/>
            </a:pPr>
            <a:endParaRPr lang="en-US" sz="2000" i="1" dirty="0"/>
          </a:p>
          <a:p>
            <a:pPr marL="914400" indent="0">
              <a:spcBef>
                <a:spcPts val="0"/>
              </a:spcBef>
              <a:buNone/>
            </a:pPr>
            <a:r>
              <a:rPr lang="en-US" sz="1800" b="1" dirty="0"/>
              <a:t>Steve Connery, M.D.</a:t>
            </a:r>
          </a:p>
          <a:p>
            <a:pPr marL="914400" indent="0">
              <a:spcBef>
                <a:spcPts val="0"/>
              </a:spcBef>
              <a:buNone/>
            </a:pPr>
            <a:r>
              <a:rPr lang="en-US" sz="1800" dirty="0"/>
              <a:t>Family Physician</a:t>
            </a:r>
          </a:p>
          <a:p>
            <a:pPr marL="914400" indent="0">
              <a:spcBef>
                <a:spcPts val="0"/>
              </a:spcBef>
              <a:buNone/>
            </a:pPr>
            <a:r>
              <a:rPr lang="en-US" sz="1800" dirty="0"/>
              <a:t>President of the Norman Physician Hospital Organization</a:t>
            </a:r>
          </a:p>
          <a:p>
            <a:pPr marL="914400" indent="0">
              <a:spcBef>
                <a:spcPts val="0"/>
              </a:spcBef>
              <a:buNone/>
            </a:pPr>
            <a:r>
              <a:rPr lang="en-US" sz="1800" dirty="0"/>
              <a:t>Norman, Oklahoma</a:t>
            </a:r>
          </a:p>
          <a:p>
            <a:pPr marL="0" indent="0">
              <a:buNone/>
            </a:pPr>
            <a:endParaRPr lang="en-US" sz="2400" i="1" dirty="0"/>
          </a:p>
          <a:p>
            <a:pPr marL="0" indent="0">
              <a:buNone/>
            </a:pPr>
            <a:r>
              <a:rPr lang="en-US" sz="2200" i="1" dirty="0"/>
              <a:t>“I have found the program useful in increasing patient engagement, and think ultimately will lead to better health outcomes. It is user friendly and minimally disruptive to my normal workflow.”</a:t>
            </a:r>
          </a:p>
          <a:p>
            <a:pPr marL="914400" indent="0">
              <a:spcBef>
                <a:spcPts val="0"/>
              </a:spcBef>
              <a:buNone/>
            </a:pPr>
            <a:endParaRPr lang="en-US" sz="1800" dirty="0"/>
          </a:p>
          <a:p>
            <a:pPr marL="914400" indent="0">
              <a:spcBef>
                <a:spcPts val="0"/>
              </a:spcBef>
              <a:buNone/>
            </a:pPr>
            <a:r>
              <a:rPr lang="en-US" sz="1800" b="1" dirty="0"/>
              <a:t>Jesse R. Campbell, M.D.</a:t>
            </a:r>
          </a:p>
          <a:p>
            <a:pPr marL="914400" indent="0">
              <a:spcBef>
                <a:spcPts val="0"/>
              </a:spcBef>
              <a:buNone/>
            </a:pPr>
            <a:r>
              <a:rPr lang="en-US" sz="1800" dirty="0"/>
              <a:t>Internal Medicine, Pediatrics</a:t>
            </a:r>
          </a:p>
          <a:p>
            <a:pPr marL="914400" indent="0">
              <a:spcBef>
                <a:spcPts val="0"/>
              </a:spcBef>
              <a:buNone/>
            </a:pPr>
            <a:r>
              <a:rPr lang="en-US" sz="1800" dirty="0"/>
              <a:t>Medical Director, Mercy Physician Group</a:t>
            </a:r>
          </a:p>
          <a:p>
            <a:pPr marL="914400" indent="0">
              <a:spcBef>
                <a:spcPts val="0"/>
              </a:spcBef>
              <a:buNone/>
            </a:pPr>
            <a:r>
              <a:rPr lang="en-US" sz="1800" dirty="0"/>
              <a:t>Edmond, Oklahoma</a:t>
            </a:r>
          </a:p>
          <a:p>
            <a:endParaRPr lang="en-US" sz="1800" dirty="0"/>
          </a:p>
        </p:txBody>
      </p:sp>
    </p:spTree>
    <p:extLst>
      <p:ext uri="{BB962C8B-B14F-4D97-AF65-F5344CB8AC3E}">
        <p14:creationId xmlns:p14="http://schemas.microsoft.com/office/powerpoint/2010/main" val="1692881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978" y="3790823"/>
            <a:ext cx="8113666" cy="1323439"/>
          </a:xfrm>
          <a:prstGeom prst="rect">
            <a:avLst/>
          </a:prstGeom>
          <a:noFill/>
        </p:spPr>
        <p:txBody>
          <a:bodyPr wrap="square" rtlCol="0">
            <a:spAutoFit/>
          </a:bodyPr>
          <a:lstStyle/>
          <a:p>
            <a:r>
              <a:rPr lang="en-US" sz="4000" dirty="0">
                <a:solidFill>
                  <a:schemeClr val="bg2">
                    <a:lumMod val="75000"/>
                  </a:schemeClr>
                </a:solidFill>
              </a:rPr>
              <a:t>State of Oklahoma Pilot </a:t>
            </a:r>
          </a:p>
          <a:p>
            <a:r>
              <a:rPr lang="en-US" sz="4000" dirty="0">
                <a:solidFill>
                  <a:schemeClr val="bg2">
                    <a:lumMod val="75000"/>
                  </a:schemeClr>
                </a:solidFill>
              </a:rPr>
              <a:t>Bottom-line ROI</a:t>
            </a:r>
          </a:p>
        </p:txBody>
      </p:sp>
      <p:sp>
        <p:nvSpPr>
          <p:cNvPr id="4" name="Rectangle 3"/>
          <p:cNvSpPr/>
          <p:nvPr/>
        </p:nvSpPr>
        <p:spPr>
          <a:xfrm>
            <a:off x="902247" y="1312507"/>
            <a:ext cx="7333129" cy="1231106"/>
          </a:xfrm>
          <a:prstGeom prst="rect">
            <a:avLst/>
          </a:prstGeom>
        </p:spPr>
        <p:txBody>
          <a:bodyPr wrap="square">
            <a:spAutoFit/>
          </a:bodyPr>
          <a:lstStyle/>
          <a:p>
            <a:r>
              <a:rPr lang="en-US" sz="5400" dirty="0">
                <a:solidFill>
                  <a:schemeClr val="bg1">
                    <a:lumMod val="75000"/>
                  </a:schemeClr>
                </a:solidFill>
              </a:rPr>
              <a:t>Solving the “Triple Aim”</a:t>
            </a:r>
          </a:p>
          <a:p>
            <a:r>
              <a:rPr lang="en-US" dirty="0">
                <a:solidFill>
                  <a:schemeClr val="bg1">
                    <a:lumMod val="75000"/>
                  </a:schemeClr>
                </a:solidFill>
              </a:rPr>
              <a:t>Better Health - Better Healthcare - Lower Costs</a:t>
            </a:r>
          </a:p>
        </p:txBody>
      </p:sp>
    </p:spTree>
    <p:extLst>
      <p:ext uri="{BB962C8B-B14F-4D97-AF65-F5344CB8AC3E}">
        <p14:creationId xmlns:p14="http://schemas.microsoft.com/office/powerpoint/2010/main" val="3505743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7760"/>
          </a:xfrm>
        </p:spPr>
        <p:txBody>
          <a:bodyPr/>
          <a:lstStyle/>
          <a:p>
            <a:r>
              <a:rPr lang="en-US" sz="2400" dirty="0"/>
              <a:t>MedEncentive has retained the Validation Institute to confirm our claims of healthcare cost containment efficacy</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231724" y="887339"/>
            <a:ext cx="5394960" cy="4218998"/>
          </a:xfrm>
          <a:prstGeom prst="rect">
            <a:avLst/>
          </a:prstGeom>
          <a:ln>
            <a:solidFill>
              <a:schemeClr val="bg1">
                <a:lumMod val="65000"/>
              </a:schemeClr>
            </a:solidFill>
          </a:ln>
        </p:spPr>
      </p:pic>
      <p:sp>
        <p:nvSpPr>
          <p:cNvPr id="3" name="TextBox 2"/>
          <p:cNvSpPr txBox="1"/>
          <p:nvPr/>
        </p:nvSpPr>
        <p:spPr>
          <a:xfrm>
            <a:off x="717368" y="5175759"/>
            <a:ext cx="7955280" cy="1180862"/>
          </a:xfrm>
          <a:prstGeom prst="roundRect">
            <a:avLst>
              <a:gd name="adj" fmla="val 3213"/>
            </a:avLst>
          </a:prstGeom>
          <a:noFill/>
          <a:ln>
            <a:noFill/>
          </a:ln>
        </p:spPr>
        <p:txBody>
          <a:bodyPr wrap="square" rtlCol="0">
            <a:spAutoFit/>
          </a:bodyPr>
          <a:lstStyle/>
          <a:p>
            <a:pPr marL="227013" indent="-227013" algn="l">
              <a:buFont typeface="+mj-lt"/>
              <a:buAutoNum type="arabicPeriod"/>
            </a:pPr>
            <a:r>
              <a:rPr lang="en-US" sz="1400" dirty="0">
                <a:solidFill>
                  <a:srgbClr val="000000">
                    <a:lumMod val="65000"/>
                    <a:lumOff val="35000"/>
                  </a:srgbClr>
                </a:solidFill>
              </a:rPr>
              <a:t>Not-for-profit joint venture of GE and Intel</a:t>
            </a:r>
          </a:p>
          <a:p>
            <a:pPr marL="227013" indent="-227013" algn="l">
              <a:buFont typeface="+mj-lt"/>
              <a:buAutoNum type="arabicPeriod"/>
            </a:pPr>
            <a:r>
              <a:rPr lang="en-US" sz="1400" dirty="0">
                <a:solidFill>
                  <a:srgbClr val="000000">
                    <a:lumMod val="65000"/>
                    <a:lumOff val="35000"/>
                  </a:srgbClr>
                </a:solidFill>
              </a:rPr>
              <a:t>Formed to establish truth in population health claims after the North Carolina patient-centered medical home fiasco</a:t>
            </a:r>
          </a:p>
          <a:p>
            <a:pPr marL="227013" indent="-227013" algn="l">
              <a:buFont typeface="+mj-lt"/>
              <a:buAutoNum type="arabicPeriod"/>
            </a:pPr>
            <a:r>
              <a:rPr lang="en-US" sz="1400" dirty="0">
                <a:solidFill>
                  <a:srgbClr val="000000">
                    <a:lumMod val="65000"/>
                    <a:lumOff val="35000"/>
                  </a:srgbClr>
                </a:solidFill>
              </a:rPr>
              <a:t>Involves industry watchdog, Al Lewis, who wrote book about falsifying results in the field of healthcare cost containment, entitled: </a:t>
            </a:r>
            <a:r>
              <a:rPr lang="en-US" sz="1400" i="1" dirty="0">
                <a:solidFill>
                  <a:srgbClr val="000000">
                    <a:lumMod val="65000"/>
                    <a:lumOff val="35000"/>
                  </a:srgbClr>
                </a:solidFill>
              </a:rPr>
              <a:t>Why Nobody Believes the Numbers”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200" y="2303749"/>
            <a:ext cx="2011680" cy="3017520"/>
          </a:xfrm>
          <a:prstGeom prst="rect">
            <a:avLst/>
          </a:prstGeom>
          <a:ln>
            <a:solidFill>
              <a:schemeClr val="bg1">
                <a:lumMod val="85000"/>
              </a:schemeClr>
            </a:solidFill>
          </a:ln>
        </p:spPr>
      </p:pic>
    </p:spTree>
    <p:extLst>
      <p:ext uri="{BB962C8B-B14F-4D97-AF65-F5344CB8AC3E}">
        <p14:creationId xmlns:p14="http://schemas.microsoft.com/office/powerpoint/2010/main" val="32394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lstStyle/>
          <a:p>
            <a:r>
              <a:rPr lang="en-US" sz="2800" dirty="0"/>
              <a:t>State of Oklahoma MAP Pilot Preliminary Results</a:t>
            </a:r>
            <a:br>
              <a:rPr lang="en-US" sz="2800" dirty="0"/>
            </a:br>
            <a:r>
              <a:rPr lang="en-US" sz="2000" dirty="0"/>
              <a:t>Group covered by MAP 2.5% decline in total PMPY costs translated to $1.7 million savings and a 2.4:1 return on investment in the first year of the pilot</a:t>
            </a:r>
          </a:p>
        </p:txBody>
      </p:sp>
      <p:graphicFrame>
        <p:nvGraphicFramePr>
          <p:cNvPr id="6" name="Chart 5"/>
          <p:cNvGraphicFramePr>
            <a:graphicFrameLocks/>
          </p:cNvGraphicFramePr>
          <p:nvPr>
            <p:extLst>
              <p:ext uri="{D42A27DB-BD31-4B8C-83A1-F6EECF244321}">
                <p14:modId xmlns:p14="http://schemas.microsoft.com/office/powerpoint/2010/main" val="1759057506"/>
              </p:ext>
            </p:extLst>
          </p:nvPr>
        </p:nvGraphicFramePr>
        <p:xfrm>
          <a:off x="2280929" y="1449187"/>
          <a:ext cx="4582142" cy="5009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1321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lstStyle/>
          <a:p>
            <a:r>
              <a:rPr lang="en-US" sz="2800" dirty="0"/>
              <a:t>State of Oklahoma MAP Pilot Preliminary Results</a:t>
            </a:r>
            <a:br>
              <a:rPr lang="en-US" sz="2800" dirty="0"/>
            </a:br>
            <a:r>
              <a:rPr lang="en-US" sz="2000" dirty="0"/>
              <a:t>Group covered by MAP demonstrated a 10.5% greater decline in hospitalizations per 1,000 compared to the control group in the pilot’s first year</a:t>
            </a:r>
          </a:p>
        </p:txBody>
      </p:sp>
      <p:graphicFrame>
        <p:nvGraphicFramePr>
          <p:cNvPr id="7" name="Chart 6"/>
          <p:cNvGraphicFramePr>
            <a:graphicFrameLocks/>
          </p:cNvGraphicFramePr>
          <p:nvPr>
            <p:extLst>
              <p:ext uri="{D42A27DB-BD31-4B8C-83A1-F6EECF244321}">
                <p14:modId xmlns:p14="http://schemas.microsoft.com/office/powerpoint/2010/main" val="1306631927"/>
              </p:ext>
            </p:extLst>
          </p:nvPr>
        </p:nvGraphicFramePr>
        <p:xfrm>
          <a:off x="2427732" y="1807103"/>
          <a:ext cx="4288536"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14636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317"/>
            <a:ext cx="9144000" cy="1127760"/>
          </a:xfrm>
        </p:spPr>
        <p:txBody>
          <a:bodyPr/>
          <a:lstStyle/>
          <a:p>
            <a:r>
              <a:rPr lang="en-US" sz="2800" dirty="0"/>
              <a:t>State of Oklahoma MAP Pilot Preliminary Results</a:t>
            </a:r>
            <a:br>
              <a:rPr lang="en-US" sz="2800" dirty="0"/>
            </a:br>
            <a:r>
              <a:rPr lang="en-US" sz="2000" dirty="0"/>
              <a:t>Group covered by MAP demonstrated a 4.7% greater decline in emergency room visits per 1,000 compared to the control group in the pilot’s first year</a:t>
            </a:r>
          </a:p>
        </p:txBody>
      </p:sp>
      <p:graphicFrame>
        <p:nvGraphicFramePr>
          <p:cNvPr id="8" name="Chart 7"/>
          <p:cNvGraphicFramePr>
            <a:graphicFrameLocks/>
          </p:cNvGraphicFramePr>
          <p:nvPr>
            <p:extLst/>
          </p:nvPr>
        </p:nvGraphicFramePr>
        <p:xfrm>
          <a:off x="2427732" y="1809749"/>
          <a:ext cx="4288536"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7938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978" y="4131481"/>
            <a:ext cx="8113666" cy="707886"/>
          </a:xfrm>
          <a:prstGeom prst="rect">
            <a:avLst/>
          </a:prstGeom>
          <a:noFill/>
        </p:spPr>
        <p:txBody>
          <a:bodyPr wrap="square" rtlCol="0">
            <a:spAutoFit/>
          </a:bodyPr>
          <a:lstStyle/>
          <a:p>
            <a:r>
              <a:rPr lang="en-US" sz="4000" dirty="0">
                <a:solidFill>
                  <a:schemeClr val="bg2">
                    <a:lumMod val="75000"/>
                  </a:schemeClr>
                </a:solidFill>
              </a:rPr>
              <a:t>Implementation Discussion</a:t>
            </a:r>
          </a:p>
        </p:txBody>
      </p:sp>
      <p:sp>
        <p:nvSpPr>
          <p:cNvPr id="4" name="Rectangle 3"/>
          <p:cNvSpPr/>
          <p:nvPr/>
        </p:nvSpPr>
        <p:spPr>
          <a:xfrm>
            <a:off x="902247" y="1312507"/>
            <a:ext cx="7333129" cy="1231106"/>
          </a:xfrm>
          <a:prstGeom prst="rect">
            <a:avLst/>
          </a:prstGeom>
        </p:spPr>
        <p:txBody>
          <a:bodyPr wrap="square">
            <a:spAutoFit/>
          </a:bodyPr>
          <a:lstStyle/>
          <a:p>
            <a:r>
              <a:rPr lang="en-US" sz="5400" dirty="0">
                <a:solidFill>
                  <a:schemeClr val="bg1">
                    <a:lumMod val="75000"/>
                  </a:schemeClr>
                </a:solidFill>
              </a:rPr>
              <a:t>Solving the “Triple Aim”</a:t>
            </a:r>
          </a:p>
          <a:p>
            <a:r>
              <a:rPr lang="en-US" dirty="0">
                <a:solidFill>
                  <a:schemeClr val="bg1">
                    <a:lumMod val="75000"/>
                  </a:schemeClr>
                </a:solidFill>
              </a:rPr>
              <a:t>Better Health - Better Healthcare - Lower Costs</a:t>
            </a:r>
          </a:p>
        </p:txBody>
      </p:sp>
    </p:spTree>
    <p:extLst>
      <p:ext uri="{BB962C8B-B14F-4D97-AF65-F5344CB8AC3E}">
        <p14:creationId xmlns:p14="http://schemas.microsoft.com/office/powerpoint/2010/main" val="1080903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1264" y="1915485"/>
            <a:ext cx="7881471" cy="2593762"/>
          </a:xfrm>
        </p:spPr>
        <p:txBody>
          <a:bodyPr/>
          <a:lstStyle/>
          <a:p>
            <a:r>
              <a:rPr lang="en-US" sz="2000" dirty="0"/>
              <a:t>Rule of thumb - $100 PMPY total program costs, includes:</a:t>
            </a:r>
          </a:p>
          <a:p>
            <a:pPr lvl="1"/>
            <a:r>
              <a:rPr lang="en-US" sz="1600" dirty="0"/>
              <a:t>rewards to plan members</a:t>
            </a:r>
          </a:p>
          <a:p>
            <a:pPr lvl="1"/>
            <a:r>
              <a:rPr lang="en-US" sz="1600" dirty="0"/>
              <a:t>medical providers compensation </a:t>
            </a:r>
          </a:p>
          <a:p>
            <a:pPr lvl="1"/>
            <a:r>
              <a:rPr lang="en-US" sz="1600" dirty="0"/>
              <a:t>MedEncentive’s $3.50 </a:t>
            </a:r>
            <a:r>
              <a:rPr lang="en-US" sz="1600" dirty="0" err="1"/>
              <a:t>pmpm</a:t>
            </a:r>
            <a:r>
              <a:rPr lang="en-US" sz="1600" dirty="0"/>
              <a:t> fee </a:t>
            </a:r>
          </a:p>
          <a:p>
            <a:pPr>
              <a:spcBef>
                <a:spcPts val="1800"/>
              </a:spcBef>
              <a:spcAft>
                <a:spcPts val="1800"/>
              </a:spcAft>
            </a:pPr>
            <a:r>
              <a:rPr lang="en-US" sz="2000" dirty="0"/>
              <a:t>Expect a 2:1 ROI, which means approximately $200 PMPY savings relative to a cohort or relative to projected trend</a:t>
            </a:r>
          </a:p>
        </p:txBody>
      </p:sp>
      <p:sp>
        <p:nvSpPr>
          <p:cNvPr id="5" name="Rectangle 2"/>
          <p:cNvSpPr txBox="1">
            <a:spLocks noChangeArrowheads="1"/>
          </p:cNvSpPr>
          <p:nvPr/>
        </p:nvSpPr>
        <p:spPr bwMode="auto">
          <a:xfrm>
            <a:off x="0" y="0"/>
            <a:ext cx="9144000" cy="1193800"/>
          </a:xfrm>
          <a:prstGeom prst="rect">
            <a:avLst/>
          </a:prstGeom>
          <a:gradFill rotWithShape="1">
            <a:gsLst>
              <a:gs pos="0">
                <a:srgbClr val="185E5E"/>
              </a:gs>
              <a:gs pos="100000">
                <a:srgbClr val="33CCCC"/>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dirty="0">
                <a:solidFill>
                  <a:srgbClr val="FFFFFF"/>
                </a:solidFill>
              </a:rPr>
              <a:t>Costs and expected savings associated with the MedEncentive Program</a:t>
            </a:r>
          </a:p>
        </p:txBody>
      </p:sp>
    </p:spTree>
    <p:extLst>
      <p:ext uri="{BB962C8B-B14F-4D97-AF65-F5344CB8AC3E}">
        <p14:creationId xmlns:p14="http://schemas.microsoft.com/office/powerpoint/2010/main" val="13806725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2499" name="Rectangle 3"/>
          <p:cNvSpPr>
            <a:spLocks noGrp="1"/>
          </p:cNvSpPr>
          <p:nvPr>
            <p:ph type="body" idx="1"/>
          </p:nvPr>
        </p:nvSpPr>
        <p:spPr>
          <a:xfrm>
            <a:off x="337930" y="1329003"/>
            <a:ext cx="8588829" cy="5078281"/>
          </a:xfrm>
        </p:spPr>
        <p:txBody>
          <a:bodyPr>
            <a:spAutoFit/>
          </a:bodyPr>
          <a:lstStyle/>
          <a:p>
            <a:pPr>
              <a:lnSpc>
                <a:spcPct val="80000"/>
              </a:lnSpc>
              <a:spcBef>
                <a:spcPts val="1200"/>
              </a:spcBef>
            </a:pPr>
            <a:r>
              <a:rPr lang="en-US" sz="1700" dirty="0"/>
              <a:t>An incentive system based on patented methods and research that has been proven effective at solving the Three-part Aim</a:t>
            </a:r>
          </a:p>
          <a:p>
            <a:pPr>
              <a:lnSpc>
                <a:spcPct val="80000"/>
              </a:lnSpc>
              <a:spcBef>
                <a:spcPts val="1200"/>
              </a:spcBef>
            </a:pPr>
            <a:r>
              <a:rPr lang="en-US" sz="1700" dirty="0"/>
              <a:t>Proprietary website applications available to doctors and patients 24/7</a:t>
            </a:r>
          </a:p>
          <a:p>
            <a:pPr>
              <a:lnSpc>
                <a:spcPct val="80000"/>
              </a:lnSpc>
              <a:spcBef>
                <a:spcPts val="1200"/>
              </a:spcBef>
            </a:pPr>
            <a:r>
              <a:rPr lang="en-US" sz="1700" dirty="0"/>
              <a:t>EBM provider treatment guidelines and Healthwise patient educational articles linked to patient diagnosis</a:t>
            </a:r>
          </a:p>
          <a:p>
            <a:pPr>
              <a:lnSpc>
                <a:spcPct val="80000"/>
              </a:lnSpc>
              <a:spcBef>
                <a:spcPts val="1200"/>
              </a:spcBef>
            </a:pPr>
            <a:r>
              <a:rPr lang="en-US" sz="1700" dirty="0"/>
              <a:t>Full system integration with plan administrators and medical intervention providers</a:t>
            </a:r>
          </a:p>
          <a:p>
            <a:pPr>
              <a:lnSpc>
                <a:spcPct val="80000"/>
              </a:lnSpc>
              <a:spcBef>
                <a:spcPts val="1200"/>
              </a:spcBef>
            </a:pPr>
            <a:r>
              <a:rPr lang="en-US" sz="1700" dirty="0"/>
              <a:t>Automated doctor and patient notifications and reminders (letter, email and fax)</a:t>
            </a:r>
          </a:p>
          <a:p>
            <a:pPr lvl="0">
              <a:lnSpc>
                <a:spcPct val="80000"/>
              </a:lnSpc>
              <a:spcBef>
                <a:spcPts val="1200"/>
              </a:spcBef>
            </a:pPr>
            <a:r>
              <a:rPr lang="en-US" sz="1700" dirty="0">
                <a:solidFill>
                  <a:srgbClr val="000000"/>
                </a:solidFill>
              </a:rPr>
              <a:t>On-going doctor and patient outreach/recruiting services</a:t>
            </a:r>
          </a:p>
          <a:p>
            <a:pPr>
              <a:lnSpc>
                <a:spcPct val="80000"/>
              </a:lnSpc>
              <a:spcBef>
                <a:spcPts val="1200"/>
              </a:spcBef>
            </a:pPr>
            <a:r>
              <a:rPr lang="en-US" sz="1700" dirty="0"/>
              <a:t>Physician advocates</a:t>
            </a:r>
          </a:p>
          <a:p>
            <a:pPr>
              <a:lnSpc>
                <a:spcPct val="80000"/>
              </a:lnSpc>
              <a:spcBef>
                <a:spcPts val="1200"/>
              </a:spcBef>
            </a:pPr>
            <a:r>
              <a:rPr lang="en-US" sz="1700" dirty="0"/>
              <a:t>24/7 bi-lingual, handicapped enabled call center for doctors and patients</a:t>
            </a:r>
          </a:p>
          <a:p>
            <a:pPr>
              <a:lnSpc>
                <a:spcPct val="80000"/>
              </a:lnSpc>
              <a:spcBef>
                <a:spcPts val="1200"/>
              </a:spcBef>
            </a:pPr>
            <a:r>
              <a:rPr lang="en-US" sz="1700" dirty="0"/>
              <a:t>Forms and postage</a:t>
            </a:r>
          </a:p>
          <a:p>
            <a:pPr>
              <a:lnSpc>
                <a:spcPct val="80000"/>
              </a:lnSpc>
              <a:spcBef>
                <a:spcPts val="1200"/>
              </a:spcBef>
            </a:pPr>
            <a:r>
              <a:rPr lang="en-US" sz="1700" dirty="0"/>
              <a:t>Reliable computing capacity, including cloud back-up and disaster recovery protocol</a:t>
            </a:r>
          </a:p>
          <a:p>
            <a:pPr>
              <a:lnSpc>
                <a:spcPct val="80000"/>
              </a:lnSpc>
              <a:spcBef>
                <a:spcPts val="1200"/>
              </a:spcBef>
            </a:pPr>
            <a:r>
              <a:rPr lang="en-US" sz="1700" dirty="0"/>
              <a:t>Complete quality assurance monitoring system</a:t>
            </a:r>
          </a:p>
          <a:p>
            <a:pPr>
              <a:lnSpc>
                <a:spcPct val="80000"/>
              </a:lnSpc>
              <a:spcBef>
                <a:spcPts val="1200"/>
              </a:spcBef>
            </a:pPr>
            <a:r>
              <a:rPr lang="en-US" sz="1700" dirty="0"/>
              <a:t>Full HIPAA compliancy and data security </a:t>
            </a:r>
          </a:p>
          <a:p>
            <a:pPr>
              <a:lnSpc>
                <a:spcPct val="80000"/>
              </a:lnSpc>
              <a:spcBef>
                <a:spcPts val="1200"/>
              </a:spcBef>
            </a:pPr>
            <a:r>
              <a:rPr lang="en-US" sz="1700" dirty="0"/>
              <a:t>Reporting, analysis, population health expertise, and on-going program upgrades</a:t>
            </a:r>
          </a:p>
        </p:txBody>
      </p:sp>
      <p:sp>
        <p:nvSpPr>
          <p:cNvPr id="4" name="Rectangle 2"/>
          <p:cNvSpPr txBox="1">
            <a:spLocks noChangeArrowheads="1"/>
          </p:cNvSpPr>
          <p:nvPr/>
        </p:nvSpPr>
        <p:spPr bwMode="auto">
          <a:xfrm>
            <a:off x="0" y="0"/>
            <a:ext cx="9144000" cy="1193800"/>
          </a:xfrm>
          <a:prstGeom prst="rect">
            <a:avLst/>
          </a:prstGeom>
          <a:gradFill rotWithShape="1">
            <a:gsLst>
              <a:gs pos="0">
                <a:srgbClr val="185E5E"/>
              </a:gs>
              <a:gs pos="100000">
                <a:srgbClr val="33CCCC"/>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r>
              <a:rPr lang="en-US" sz="2800" dirty="0">
                <a:solidFill>
                  <a:srgbClr val="FFFFFF"/>
                </a:solidFill>
              </a:rPr>
              <a:t>What’s included in MedEncentive’s fees and services...</a:t>
            </a:r>
          </a:p>
        </p:txBody>
      </p:sp>
    </p:spTree>
    <p:extLst>
      <p:ext uri="{BB962C8B-B14F-4D97-AF65-F5344CB8AC3E}">
        <p14:creationId xmlns:p14="http://schemas.microsoft.com/office/powerpoint/2010/main" val="2127529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l"/>
            <a:r>
              <a:rPr lang="en-US" sz="2800" dirty="0">
                <a:solidFill>
                  <a:srgbClr val="FFFFFF"/>
                </a:solidFill>
              </a:rPr>
              <a:t>What employers say...</a:t>
            </a:r>
            <a:endParaRPr lang="en-US" sz="2800" dirty="0">
              <a:solidFill>
                <a:schemeClr val="bg1"/>
              </a:solidFill>
            </a:endParaRPr>
          </a:p>
        </p:txBody>
      </p:sp>
      <p:sp>
        <p:nvSpPr>
          <p:cNvPr id="3" name="Content Placeholder 2"/>
          <p:cNvSpPr>
            <a:spLocks noGrp="1"/>
          </p:cNvSpPr>
          <p:nvPr>
            <p:ph idx="1"/>
          </p:nvPr>
        </p:nvSpPr>
        <p:spPr>
          <a:xfrm>
            <a:off x="375555" y="1463040"/>
            <a:ext cx="8412480" cy="5003074"/>
          </a:xfrm>
        </p:spPr>
        <p:txBody>
          <a:bodyPr/>
          <a:lstStyle/>
          <a:p>
            <a:pPr marL="179388" marR="0" indent="-179388">
              <a:spcBef>
                <a:spcPts val="0"/>
              </a:spcBef>
              <a:spcAft>
                <a:spcPts val="0"/>
              </a:spcAft>
              <a:buNone/>
            </a:pPr>
            <a:r>
              <a:rPr lang="en-US" sz="2400" dirty="0">
                <a:solidFill>
                  <a:schemeClr val="tx2"/>
                </a:solidFill>
                <a:latin typeface="Calibri"/>
                <a:ea typeface="Calibri"/>
                <a:cs typeface="Times New Roman"/>
              </a:rPr>
              <a:t>“We are very pleased with how easy the MedEncentive Program was to implement and how very little time is needed in support of this program.  Our employees like the program and participation has reached over 65% within 6 months with very little effort on our part.”</a:t>
            </a:r>
          </a:p>
          <a:p>
            <a:pPr marL="179388" marR="0" indent="-179388">
              <a:spcBef>
                <a:spcPts val="0"/>
              </a:spcBef>
              <a:spcAft>
                <a:spcPts val="0"/>
              </a:spcAft>
              <a:buNone/>
            </a:pPr>
            <a:endParaRPr lang="en-US" sz="2400" dirty="0">
              <a:solidFill>
                <a:schemeClr val="tx2"/>
              </a:solidFill>
              <a:latin typeface="Calibri"/>
              <a:ea typeface="Calibri"/>
              <a:cs typeface="Times New Roman"/>
            </a:endParaRPr>
          </a:p>
          <a:p>
            <a:pPr marL="636588" marR="0" indent="-179388">
              <a:spcBef>
                <a:spcPts val="0"/>
              </a:spcBef>
              <a:spcAft>
                <a:spcPts val="0"/>
              </a:spcAft>
              <a:buNone/>
            </a:pPr>
            <a:r>
              <a:rPr lang="en-US" sz="1800" b="1" dirty="0">
                <a:solidFill>
                  <a:schemeClr val="tx2"/>
                </a:solidFill>
                <a:latin typeface="Verdana" panose="020B0604030504040204" pitchFamily="34" charset="0"/>
                <a:ea typeface="Verdana" panose="020B0604030504040204" pitchFamily="34" charset="0"/>
                <a:cs typeface="Verdana" panose="020B0604030504040204" pitchFamily="34" charset="0"/>
              </a:rPr>
              <a:t>Erica </a:t>
            </a:r>
            <a:r>
              <a:rPr lang="en-US" sz="1800" b="1" dirty="0" err="1">
                <a:solidFill>
                  <a:schemeClr val="tx2"/>
                </a:solidFill>
                <a:latin typeface="Verdana" panose="020B0604030504040204" pitchFamily="34" charset="0"/>
                <a:ea typeface="Verdana" panose="020B0604030504040204" pitchFamily="34" charset="0"/>
                <a:cs typeface="Verdana" panose="020B0604030504040204" pitchFamily="34" charset="0"/>
              </a:rPr>
              <a:t>Pridy</a:t>
            </a:r>
            <a:endParaRPr lang="en-US" sz="18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636588" marR="0" indent="-179388">
              <a:spcBef>
                <a:spcPts val="0"/>
              </a:spcBef>
              <a:spcAft>
                <a:spcPts val="0"/>
              </a:spcAft>
              <a:buNone/>
            </a:pPr>
            <a:r>
              <a:rPr lang="en-US" sz="1800" dirty="0">
                <a:solidFill>
                  <a:schemeClr val="tx2"/>
                </a:solidFill>
                <a:latin typeface="Verdana" panose="020B0604030504040204" pitchFamily="34" charset="0"/>
                <a:ea typeface="Verdana" panose="020B0604030504040204" pitchFamily="34" charset="0"/>
                <a:cs typeface="Verdana" panose="020B0604030504040204" pitchFamily="34" charset="0"/>
              </a:rPr>
              <a:t>Benefits Director</a:t>
            </a:r>
          </a:p>
          <a:p>
            <a:pPr marL="636588" marR="0" indent="-179388">
              <a:spcBef>
                <a:spcPts val="0"/>
              </a:spcBef>
              <a:spcAft>
                <a:spcPts val="0"/>
              </a:spcAft>
              <a:buNone/>
            </a:pPr>
            <a:r>
              <a:rPr lang="en-US" sz="1800" dirty="0" err="1">
                <a:solidFill>
                  <a:schemeClr val="tx2"/>
                </a:solidFill>
                <a:latin typeface="Verdana" panose="020B0604030504040204" pitchFamily="34" charset="0"/>
                <a:ea typeface="Verdana" panose="020B0604030504040204" pitchFamily="34" charset="0"/>
                <a:cs typeface="Verdana" panose="020B0604030504040204" pitchFamily="34" charset="0"/>
              </a:rPr>
              <a:t>Heyco</a:t>
            </a:r>
            <a:r>
              <a:rPr lang="en-US" sz="1800" dirty="0">
                <a:solidFill>
                  <a:schemeClr val="tx2"/>
                </a:solidFill>
                <a:latin typeface="Verdana" panose="020B0604030504040204" pitchFamily="34" charset="0"/>
                <a:ea typeface="Verdana" panose="020B0604030504040204" pitchFamily="34" charset="0"/>
                <a:cs typeface="Verdana" panose="020B0604030504040204" pitchFamily="34" charset="0"/>
              </a:rPr>
              <a:t> Products, Inc.</a:t>
            </a:r>
          </a:p>
          <a:p>
            <a:pPr marL="636588" marR="0" indent="-179388">
              <a:spcBef>
                <a:spcPts val="0"/>
              </a:spcBef>
              <a:spcAft>
                <a:spcPts val="0"/>
              </a:spcAft>
              <a:buNone/>
            </a:pPr>
            <a:r>
              <a:rPr lang="en-US" sz="1800" dirty="0">
                <a:solidFill>
                  <a:schemeClr val="tx2"/>
                </a:solidFill>
                <a:latin typeface="Verdana" panose="020B0604030504040204" pitchFamily="34" charset="0"/>
                <a:ea typeface="Verdana" panose="020B0604030504040204" pitchFamily="34" charset="0"/>
                <a:cs typeface="Verdana" panose="020B0604030504040204" pitchFamily="34" charset="0"/>
              </a:rPr>
              <a:t>Toms River, New Jersey</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66788" y="4864553"/>
            <a:ext cx="1952625" cy="81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3">
                                            <p:txEl>
                                              <p:pRg st="5" end="5"/>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5123"/>
                                        </p:tgtEl>
                                        <p:attrNameLst>
                                          <p:attrName>style.visibility</p:attrName>
                                        </p:attrNameLst>
                                      </p:cBhvr>
                                      <p:to>
                                        <p:strVal val="visible"/>
                                      </p:to>
                                    </p:set>
                                    <p:anim calcmode="lin" valueType="num">
                                      <p:cBhvr>
                                        <p:cTn id="32" dur="500" fill="hold"/>
                                        <p:tgtEl>
                                          <p:spTgt spid="5123"/>
                                        </p:tgtEl>
                                        <p:attrNameLst>
                                          <p:attrName>ppt_w</p:attrName>
                                        </p:attrNameLst>
                                      </p:cBhvr>
                                      <p:tavLst>
                                        <p:tav tm="0">
                                          <p:val>
                                            <p:fltVal val="0"/>
                                          </p:val>
                                        </p:tav>
                                        <p:tav tm="100000">
                                          <p:val>
                                            <p:strVal val="#ppt_w"/>
                                          </p:val>
                                        </p:tav>
                                      </p:tavLst>
                                    </p:anim>
                                    <p:anim calcmode="lin" valueType="num">
                                      <p:cBhvr>
                                        <p:cTn id="33" dur="500" fill="hold"/>
                                        <p:tgtEl>
                                          <p:spTgt spid="5123"/>
                                        </p:tgtEl>
                                        <p:attrNameLst>
                                          <p:attrName>ppt_h</p:attrName>
                                        </p:attrNameLst>
                                      </p:cBhvr>
                                      <p:tavLst>
                                        <p:tav tm="0">
                                          <p:val>
                                            <p:fltVal val="0"/>
                                          </p:val>
                                        </p:tav>
                                        <p:tav tm="100000">
                                          <p:val>
                                            <p:strVal val="#ppt_h"/>
                                          </p:val>
                                        </p:tav>
                                      </p:tavLst>
                                    </p:anim>
                                    <p:animEffect transition="in" filter="fade">
                                      <p:cBhvr>
                                        <p:cTn id="34"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20703" y="1300526"/>
            <a:ext cx="7223760" cy="5332175"/>
          </a:xfrm>
          <a:prstGeom prst="rect">
            <a:avLst/>
          </a:prstGeom>
          <a:ln>
            <a:solidFill>
              <a:schemeClr val="bg1">
                <a:lumMod val="75000"/>
              </a:schemeClr>
            </a:solidFill>
          </a:ln>
        </p:spPr>
      </p:pic>
      <p:sp>
        <p:nvSpPr>
          <p:cNvPr id="6" name="Rectangle 2"/>
          <p:cNvSpPr txBox="1">
            <a:spLocks noChangeArrowheads="1"/>
          </p:cNvSpPr>
          <p:nvPr/>
        </p:nvSpPr>
        <p:spPr bwMode="auto">
          <a:xfrm>
            <a:off x="0" y="0"/>
            <a:ext cx="9144000" cy="1130300"/>
          </a:xfrm>
          <a:prstGeom prst="rect">
            <a:avLst/>
          </a:prstGeom>
          <a:solidFill>
            <a:srgbClr val="009999"/>
          </a:solidFill>
          <a:extLst/>
        </p:spPr>
        <p:txBody>
          <a:bodyPr vert="horz" wrap="square" lIns="91440" tIns="45720" rIns="91440" bIns="45720" numCol="1" anchor="ctr" anchorCtr="0" compatLnSpc="1">
            <a:prstTxWarp prst="textNoShape">
              <a:avLst/>
            </a:prstTxWarp>
          </a:bodyPr>
          <a:lstStyle/>
          <a:p>
            <a:pPr eaLnBrk="1" hangingPunct="1">
              <a:defRPr/>
            </a:pPr>
            <a:r>
              <a:rPr lang="en-US" sz="4800" kern="0" dirty="0">
                <a:solidFill>
                  <a:srgbClr val="FFFFFF"/>
                </a:solidFill>
                <a:latin typeface="Calibri" panose="020F0502020204030204" pitchFamily="34" charset="0"/>
                <a:cs typeface="Cambria"/>
              </a:rPr>
              <a:t>Crisis Three</a:t>
            </a:r>
          </a:p>
        </p:txBody>
      </p:sp>
      <p:sp>
        <p:nvSpPr>
          <p:cNvPr id="4" name="Title 1"/>
          <p:cNvSpPr txBox="1">
            <a:spLocks/>
          </p:cNvSpPr>
          <p:nvPr/>
        </p:nvSpPr>
        <p:spPr>
          <a:xfrm>
            <a:off x="646383" y="3169130"/>
            <a:ext cx="7772400" cy="2062103"/>
          </a:xfrm>
          <a:prstGeom prst="rect">
            <a:avLst/>
          </a:prstGeom>
          <a:solidFill>
            <a:schemeClr val="bg1">
              <a:alpha val="70000"/>
            </a:schemeClr>
          </a:solidFill>
        </p:spPr>
        <p:txBody>
          <a:bodyPr>
            <a:spAutoFit/>
          </a:bodyP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defRPr/>
            </a:pPr>
            <a:endParaRPr lang="en-US" b="1" kern="0" dirty="0">
              <a:solidFill>
                <a:schemeClr val="bg2">
                  <a:lumMod val="75000"/>
                </a:schemeClr>
              </a:solidFill>
              <a:latin typeface="Calibri" panose="020F0502020204030204" pitchFamily="34" charset="0"/>
              <a:ea typeface="Times New Roman"/>
              <a:cs typeface="Cambria"/>
            </a:endParaRPr>
          </a:p>
          <a:p>
            <a:pPr algn="ctr">
              <a:defRPr/>
            </a:pPr>
            <a:r>
              <a:rPr lang="en-US" b="1" kern="0" dirty="0">
                <a:solidFill>
                  <a:schemeClr val="bg2">
                    <a:lumMod val="75000"/>
                  </a:schemeClr>
                </a:solidFill>
                <a:latin typeface="Calibri" panose="020F0502020204030204" pitchFamily="34" charset="0"/>
                <a:ea typeface="Times New Roman"/>
                <a:cs typeface="Cambria"/>
              </a:rPr>
              <a:t>Our country must contain healthcare expenditures...</a:t>
            </a:r>
          </a:p>
          <a:p>
            <a:pPr algn="ctr">
              <a:defRPr/>
            </a:pPr>
            <a:endParaRPr lang="en-US" kern="0" dirty="0">
              <a:solidFill>
                <a:schemeClr val="bg2">
                  <a:lumMod val="75000"/>
                </a:schemeClr>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pPr>
              <a:defRPr/>
            </a:pPr>
            <a:fld id="{6AE503EF-E3F2-4665-970E-D72E86AE9038}" type="slidenum">
              <a:rPr lang="en-US" smtClean="0"/>
              <a:pPr>
                <a:defRPr/>
              </a:pPr>
              <a:t>6</a:t>
            </a:fld>
            <a:endParaRPr lang="en-US"/>
          </a:p>
        </p:txBody>
      </p:sp>
    </p:spTree>
    <p:extLst>
      <p:ext uri="{BB962C8B-B14F-4D97-AF65-F5344CB8AC3E}">
        <p14:creationId xmlns:p14="http://schemas.microsoft.com/office/powerpoint/2010/main" val="19024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
            <a:ext cx="9144000" cy="1127760"/>
          </a:xfrm>
        </p:spPr>
        <p:txBody>
          <a:bodyPr/>
          <a:lstStyle/>
          <a:p>
            <a:r>
              <a:rPr lang="en-US" sz="2400" dirty="0"/>
              <a:t>Implementation process for the MedEncentive Information Therapy (Ix) Program – fast and easy</a:t>
            </a:r>
          </a:p>
        </p:txBody>
      </p:sp>
      <p:sp>
        <p:nvSpPr>
          <p:cNvPr id="3" name="Content Placeholder 2"/>
          <p:cNvSpPr>
            <a:spLocks noGrp="1"/>
          </p:cNvSpPr>
          <p:nvPr>
            <p:ph idx="1"/>
          </p:nvPr>
        </p:nvSpPr>
        <p:spPr>
          <a:xfrm>
            <a:off x="287358" y="1457194"/>
            <a:ext cx="8229600" cy="5085244"/>
          </a:xfrm>
        </p:spPr>
        <p:txBody>
          <a:bodyPr/>
          <a:lstStyle/>
          <a:p>
            <a:pPr>
              <a:buNone/>
            </a:pPr>
            <a:r>
              <a:rPr lang="en-US" sz="1800" b="1" dirty="0">
                <a:solidFill>
                  <a:schemeClr val="bg2">
                    <a:lumMod val="75000"/>
                  </a:schemeClr>
                </a:solidFill>
              </a:rPr>
              <a:t>Program Implementation Checklist – a 60-90 day process</a:t>
            </a:r>
            <a:endParaRPr lang="en-US" sz="1800" dirty="0">
              <a:solidFill>
                <a:schemeClr val="bg2">
                  <a:lumMod val="75000"/>
                </a:schemeClr>
              </a:solidFill>
            </a:endParaRPr>
          </a:p>
          <a:p>
            <a:pPr>
              <a:spcBef>
                <a:spcPts val="1200"/>
              </a:spcBef>
              <a:buFont typeface="+mj-lt"/>
              <a:buAutoNum type="arabicPeriod"/>
            </a:pPr>
            <a:r>
              <a:rPr lang="en-US" sz="1400" b="1" dirty="0">
                <a:solidFill>
                  <a:schemeClr val="bg2">
                    <a:lumMod val="75000"/>
                  </a:schemeClr>
                </a:solidFill>
              </a:rPr>
              <a:t>Orient Customer – </a:t>
            </a:r>
            <a:r>
              <a:rPr lang="en-US" sz="1400" dirty="0">
                <a:solidFill>
                  <a:schemeClr val="bg2">
                    <a:lumMod val="75000"/>
                  </a:schemeClr>
                </a:solidFill>
              </a:rPr>
              <a:t>This step includes establishing expectations, defining a Culture of Health, review service agreement, identifying the Internal Champion, establishing contacts, establishing reward strategies, and creating methods of reporting and communications. </a:t>
            </a:r>
          </a:p>
          <a:p>
            <a:pPr>
              <a:spcBef>
                <a:spcPts val="1200"/>
              </a:spcBef>
              <a:buFont typeface="+mj-lt"/>
              <a:buAutoNum type="arabicPeriod"/>
            </a:pPr>
            <a:r>
              <a:rPr lang="en-US" sz="1400" b="1" dirty="0">
                <a:solidFill>
                  <a:schemeClr val="bg2">
                    <a:lumMod val="75000"/>
                  </a:schemeClr>
                </a:solidFill>
              </a:rPr>
              <a:t>Execute the MedEncentive Service Agreement </a:t>
            </a:r>
            <a:r>
              <a:rPr lang="en-US" sz="1400" dirty="0">
                <a:solidFill>
                  <a:schemeClr val="bg2">
                    <a:lumMod val="75000"/>
                  </a:schemeClr>
                </a:solidFill>
              </a:rPr>
              <a:t> </a:t>
            </a:r>
          </a:p>
          <a:p>
            <a:pPr>
              <a:spcBef>
                <a:spcPts val="1200"/>
              </a:spcBef>
              <a:buFont typeface="+mj-lt"/>
              <a:buAutoNum type="arabicPeriod"/>
            </a:pPr>
            <a:r>
              <a:rPr lang="en-US" sz="1400" b="1" dirty="0">
                <a:solidFill>
                  <a:schemeClr val="bg2">
                    <a:lumMod val="75000"/>
                  </a:schemeClr>
                </a:solidFill>
              </a:rPr>
              <a:t>Set up Claims, Rewards and Eligibility Processing </a:t>
            </a:r>
            <a:r>
              <a:rPr lang="en-US" sz="1400" dirty="0">
                <a:solidFill>
                  <a:schemeClr val="bg2">
                    <a:lumMod val="75000"/>
                  </a:schemeClr>
                </a:solidFill>
              </a:rPr>
              <a:t>– MedEncentive works with the customer’s health plan administrator to set up the electronic data processing to run automatically.   Involves the plan administrator transmitting eligibility files at least monthly and claims data files daily to MedEncentive, receiving reward files from MedEncentive daily, and generating reward payments. </a:t>
            </a:r>
          </a:p>
          <a:p>
            <a:pPr>
              <a:spcBef>
                <a:spcPts val="1200"/>
              </a:spcBef>
              <a:buFont typeface="+mj-lt"/>
              <a:buAutoNum type="arabicPeriod"/>
            </a:pPr>
            <a:r>
              <a:rPr lang="en-US" sz="1400" b="1" dirty="0">
                <a:solidFill>
                  <a:schemeClr val="bg2">
                    <a:lumMod val="75000"/>
                  </a:schemeClr>
                </a:solidFill>
              </a:rPr>
              <a:t>Send Member Orientation Letters and ID Cards</a:t>
            </a:r>
            <a:endParaRPr lang="en-US" sz="1400" dirty="0">
              <a:solidFill>
                <a:schemeClr val="bg2">
                  <a:lumMod val="75000"/>
                </a:schemeClr>
              </a:solidFill>
            </a:endParaRPr>
          </a:p>
          <a:p>
            <a:pPr>
              <a:spcBef>
                <a:spcPts val="1200"/>
              </a:spcBef>
              <a:buFont typeface="+mj-lt"/>
              <a:buAutoNum type="arabicPeriod"/>
            </a:pPr>
            <a:r>
              <a:rPr lang="en-US" sz="1400" b="1" dirty="0">
                <a:solidFill>
                  <a:schemeClr val="bg2">
                    <a:lumMod val="75000"/>
                  </a:schemeClr>
                </a:solidFill>
              </a:rPr>
              <a:t>Orient and Enroll Physicians - </a:t>
            </a:r>
            <a:r>
              <a:rPr lang="en-US" sz="1400" dirty="0">
                <a:solidFill>
                  <a:schemeClr val="bg2">
                    <a:lumMod val="75000"/>
                  </a:schemeClr>
                </a:solidFill>
              </a:rPr>
              <a:t>This step does not need to be completed by the time of launch. It  involves on-going orientation meetings with physician leadership and their office managers.</a:t>
            </a:r>
          </a:p>
          <a:p>
            <a:pPr>
              <a:spcBef>
                <a:spcPts val="1200"/>
              </a:spcBef>
              <a:buFont typeface="+mj-lt"/>
              <a:buAutoNum type="arabicPeriod"/>
            </a:pPr>
            <a:r>
              <a:rPr lang="en-US" sz="1400" b="1" dirty="0">
                <a:solidFill>
                  <a:schemeClr val="bg2">
                    <a:lumMod val="75000"/>
                  </a:schemeClr>
                </a:solidFill>
              </a:rPr>
              <a:t>Launch the Program - </a:t>
            </a:r>
            <a:r>
              <a:rPr lang="en-US" sz="1400" dirty="0">
                <a:solidFill>
                  <a:schemeClr val="bg2">
                    <a:lumMod val="75000"/>
                  </a:schemeClr>
                </a:solidFill>
              </a:rPr>
              <a:t>This step is accomplished when eligibility information and a daily claim file is electronically forwarded by the plan administrator to MedEncentive. </a:t>
            </a:r>
          </a:p>
          <a:p>
            <a:pPr>
              <a:spcBef>
                <a:spcPts val="1200"/>
              </a:spcBef>
              <a:buNone/>
            </a:pPr>
            <a:r>
              <a:rPr lang="en-US" sz="1400" dirty="0">
                <a:solidFill>
                  <a:schemeClr val="bg2">
                    <a:lumMod val="75000"/>
                  </a:schemeClr>
                </a:solidFill>
              </a:rPr>
              <a:t> Post-launch, MedEncentive tracks results against expectations and works with the customer to refine the Program on an on-going basis</a:t>
            </a:r>
            <a:endParaRPr lang="en-US" sz="2400" dirty="0">
              <a:solidFill>
                <a:schemeClr val="bg2">
                  <a:lumMod val="75000"/>
                </a:schemeClr>
              </a:solidFill>
            </a:endParaRPr>
          </a:p>
          <a:p>
            <a:endParaRPr lang="en-US" dirty="0">
              <a:solidFill>
                <a:schemeClr val="bg2">
                  <a:lumMod val="75000"/>
                </a:schemeClr>
              </a:solidFill>
            </a:endParaRPr>
          </a:p>
        </p:txBody>
      </p:sp>
    </p:spTree>
    <p:extLst>
      <p:ext uri="{BB962C8B-B14F-4D97-AF65-F5344CB8AC3E}">
        <p14:creationId xmlns:p14="http://schemas.microsoft.com/office/powerpoint/2010/main" val="2973369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953" y="2708743"/>
            <a:ext cx="8229600" cy="3584481"/>
          </a:xfrm>
        </p:spPr>
        <p:txBody>
          <a:bodyPr/>
          <a:lstStyle/>
          <a:p>
            <a:pPr lvl="0">
              <a:spcAft>
                <a:spcPts val="600"/>
              </a:spcAft>
            </a:pPr>
            <a:r>
              <a:rPr lang="en-US" sz="2400" dirty="0">
                <a:solidFill>
                  <a:srgbClr val="000000"/>
                </a:solidFill>
              </a:rPr>
              <a:t>Q&amp;A</a:t>
            </a:r>
          </a:p>
          <a:p>
            <a:pPr lvl="0">
              <a:spcAft>
                <a:spcPts val="600"/>
              </a:spcAft>
            </a:pPr>
            <a:r>
              <a:rPr lang="en-US" sz="2400" dirty="0">
                <a:solidFill>
                  <a:srgbClr val="000000"/>
                </a:solidFill>
              </a:rPr>
              <a:t>Discussion</a:t>
            </a:r>
          </a:p>
          <a:p>
            <a:pPr marL="0" lvl="0" indent="0">
              <a:spcAft>
                <a:spcPts val="600"/>
              </a:spcAft>
              <a:buNone/>
            </a:pPr>
            <a:endParaRPr lang="en-US" sz="2400" dirty="0">
              <a:solidFill>
                <a:srgbClr val="000000"/>
              </a:solidFill>
            </a:endParaRPr>
          </a:p>
          <a:p>
            <a:pPr marL="0" lvl="0" indent="0">
              <a:spcBef>
                <a:spcPts val="0"/>
              </a:spcBef>
              <a:spcAft>
                <a:spcPts val="0"/>
              </a:spcAft>
              <a:buNone/>
            </a:pPr>
            <a:r>
              <a:rPr lang="en-US" sz="1800" dirty="0">
                <a:solidFill>
                  <a:srgbClr val="000000"/>
                </a:solidFill>
              </a:rPr>
              <a:t>Jeff Greene</a:t>
            </a:r>
          </a:p>
          <a:p>
            <a:pPr marL="0" lvl="0" indent="0">
              <a:spcBef>
                <a:spcPts val="0"/>
              </a:spcBef>
              <a:spcAft>
                <a:spcPts val="0"/>
              </a:spcAft>
              <a:buNone/>
            </a:pPr>
            <a:r>
              <a:rPr lang="en-US" sz="1800" dirty="0">
                <a:solidFill>
                  <a:srgbClr val="000000"/>
                </a:solidFill>
                <a:hlinkClick r:id="rId3"/>
              </a:rPr>
              <a:t>jgreene@medencentive.com</a:t>
            </a:r>
            <a:endParaRPr lang="en-US" sz="1800" dirty="0">
              <a:solidFill>
                <a:srgbClr val="000000"/>
              </a:solidFill>
            </a:endParaRPr>
          </a:p>
          <a:p>
            <a:pPr marL="0" lvl="0" indent="0">
              <a:spcBef>
                <a:spcPts val="0"/>
              </a:spcBef>
              <a:spcAft>
                <a:spcPts val="0"/>
              </a:spcAft>
              <a:buNone/>
            </a:pPr>
            <a:r>
              <a:rPr lang="en-US" sz="1800" dirty="0">
                <a:solidFill>
                  <a:srgbClr val="000000"/>
                </a:solidFill>
              </a:rPr>
              <a:t>405-319-8452</a:t>
            </a:r>
          </a:p>
          <a:p>
            <a:pPr marL="0" lvl="0" indent="0">
              <a:spcBef>
                <a:spcPts val="0"/>
              </a:spcBef>
              <a:spcAft>
                <a:spcPts val="0"/>
              </a:spcAft>
              <a:buNone/>
            </a:pPr>
            <a:endParaRPr lang="en-US" sz="1800" dirty="0">
              <a:solidFill>
                <a:srgbClr val="000000"/>
              </a:solidFill>
            </a:endParaRPr>
          </a:p>
          <a:p>
            <a:pPr marL="0" lvl="0" indent="0">
              <a:spcBef>
                <a:spcPts val="0"/>
              </a:spcBef>
              <a:spcAft>
                <a:spcPts val="0"/>
              </a:spcAft>
              <a:buNone/>
            </a:pPr>
            <a:r>
              <a:rPr lang="en-US" sz="1800" dirty="0">
                <a:solidFill>
                  <a:srgbClr val="000000"/>
                </a:solidFill>
              </a:rPr>
              <a:t>Jim Dempster</a:t>
            </a:r>
          </a:p>
          <a:p>
            <a:pPr marL="0" lvl="0" indent="0">
              <a:spcBef>
                <a:spcPts val="0"/>
              </a:spcBef>
              <a:spcAft>
                <a:spcPts val="0"/>
              </a:spcAft>
              <a:buNone/>
            </a:pPr>
            <a:r>
              <a:rPr lang="en-US" sz="1800" dirty="0">
                <a:solidFill>
                  <a:srgbClr val="000000"/>
                </a:solidFill>
                <a:hlinkClick r:id="rId4"/>
              </a:rPr>
              <a:t>jdempster@medencentive.com</a:t>
            </a:r>
            <a:endParaRPr lang="en-US" sz="1800" dirty="0">
              <a:solidFill>
                <a:srgbClr val="000000"/>
              </a:solidFill>
            </a:endParaRPr>
          </a:p>
          <a:p>
            <a:pPr marL="0" lvl="0" indent="0">
              <a:spcBef>
                <a:spcPts val="0"/>
              </a:spcBef>
              <a:spcAft>
                <a:spcPts val="0"/>
              </a:spcAft>
              <a:buNone/>
            </a:pPr>
            <a:r>
              <a:rPr lang="en-US" sz="1800" dirty="0">
                <a:solidFill>
                  <a:srgbClr val="000000"/>
                </a:solidFill>
              </a:rPr>
              <a:t>405-319-8454</a:t>
            </a:r>
          </a:p>
        </p:txBody>
      </p:sp>
      <p:sp>
        <p:nvSpPr>
          <p:cNvPr id="4" name="Rectangle 3"/>
          <p:cNvSpPr/>
          <p:nvPr/>
        </p:nvSpPr>
        <p:spPr>
          <a:xfrm>
            <a:off x="821565" y="1276647"/>
            <a:ext cx="7333129" cy="1231106"/>
          </a:xfrm>
          <a:prstGeom prst="rect">
            <a:avLst/>
          </a:prstGeom>
        </p:spPr>
        <p:txBody>
          <a:bodyPr wrap="square">
            <a:spAutoFit/>
          </a:bodyPr>
          <a:lstStyle/>
          <a:p>
            <a:r>
              <a:rPr lang="en-US" sz="5400" dirty="0">
                <a:solidFill>
                  <a:srgbClr val="808080">
                    <a:lumMod val="75000"/>
                  </a:srgbClr>
                </a:solidFill>
              </a:rPr>
              <a:t>Solving the “Triple Aim”</a:t>
            </a:r>
          </a:p>
          <a:p>
            <a:r>
              <a:rPr lang="en-US" dirty="0">
                <a:solidFill>
                  <a:srgbClr val="808080">
                    <a:lumMod val="75000"/>
                  </a:srgbClr>
                </a:solidFill>
              </a:rPr>
              <a:t>Better Health - Better Healthcare - Lower Costs</a:t>
            </a:r>
          </a:p>
        </p:txBody>
      </p:sp>
    </p:spTree>
    <p:extLst>
      <p:ext uri="{BB962C8B-B14F-4D97-AF65-F5344CB8AC3E}">
        <p14:creationId xmlns:p14="http://schemas.microsoft.com/office/powerpoint/2010/main" val="305738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430"/>
            <a:ext cx="9144000" cy="1127760"/>
          </a:xfrm>
        </p:spPr>
        <p:txBody>
          <a:bodyPr anchor="ctr"/>
          <a:lstStyle/>
          <a:p>
            <a:pPr algn="ctr"/>
            <a:r>
              <a:rPr lang="en-US" sz="3600" dirty="0">
                <a:latin typeface="Calibri" panose="020F0502020204030204" pitchFamily="34" charset="0"/>
              </a:rPr>
              <a:t>MedEncentive – The Triple Aim Solution </a:t>
            </a:r>
          </a:p>
        </p:txBody>
      </p:sp>
      <p:sp>
        <p:nvSpPr>
          <p:cNvPr id="4" name="Slide Number Placeholder 3"/>
          <p:cNvSpPr>
            <a:spLocks noGrp="1"/>
          </p:cNvSpPr>
          <p:nvPr>
            <p:ph type="sldNum" sz="quarter" idx="12"/>
          </p:nvPr>
        </p:nvSpPr>
        <p:spPr/>
        <p:txBody>
          <a:bodyPr/>
          <a:lstStyle/>
          <a:p>
            <a:pPr>
              <a:defRPr/>
            </a:pPr>
            <a:fld id="{A4C042AF-4795-4B55-9063-F368A9F55274}" type="slidenum">
              <a:rPr lang="en-US" smtClean="0"/>
              <a:pPr>
                <a:defRPr/>
              </a:pPr>
              <a:t>7</a:t>
            </a:fld>
            <a:endParaRPr lang="en-US"/>
          </a:p>
        </p:txBody>
      </p:sp>
      <p:sp>
        <p:nvSpPr>
          <p:cNvPr id="5" name="Rectangle 4"/>
          <p:cNvSpPr/>
          <p:nvPr/>
        </p:nvSpPr>
        <p:spPr>
          <a:xfrm>
            <a:off x="441818" y="1678210"/>
            <a:ext cx="8321040" cy="4493538"/>
          </a:xfrm>
          <a:prstGeom prst="rect">
            <a:avLst/>
          </a:prstGeom>
        </p:spPr>
        <p:txBody>
          <a:bodyPr wrap="square">
            <a:spAutoFit/>
          </a:bodyPr>
          <a:lstStyle/>
          <a:p>
            <a:pPr>
              <a:spcBef>
                <a:spcPts val="0"/>
              </a:spcBef>
            </a:pPr>
            <a:r>
              <a:rPr lang="en-US" sz="2400" dirty="0">
                <a:solidFill>
                  <a:schemeClr val="bg2">
                    <a:lumMod val="75000"/>
                  </a:schemeClr>
                </a:solidFill>
              </a:rPr>
              <a:t>The </a:t>
            </a:r>
            <a:r>
              <a:rPr lang="en-US" sz="3600" dirty="0">
                <a:solidFill>
                  <a:schemeClr val="bg2">
                    <a:lumMod val="75000"/>
                  </a:schemeClr>
                </a:solidFill>
              </a:rPr>
              <a:t>“Three-Part or Triple Aim” </a:t>
            </a:r>
            <a:r>
              <a:rPr lang="en-US" sz="2400" dirty="0">
                <a:solidFill>
                  <a:schemeClr val="bg2">
                    <a:lumMod val="75000"/>
                  </a:schemeClr>
                </a:solidFill>
              </a:rPr>
              <a:t>is defined as: </a:t>
            </a:r>
          </a:p>
          <a:p>
            <a:pPr algn="l">
              <a:spcAft>
                <a:spcPts val="600"/>
              </a:spcAft>
            </a:pPr>
            <a:endParaRPr lang="en-US" sz="2800" dirty="0">
              <a:solidFill>
                <a:schemeClr val="bg2">
                  <a:lumMod val="75000"/>
                </a:schemeClr>
              </a:solidFill>
            </a:endParaRPr>
          </a:p>
          <a:p>
            <a:pPr algn="l">
              <a:spcAft>
                <a:spcPts val="600"/>
              </a:spcAft>
            </a:pPr>
            <a:r>
              <a:rPr lang="en-US" sz="2400" dirty="0">
                <a:solidFill>
                  <a:schemeClr val="bg2">
                    <a:lumMod val="75000"/>
                  </a:schemeClr>
                </a:solidFill>
              </a:rPr>
              <a:t>Simultaneously</a:t>
            </a:r>
          </a:p>
          <a:p>
            <a:pPr marL="914400" indent="-457200" algn="l">
              <a:buFont typeface="+mj-lt"/>
              <a:buAutoNum type="arabicPeriod"/>
            </a:pPr>
            <a:r>
              <a:rPr lang="en-US" dirty="0">
                <a:solidFill>
                  <a:schemeClr val="bg2">
                    <a:lumMod val="75000"/>
                  </a:schemeClr>
                </a:solidFill>
              </a:rPr>
              <a:t>improving health and;</a:t>
            </a:r>
          </a:p>
          <a:p>
            <a:pPr marL="914400" indent="-457200" algn="l">
              <a:buFont typeface="+mj-lt"/>
              <a:buAutoNum type="arabicPeriod"/>
            </a:pPr>
            <a:r>
              <a:rPr lang="en-US" dirty="0">
                <a:solidFill>
                  <a:schemeClr val="bg2">
                    <a:lumMod val="75000"/>
                  </a:schemeClr>
                </a:solidFill>
              </a:rPr>
              <a:t>improving health care;</a:t>
            </a:r>
          </a:p>
          <a:p>
            <a:pPr marL="914400" indent="-457200" algn="l">
              <a:buFont typeface="+mj-lt"/>
              <a:buAutoNum type="arabicPeriod"/>
            </a:pPr>
            <a:r>
              <a:rPr lang="en-US" dirty="0">
                <a:solidFill>
                  <a:schemeClr val="bg2">
                    <a:lumMod val="75000"/>
                  </a:schemeClr>
                </a:solidFill>
              </a:rPr>
              <a:t>in a manner that leads to lower overall costs and a return on investment in a normally distributed population</a:t>
            </a:r>
          </a:p>
          <a:p>
            <a:pPr>
              <a:spcBef>
                <a:spcPts val="0"/>
              </a:spcBef>
            </a:pPr>
            <a:endParaRPr lang="en-US" sz="3600" dirty="0">
              <a:solidFill>
                <a:schemeClr val="bg2">
                  <a:lumMod val="75000"/>
                </a:schemeClr>
              </a:solidFill>
            </a:endParaRPr>
          </a:p>
          <a:p>
            <a:pPr>
              <a:spcBef>
                <a:spcPts val="0"/>
              </a:spcBef>
            </a:pPr>
            <a:r>
              <a:rPr lang="en-US" sz="3600" dirty="0">
                <a:solidFill>
                  <a:schemeClr val="bg2">
                    <a:lumMod val="75000"/>
                  </a:schemeClr>
                </a:solidFill>
              </a:rPr>
              <a:t>Heretofore, the Three-Part Aim has never been achieved...</a:t>
            </a:r>
          </a:p>
        </p:txBody>
      </p:sp>
    </p:spTree>
    <p:extLst>
      <p:ext uri="{BB962C8B-B14F-4D97-AF65-F5344CB8AC3E}">
        <p14:creationId xmlns:p14="http://schemas.microsoft.com/office/powerpoint/2010/main" val="187149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1130300"/>
          </a:xfrm>
          <a:prstGeom prst="rect">
            <a:avLst/>
          </a:prstGeom>
          <a:solidFill>
            <a:srgbClr val="009999"/>
          </a:solidFill>
          <a:extLst/>
        </p:spPr>
        <p:txBody>
          <a:bodyPr vert="horz" wrap="square" lIns="91440" tIns="45720" rIns="91440" bIns="45720" numCol="1" anchor="ctr" anchorCtr="0" compatLnSpc="1">
            <a:prstTxWarp prst="textNoShape">
              <a:avLst/>
            </a:prstTxWarp>
          </a:bodyPr>
          <a:lstStyle/>
          <a:p>
            <a:pPr eaLnBrk="1" hangingPunct="1">
              <a:defRPr/>
            </a:pPr>
            <a:r>
              <a:rPr lang="en-US" sz="3600" kern="0" dirty="0">
                <a:solidFill>
                  <a:srgbClr val="FFFFFF"/>
                </a:solidFill>
                <a:latin typeface="Calibri" panose="020F0502020204030204" pitchFamily="34" charset="0"/>
                <a:cs typeface="Cambria"/>
              </a:rPr>
              <a:t>The Obvious Solution to These Challenges</a:t>
            </a:r>
          </a:p>
        </p:txBody>
      </p:sp>
      <p:sp>
        <p:nvSpPr>
          <p:cNvPr id="5" name="Rectangle 4"/>
          <p:cNvSpPr/>
          <p:nvPr/>
        </p:nvSpPr>
        <p:spPr>
          <a:xfrm>
            <a:off x="488333" y="1722236"/>
            <a:ext cx="8167334" cy="646331"/>
          </a:xfrm>
          <a:prstGeom prst="rect">
            <a:avLst/>
          </a:prstGeom>
        </p:spPr>
        <p:txBody>
          <a:bodyPr wrap="square">
            <a:spAutoFit/>
          </a:bodyPr>
          <a:lstStyle/>
          <a:p>
            <a:pPr>
              <a:spcBef>
                <a:spcPct val="20000"/>
              </a:spcBef>
              <a:spcAft>
                <a:spcPts val="600"/>
              </a:spcAft>
            </a:pPr>
            <a:r>
              <a:rPr lang="en-US" sz="3600" b="1" kern="0" dirty="0">
                <a:solidFill>
                  <a:srgbClr val="000000"/>
                </a:solidFill>
                <a:latin typeface="Arial" panose="020B0604020202020204" pitchFamily="34" charset="0"/>
                <a:cs typeface="Arial" panose="020B0604020202020204" pitchFamily="34" charset="0"/>
              </a:rPr>
              <a:t>Motivate Better Human Behavior</a:t>
            </a:r>
          </a:p>
        </p:txBody>
      </p:sp>
      <p:sp>
        <p:nvSpPr>
          <p:cNvPr id="6" name="TextBox 5"/>
          <p:cNvSpPr txBox="1"/>
          <p:nvPr/>
        </p:nvSpPr>
        <p:spPr>
          <a:xfrm>
            <a:off x="868680" y="2763857"/>
            <a:ext cx="7406640" cy="3970318"/>
          </a:xfrm>
          <a:prstGeom prst="rect">
            <a:avLst/>
          </a:prstGeom>
          <a:noFill/>
        </p:spPr>
        <p:txBody>
          <a:bodyPr wrap="square" rtlCol="0">
            <a:spAutoFit/>
          </a:bodyPr>
          <a:lstStyle/>
          <a:p>
            <a:r>
              <a:rPr lang="en-US" sz="2800" dirty="0">
                <a:solidFill>
                  <a:srgbClr val="000000"/>
                </a:solidFill>
              </a:rPr>
              <a:t>By combining human factors and systems engineering with web-technology and an array of social sciences…</a:t>
            </a:r>
          </a:p>
          <a:p>
            <a:endParaRPr lang="en-US" sz="2800" dirty="0">
              <a:solidFill>
                <a:srgbClr val="000000"/>
              </a:solidFill>
            </a:endParaRPr>
          </a:p>
          <a:p>
            <a:r>
              <a:rPr lang="en-US" sz="2800" dirty="0">
                <a:solidFill>
                  <a:srgbClr val="000000"/>
                </a:solidFill>
              </a:rPr>
              <a:t>…MedEncentive has developed a patented incentive system that has been independently validated to improve human behavior in a manner that solves the “three-part aim.”</a:t>
            </a:r>
          </a:p>
        </p:txBody>
      </p:sp>
    </p:spTree>
    <p:extLst>
      <p:ext uri="{BB962C8B-B14F-4D97-AF65-F5344CB8AC3E}">
        <p14:creationId xmlns:p14="http://schemas.microsoft.com/office/powerpoint/2010/main" val="399765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54028"/>
            <a:ext cx="8206740" cy="1631216"/>
          </a:xfrm>
          <a:prstGeom prst="rect">
            <a:avLst/>
          </a:prstGeom>
          <a:noFill/>
        </p:spPr>
        <p:txBody>
          <a:bodyPr wrap="square" rtlCol="0">
            <a:spAutoFit/>
          </a:bodyPr>
          <a:lstStyle/>
          <a:p>
            <a:pPr>
              <a:spcBef>
                <a:spcPts val="1200"/>
              </a:spcBef>
            </a:pPr>
            <a:r>
              <a:rPr lang="en-US" sz="4400" b="1" dirty="0">
                <a:solidFill>
                  <a:srgbClr val="000000"/>
                </a:solidFill>
              </a:rPr>
              <a:t>Health literacy</a:t>
            </a:r>
            <a:r>
              <a:rPr lang="en-US" sz="1200" dirty="0">
                <a:solidFill>
                  <a:srgbClr val="000000"/>
                </a:solidFill>
              </a:rPr>
              <a:t> </a:t>
            </a:r>
            <a:r>
              <a:rPr lang="en-US" sz="2800" dirty="0">
                <a:solidFill>
                  <a:srgbClr val="000000"/>
                </a:solidFill>
              </a:rPr>
              <a:t>is the single strongest determinant of life expectancy and how much health care a person will consume in a lifetime.</a:t>
            </a:r>
          </a:p>
        </p:txBody>
      </p:sp>
      <p:sp>
        <p:nvSpPr>
          <p:cNvPr id="3" name="Title 1"/>
          <p:cNvSpPr txBox="1">
            <a:spLocks/>
          </p:cNvSpPr>
          <p:nvPr/>
        </p:nvSpPr>
        <p:spPr>
          <a:xfrm>
            <a:off x="0" y="0"/>
            <a:ext cx="9144000" cy="1127760"/>
          </a:xfrm>
          <a:prstGeom prst="rect">
            <a:avLst/>
          </a:prstGeom>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dirty="0">
                <a:solidFill>
                  <a:srgbClr val="FFFFFF"/>
                </a:solidFill>
                <a:latin typeface="Calibri" panose="020F0502020204030204" pitchFamily="34" charset="0"/>
              </a:rPr>
              <a:t>The MedEncentive Program’s Scientific Basis</a:t>
            </a:r>
            <a:endParaRPr lang="en-US" kern="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406611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Forum10_template">
  <a:themeElements>
    <a:clrScheme name="1_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Forum10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1_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Forum10_template">
  <a:themeElements>
    <a:clrScheme name="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Forum10_templat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Forum10_template">
  <a:themeElements>
    <a:clrScheme name="1_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Forum10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1_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7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5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9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7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1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Forum10_template">
  <a:themeElements>
    <a:clrScheme name="1_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Forum10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1_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8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3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9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4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4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15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6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_Forum10_template">
  <a:themeElements>
    <a:clrScheme name="1_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Forum10_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1_Forum10_templat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0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4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4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42_Default Design">
  <a:themeElements>
    <a:clrScheme name="">
      <a:dk1>
        <a:srgbClr val="292929"/>
      </a:dk1>
      <a:lt1>
        <a:srgbClr val="FFFFFF"/>
      </a:lt1>
      <a:dk2>
        <a:srgbClr val="4F8A10"/>
      </a:dk2>
      <a:lt2>
        <a:srgbClr val="808080"/>
      </a:lt2>
      <a:accent1>
        <a:srgbClr val="BBE0E3"/>
      </a:accent1>
      <a:accent2>
        <a:srgbClr val="326396"/>
      </a:accent2>
      <a:accent3>
        <a:srgbClr val="FFFFFF"/>
      </a:accent3>
      <a:accent4>
        <a:srgbClr val="212121"/>
      </a:accent4>
      <a:accent5>
        <a:srgbClr val="DAEDEF"/>
      </a:accent5>
      <a:accent6>
        <a:srgbClr val="2C5987"/>
      </a:accent6>
      <a:hlink>
        <a:srgbClr val="009999"/>
      </a:hlink>
      <a:folHlink>
        <a:srgbClr val="99CC00"/>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777777"/>
        </a:dk1>
        <a:lt1>
          <a:srgbClr val="FFFFFF"/>
        </a:lt1>
        <a:dk2>
          <a:srgbClr val="9D282A"/>
        </a:dk2>
        <a:lt2>
          <a:srgbClr val="808080"/>
        </a:lt2>
        <a:accent1>
          <a:srgbClr val="BBE0E3"/>
        </a:accent1>
        <a:accent2>
          <a:srgbClr val="333399"/>
        </a:accent2>
        <a:accent3>
          <a:srgbClr val="FFFFFF"/>
        </a:accent3>
        <a:accent4>
          <a:srgbClr val="656565"/>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292929"/>
        </a:dk1>
        <a:lt1>
          <a:srgbClr val="FFFFFF"/>
        </a:lt1>
        <a:dk2>
          <a:srgbClr val="9D282A"/>
        </a:dk2>
        <a:lt2>
          <a:srgbClr val="808080"/>
        </a:lt2>
        <a:accent1>
          <a:srgbClr val="BBE0E3"/>
        </a:accent1>
        <a:accent2>
          <a:srgbClr val="333399"/>
        </a:accent2>
        <a:accent3>
          <a:srgbClr val="FFFFFF"/>
        </a:accent3>
        <a:accent4>
          <a:srgbClr val="21212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292929"/>
        </a:dk1>
        <a:lt1>
          <a:srgbClr val="FFFFFF"/>
        </a:lt1>
        <a:dk2>
          <a:srgbClr val="326396"/>
        </a:dk2>
        <a:lt2>
          <a:srgbClr val="808080"/>
        </a:lt2>
        <a:accent1>
          <a:srgbClr val="BBE0E3"/>
        </a:accent1>
        <a:accent2>
          <a:srgbClr val="333399"/>
        </a:accent2>
        <a:accent3>
          <a:srgbClr val="FFFFFF"/>
        </a:accent3>
        <a:accent4>
          <a:srgbClr val="21212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292929"/>
        </a:dk1>
        <a:lt1>
          <a:srgbClr val="FFFFFF"/>
        </a:lt1>
        <a:dk2>
          <a:srgbClr val="326396"/>
        </a:dk2>
        <a:lt2>
          <a:srgbClr val="808080"/>
        </a:lt2>
        <a:accent1>
          <a:srgbClr val="BBE0E3"/>
        </a:accent1>
        <a:accent2>
          <a:srgbClr val="4F8A10"/>
        </a:accent2>
        <a:accent3>
          <a:srgbClr val="FFFFFF"/>
        </a:accent3>
        <a:accent4>
          <a:srgbClr val="212121"/>
        </a:accent4>
        <a:accent5>
          <a:srgbClr val="DAEDEF"/>
        </a:accent5>
        <a:accent6>
          <a:srgbClr val="477D0D"/>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17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4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4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4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4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4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4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5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5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18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5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19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5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accent2"/>
            </a:solidFill>
            <a:effectLst/>
            <a:latin typeface="Arial" charset="0"/>
            <a:ea typeface="ＭＳ Ｐゴシック" pitchFamily="-114"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FE18CF2B9AEC4CA1F83D06ADAA3355" ma:contentTypeVersion="3" ma:contentTypeDescription="Create a new document." ma:contentTypeScope="" ma:versionID="ba1d265e1d33c29cefd649ae73469999">
  <xsd:schema xmlns:xsd="http://www.w3.org/2001/XMLSchema" xmlns:xs="http://www.w3.org/2001/XMLSchema" xmlns:p="http://schemas.microsoft.com/office/2006/metadata/properties" xmlns:ns2="814e84df-839e-4001-a06c-9e2379b17af0" targetNamespace="http://schemas.microsoft.com/office/2006/metadata/properties" ma:root="true" ma:fieldsID="a32d7c39428cc780fcc1043bf4358875" ns2:_="">
    <xsd:import namespace="814e84df-839e-4001-a06c-9e2379b17af0"/>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e84df-839e-4001-a06c-9e2379b17a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EFE89-A0EC-4D17-BE1C-6D483B111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e84df-839e-4001-a06c-9e2379b17a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5E6E11-315B-49BE-9746-C5C2A6C84577}">
  <ds:schemaRefs>
    <ds:schemaRef ds:uri="http://schemas.microsoft.com/sharepoint/v3/contenttype/forms"/>
  </ds:schemaRefs>
</ds:datastoreItem>
</file>

<file path=customXml/itemProps3.xml><?xml version="1.0" encoding="utf-8"?>
<ds:datastoreItem xmlns:ds="http://schemas.openxmlformats.org/officeDocument/2006/customXml" ds:itemID="{D46DA001-818C-4F3D-8FEA-AD13AAFD1C40}">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814e84df-839e-4001-a06c-9e2379b17af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417195</TotalTime>
  <Words>3503</Words>
  <Application>Microsoft Office PowerPoint</Application>
  <PresentationFormat>On-screen Show (4:3)</PresentationFormat>
  <Paragraphs>789</Paragraphs>
  <Slides>61</Slides>
  <Notes>61</Notes>
  <HiddenSlides>0</HiddenSlides>
  <MMClips>0</MMClips>
  <ScaleCrop>false</ScaleCrop>
  <HeadingPairs>
    <vt:vector size="8" baseType="variant">
      <vt:variant>
        <vt:lpstr>Fonts Used</vt:lpstr>
      </vt:variant>
      <vt:variant>
        <vt:i4>11</vt:i4>
      </vt:variant>
      <vt:variant>
        <vt:lpstr>Theme</vt:lpstr>
      </vt:variant>
      <vt:variant>
        <vt:i4>94</vt:i4>
      </vt:variant>
      <vt:variant>
        <vt:lpstr>Embedded OLE Servers</vt:lpstr>
      </vt:variant>
      <vt:variant>
        <vt:i4>1</vt:i4>
      </vt:variant>
      <vt:variant>
        <vt:lpstr>Slide Titles</vt:lpstr>
      </vt:variant>
      <vt:variant>
        <vt:i4>61</vt:i4>
      </vt:variant>
    </vt:vector>
  </HeadingPairs>
  <TitlesOfParts>
    <vt:vector size="167" baseType="lpstr">
      <vt:lpstr>ＭＳ Ｐゴシック</vt:lpstr>
      <vt:lpstr>ＭＳ Ｐゴシック</vt:lpstr>
      <vt:lpstr>Arial</vt:lpstr>
      <vt:lpstr>BrushedScript</vt:lpstr>
      <vt:lpstr>Calibri</vt:lpstr>
      <vt:lpstr>Cambria</vt:lpstr>
      <vt:lpstr>Palatino</vt:lpstr>
      <vt:lpstr>Tahoma</vt:lpstr>
      <vt:lpstr>Times New Roman</vt:lpstr>
      <vt:lpstr>Verdana</vt:lpstr>
      <vt:lpstr>Wingdings</vt:lpstr>
      <vt:lpstr>Custom Design</vt:lpstr>
      <vt:lpstr>6_Custom Design</vt:lpstr>
      <vt:lpstr>3_Office Theme</vt:lpstr>
      <vt:lpstr>6_Office Theme</vt:lpstr>
      <vt:lpstr>4_Office Theme</vt:lpstr>
      <vt:lpstr>2_Office Theme</vt:lpstr>
      <vt:lpstr>Blank Presentation</vt:lpstr>
      <vt:lpstr>4_Blank Presentation</vt:lpstr>
      <vt:lpstr>1_Blank Presentation</vt:lpstr>
      <vt:lpstr>2_Blank Presentation</vt:lpstr>
      <vt:lpstr>5_Office Theme</vt:lpstr>
      <vt:lpstr>3_Blank Presentation</vt:lpstr>
      <vt:lpstr>Office Theme</vt:lpstr>
      <vt:lpstr>1_Forum10_template</vt:lpstr>
      <vt:lpstr>Forum10_template</vt:lpstr>
      <vt:lpstr>2_Forum10_template</vt:lpstr>
      <vt:lpstr>7_Office Theme</vt:lpstr>
      <vt:lpstr>5_Blank Presentation</vt:lpstr>
      <vt:lpstr>6_Blank Presentation</vt:lpstr>
      <vt:lpstr>8_Office Theme</vt:lpstr>
      <vt:lpstr>9_Office Theme</vt:lpstr>
      <vt:lpstr>7_Blank Presentation</vt:lpstr>
      <vt:lpstr>3_Custom Design</vt:lpstr>
      <vt:lpstr>11_Office Theme</vt:lpstr>
      <vt:lpstr>2_Custom Design</vt:lpstr>
      <vt:lpstr>3_Forum10_template</vt:lpstr>
      <vt:lpstr>1_Custom Design</vt:lpstr>
      <vt:lpstr>7_Default Design</vt:lpstr>
      <vt:lpstr>8_Blank Presentation</vt:lpstr>
      <vt:lpstr>10_Office Theme</vt:lpstr>
      <vt:lpstr>1_Office Theme</vt:lpstr>
      <vt:lpstr>8_Default Design</vt:lpstr>
      <vt:lpstr>7_Custom Design</vt:lpstr>
      <vt:lpstr>9_Default Design</vt:lpstr>
      <vt:lpstr>10_Default Design</vt:lpstr>
      <vt:lpstr>11_Default Design</vt:lpstr>
      <vt:lpstr>13_Office Theme</vt:lpstr>
      <vt:lpstr>14_Default Design</vt:lpstr>
      <vt:lpstr>9_Blank Presentation</vt:lpstr>
      <vt:lpstr>9_Custom Design</vt:lpstr>
      <vt:lpstr>15_Default Design</vt:lpstr>
      <vt:lpstr>14_Office Theme</vt:lpstr>
      <vt:lpstr>17_Default Design</vt:lpstr>
      <vt:lpstr>14_Custom Design</vt:lpstr>
      <vt:lpstr>12_Default Design</vt:lpstr>
      <vt:lpstr>15_Custom Design</vt:lpstr>
      <vt:lpstr>16_Default Design</vt:lpstr>
      <vt:lpstr>13_Default Design</vt:lpstr>
      <vt:lpstr>18_Default Design</vt:lpstr>
      <vt:lpstr>19_Default Design</vt:lpstr>
      <vt:lpstr>20_Default Design</vt:lpstr>
      <vt:lpstr>21_Default Design</vt:lpstr>
      <vt:lpstr>23_Default Design</vt:lpstr>
      <vt:lpstr>16_Custom Design</vt:lpstr>
      <vt:lpstr>22_Default Design</vt:lpstr>
      <vt:lpstr>24_Default Design</vt:lpstr>
      <vt:lpstr>26_Default Design</vt:lpstr>
      <vt:lpstr>25_Default Design</vt:lpstr>
      <vt:lpstr>4_Forum10_template</vt:lpstr>
      <vt:lpstr>10_Blank Presentation</vt:lpstr>
      <vt:lpstr>30_Default Design</vt:lpstr>
      <vt:lpstr>31_Default Design</vt:lpstr>
      <vt:lpstr>32_Default Design</vt:lpstr>
      <vt:lpstr>33_Default Design</vt:lpstr>
      <vt:lpstr>34_Default Design</vt:lpstr>
      <vt:lpstr>35_Default Design</vt:lpstr>
      <vt:lpstr>36_Default Design</vt:lpstr>
      <vt:lpstr>37_Default Design</vt:lpstr>
      <vt:lpstr>38_Default Design</vt:lpstr>
      <vt:lpstr>39_Default Design</vt:lpstr>
      <vt:lpstr>40_Default Design</vt:lpstr>
      <vt:lpstr>41_Default Design</vt:lpstr>
      <vt:lpstr>42_Default Design</vt:lpstr>
      <vt:lpstr>17_Custom Design</vt:lpstr>
      <vt:lpstr>27_Default Design</vt:lpstr>
      <vt:lpstr>28_Default Design</vt:lpstr>
      <vt:lpstr>43_Default Design</vt:lpstr>
      <vt:lpstr>44_Default Design</vt:lpstr>
      <vt:lpstr>3_Default Design</vt:lpstr>
      <vt:lpstr>45_Default Design</vt:lpstr>
      <vt:lpstr>46_Default Design</vt:lpstr>
      <vt:lpstr>47_Default Design</vt:lpstr>
      <vt:lpstr>48_Default Design</vt:lpstr>
      <vt:lpstr>49_Default Design</vt:lpstr>
      <vt:lpstr>50_Default Design</vt:lpstr>
      <vt:lpstr>51_Default Design</vt:lpstr>
      <vt:lpstr>52_Default Design</vt:lpstr>
      <vt:lpstr>53_Default Design</vt:lpstr>
      <vt:lpstr>29_Default Design</vt:lpstr>
      <vt:lpstr>4_Default Design</vt:lpstr>
      <vt:lpstr>18_Custom Design</vt:lpstr>
      <vt:lpstr>54_Default Design</vt:lpstr>
      <vt:lpstr>19_Custom Design</vt:lpstr>
      <vt:lpstr>55_Default Design</vt:lpstr>
      <vt:lpstr>Microsoft Excel Chart</vt:lpstr>
      <vt:lpstr>PowerPoint Presentation</vt:lpstr>
      <vt:lpstr>PowerPoint Presentation</vt:lpstr>
      <vt:lpstr>The State of Oklahoma Mutual Accountability Program Pilot</vt:lpstr>
      <vt:lpstr>PowerPoint Presentation</vt:lpstr>
      <vt:lpstr>PowerPoint Presentation</vt:lpstr>
      <vt:lpstr>PowerPoint Presentation</vt:lpstr>
      <vt:lpstr>MedEncentive – The Triple Aim Solution </vt:lpstr>
      <vt:lpstr>PowerPoint Presentation</vt:lpstr>
      <vt:lpstr>PowerPoint Presentation</vt:lpstr>
      <vt:lpstr>PowerPoint Presentation</vt:lpstr>
      <vt:lpstr>What you don’t know can kill you… and can also bankrupt you</vt:lpstr>
      <vt:lpstr>Mutual Accountability Program’s Scientific Basis</vt:lpstr>
      <vt:lpstr>Confirming the Hawthorne Effect in the doctor-patient relationship</vt:lpstr>
      <vt:lpstr>Harnessing the power of three motivators in a systematic manner is the key to improving human behaviors and controlling cost</vt:lpstr>
      <vt:lpstr>PowerPoint Presentation</vt:lpstr>
      <vt:lpstr>PowerPoint Presentation</vt:lpstr>
      <vt:lpstr>How the Mutual Accountability Program Works</vt:lpstr>
      <vt:lpstr>How the Mutual Accountability Program Works - Physicians</vt:lpstr>
      <vt:lpstr>The Information Therapy (Ix) Program Basics ▪ First step – Tell the patient whether or not an evidence-based guideline fits </vt:lpstr>
      <vt:lpstr>The Information Therapy (Ix) Program Basics ▪ Second step – Prescribe information therapy to the patient as “homework” </vt:lpstr>
      <vt:lpstr>How the Mutual Accountability Program Works - Patients</vt:lpstr>
      <vt:lpstr>PowerPoint Presentation</vt:lpstr>
      <vt:lpstr>MedEncentive’s Estimated Impacts on Employer’s Costs of Insurance and Individual Healthcare Costs: a Preliminary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employers say...</vt:lpstr>
      <vt:lpstr>PowerPoint Presentation</vt:lpstr>
      <vt:lpstr>The State of Oklahoma Mutual Accountability Program Pilot</vt:lpstr>
      <vt:lpstr>PowerPoint Presentation</vt:lpstr>
      <vt:lpstr>PowerPoint Presentation</vt:lpstr>
      <vt:lpstr>PowerPoint Presentation</vt:lpstr>
      <vt:lpstr>PowerPoint Presentation</vt:lpstr>
      <vt:lpstr>Patient Success Rate by Quarter</vt:lpstr>
      <vt:lpstr>Oklahoma Employers Annual Member Activity By Employer </vt:lpstr>
      <vt:lpstr>PowerPoint Presentation</vt:lpstr>
      <vt:lpstr>PowerPoint Presentation</vt:lpstr>
      <vt:lpstr>Lots of patient testimonials...</vt:lpstr>
      <vt:lpstr>PowerPoint Presentation</vt:lpstr>
      <vt:lpstr>PowerPoint Presentation</vt:lpstr>
      <vt:lpstr>The Mutual Accountability Program saves lives…</vt:lpstr>
      <vt:lpstr>PowerPoint Presentation</vt:lpstr>
      <vt:lpstr>Actual Provider Successes vs. Goal</vt:lpstr>
      <vt:lpstr>Mutual Accountability Program Provider Advocates</vt:lpstr>
      <vt:lpstr>What physician leaders say...</vt:lpstr>
      <vt:lpstr>PowerPoint Presentation</vt:lpstr>
      <vt:lpstr>MedEncentive has retained the Validation Institute to confirm our claims of healthcare cost containment efficacy</vt:lpstr>
      <vt:lpstr>State of Oklahoma MAP Pilot Preliminary Results Group covered by MAP 2.5% decline in total PMPY costs translated to $1.7 million savings and a 2.4:1 return on investment in the first year of the pilot</vt:lpstr>
      <vt:lpstr>State of Oklahoma MAP Pilot Preliminary Results Group covered by MAP demonstrated a 10.5% greater decline in hospitalizations per 1,000 compared to the control group in the pilot’s first year</vt:lpstr>
      <vt:lpstr>State of Oklahoma MAP Pilot Preliminary Results Group covered by MAP demonstrated a 4.7% greater decline in emergency room visits per 1,000 compared to the control group in the pilot’s first year</vt:lpstr>
      <vt:lpstr>PowerPoint Presentation</vt:lpstr>
      <vt:lpstr>PowerPoint Presentation</vt:lpstr>
      <vt:lpstr>PowerPoint Presentation</vt:lpstr>
      <vt:lpstr>What employers say...</vt:lpstr>
      <vt:lpstr>Implementation process for the MedEncentive Information Therapy (Ix) Program – fast and easy</vt:lpstr>
      <vt:lpstr>PowerPoint Presentation</vt:lpstr>
    </vt:vector>
  </TitlesOfParts>
  <Company>CompOne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jgreene</dc:creator>
  <cp:lastModifiedBy>Justin Kaipus</cp:lastModifiedBy>
  <cp:revision>948</cp:revision>
  <cp:lastPrinted>2016-06-29T18:48:08Z</cp:lastPrinted>
  <dcterms:created xsi:type="dcterms:W3CDTF">2007-01-17T15:22:33Z</dcterms:created>
  <dcterms:modified xsi:type="dcterms:W3CDTF">2016-08-03T02:10:05Z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chive">
    <vt:lpwstr>0</vt:lpwstr>
  </property>
  <property fmtid="{D5CDD505-2E9C-101B-9397-08002B2CF9AE}" pid="3" name="Document Title">
    <vt:lpwstr>Template: PowerPoint Healthwise no Agenda</vt:lpwstr>
  </property>
  <property fmtid="{D5CDD505-2E9C-101B-9397-08002B2CF9AE}" pid="4" name="Owner">
    <vt:lpwstr>9</vt:lpwstr>
  </property>
  <property fmtid="{D5CDD505-2E9C-101B-9397-08002B2CF9AE}" pid="5" name="Publish">
    <vt:lpwstr>0</vt:lpwstr>
  </property>
  <property fmtid="{D5CDD505-2E9C-101B-9397-08002B2CF9AE}" pid="6" name="Document Number">
    <vt:lpwstr>5222</vt:lpwstr>
  </property>
  <property fmtid="{D5CDD505-2E9C-101B-9397-08002B2CF9AE}" pid="7" name="Revision Date">
    <vt:lpwstr>2006-11-21T00:00:00Z</vt:lpwstr>
  </property>
  <property fmtid="{D5CDD505-2E9C-101B-9397-08002B2CF9AE}" pid="8" name="CRM Document Title">
    <vt:lpwstr>NA</vt:lpwstr>
  </property>
  <property fmtid="{D5CDD505-2E9C-101B-9397-08002B2CF9AE}" pid="9" name="Document Type">
    <vt:lpwstr>Template</vt:lpwstr>
  </property>
  <property fmtid="{D5CDD505-2E9C-101B-9397-08002B2CF9AE}" pid="10" name="Distribution">
    <vt:lpwstr>Internal</vt:lpwstr>
  </property>
  <property fmtid="{D5CDD505-2E9C-101B-9397-08002B2CF9AE}" pid="11" name="Product Name">
    <vt:lpwstr/>
  </property>
  <property fmtid="{D5CDD505-2E9C-101B-9397-08002B2CF9AE}" pid="12" name="ContentTypeId">
    <vt:lpwstr>0x01010026FE18CF2B9AEC4CA1F83D06ADAA3355</vt:lpwstr>
  </property>
</Properties>
</file>